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53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2274888" y="0"/>
          <a:ext cx="4594225" cy="6858000"/>
        </p:xfrm>
        <a:graphic>
          <a:graphicData uri="http://schemas.openxmlformats.org/presentationml/2006/ole">
            <p:oleObj spid="_x0000_s1027" name="Dokument" r:id="rId3" imgW="5897839" imgH="8801976" progId="Word.Document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849694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Otázky a úkoly</a:t>
            </a:r>
            <a:endParaRPr lang="cs-CZ" dirty="0"/>
          </a:p>
          <a:p>
            <a:pPr algn="ctr"/>
            <a:r>
              <a:rPr lang="cs-CZ" b="1" dirty="0" smtClean="0"/>
              <a:t>VY_32_INOVACE_4_3_15_20</a:t>
            </a:r>
            <a:endParaRPr lang="cs-CZ" dirty="0"/>
          </a:p>
          <a:p>
            <a:pPr algn="ctr"/>
            <a:r>
              <a:rPr lang="cs-CZ" b="1" dirty="0" smtClean="0"/>
              <a:t>Vložení III.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Najdi záložku „vložení“.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Vlož tabulku – 3 sloupce, 4 řádky.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První řádek označ modrou barvou.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Vlož tabulku „</a:t>
            </a:r>
            <a:r>
              <a:rPr lang="cs-CZ" dirty="0" err="1" smtClean="0"/>
              <a:t>excel</a:t>
            </a:r>
            <a:r>
              <a:rPr lang="cs-CZ" dirty="0" smtClean="0"/>
              <a:t>“.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Orámuj tabulku 2 řádky, 3 sloupce.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První dva sloupce vyplň čísly od 1-10.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Třetí sloupec vyplň součty vzorcem.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 stránku vlož textové pole.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Vyplň ho jako vizitku a přidej obrázek.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Vizitku třikrát zkopíruj.</a:t>
            </a:r>
          </a:p>
          <a:p>
            <a:pPr marL="514350" indent="-514350"/>
            <a:endParaRPr lang="cs-CZ" dirty="0" smtClean="0"/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/>
            <a:endParaRPr lang="cs-CZ" dirty="0" smtClean="0"/>
          </a:p>
          <a:p>
            <a:pPr marL="533400" indent="-533400"/>
            <a:endParaRPr lang="cs-CZ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 flipV="1">
            <a:off x="1835696" y="1268760"/>
            <a:ext cx="5688632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Řešení</a:t>
            </a:r>
            <a:endParaRPr lang="cs-CZ" dirty="0" smtClean="0"/>
          </a:p>
          <a:p>
            <a:pPr algn="ctr"/>
            <a:r>
              <a:rPr lang="cs-CZ" b="1" dirty="0" smtClean="0"/>
              <a:t>VY_32_INOVACE_4_3_15_20</a:t>
            </a:r>
            <a:endParaRPr lang="cs-CZ" dirty="0" smtClean="0"/>
          </a:p>
          <a:p>
            <a:pPr algn="ctr"/>
            <a:r>
              <a:rPr lang="cs-CZ" b="1" dirty="0" smtClean="0"/>
              <a:t>Vložení III.</a:t>
            </a:r>
            <a:endParaRPr lang="cs-CZ" dirty="0" smtClean="0"/>
          </a:p>
          <a:p>
            <a:pPr algn="ctr"/>
            <a:r>
              <a:rPr lang="cs-CZ" dirty="0" smtClean="0"/>
              <a:t> </a:t>
            </a:r>
          </a:p>
          <a:p>
            <a:pPr algn="ctr"/>
            <a:r>
              <a:rPr lang="cs-CZ" dirty="0" smtClean="0"/>
              <a:t> </a:t>
            </a:r>
          </a:p>
          <a:p>
            <a:pPr algn="ctr"/>
            <a:r>
              <a:rPr lang="cs-CZ" dirty="0" smtClean="0"/>
              <a:t> 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Záložka „vložení“ je na horní liště druhá zleva.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 záložce „vložení“ horní lišta první zleva.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 vložení tabulky se na horní liště objeví  „Nástroje tabulky“ </a:t>
            </a:r>
            <a:r>
              <a:rPr lang="cs-CZ" dirty="0" err="1" smtClean="0"/>
              <a:t>Rozkliknutím</a:t>
            </a:r>
            <a:r>
              <a:rPr lang="cs-CZ" dirty="0" smtClean="0"/>
              <a:t> se objeví možnosti „Zbarvení“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Klikem na tlačítko „tabulka“ vybrat „tabulka </a:t>
            </a:r>
            <a:r>
              <a:rPr lang="cs-CZ" dirty="0" err="1" smtClean="0"/>
              <a:t>excel</a:t>
            </a:r>
            <a:r>
              <a:rPr lang="cs-CZ" dirty="0" smtClean="0"/>
              <a:t>“.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„Nástroje tabulky“ – tučné ohraničení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Sloupce vyplnit čísly 1-10.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Vzorec lze dopsat do příkazového řádku nebo přímo do požadované buňky.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Textové pole naleznete na záložce „Vložení“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Doplň text a pomocí záložky vložení vlož „Obrázek“.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Klikem na hranu označ celou vizitku a pomocí klávesové zkratky CTRL+C a CTRL+V </a:t>
            </a:r>
            <a:r>
              <a:rPr lang="cs-CZ" dirty="0" err="1" smtClean="0"/>
              <a:t>rozkopíruj</a:t>
            </a:r>
            <a:r>
              <a:rPr lang="cs-CZ" dirty="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08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849694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Nápověda</a:t>
            </a:r>
            <a:endParaRPr lang="cs-CZ" dirty="0"/>
          </a:p>
          <a:p>
            <a:pPr algn="ctr"/>
            <a:r>
              <a:rPr lang="cs-CZ" b="1" dirty="0" smtClean="0"/>
              <a:t>VY_32_INOVACE_4_3_15_20</a:t>
            </a:r>
            <a:endParaRPr lang="cs-CZ" dirty="0"/>
          </a:p>
          <a:p>
            <a:pPr algn="ctr"/>
            <a:r>
              <a:rPr lang="cs-CZ" b="1" dirty="0" smtClean="0"/>
              <a:t>Vložení III.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strike="sngStrike" dirty="0"/>
              <a:t> </a:t>
            </a:r>
          </a:p>
          <a:p>
            <a:pPr marL="514350" indent="-514350">
              <a:buFont typeface="+mj-lt"/>
              <a:buAutoNum type="arabicPeriod"/>
            </a:pPr>
            <a:r>
              <a:rPr lang="cs-CZ" strike="sngStrike" dirty="0" smtClean="0"/>
              <a:t>Najdi záložku „vložení“.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Vlož tabulku – 3 sloupce, 4 řádky.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První řádek označ modrou barvou.</a:t>
            </a:r>
          </a:p>
          <a:p>
            <a:pPr marL="514350" indent="-514350">
              <a:buFont typeface="+mj-lt"/>
              <a:buAutoNum type="arabicPeriod"/>
            </a:pPr>
            <a:r>
              <a:rPr lang="cs-CZ" strike="sngStrike" dirty="0" smtClean="0"/>
              <a:t>Vlož tabulku „</a:t>
            </a:r>
            <a:r>
              <a:rPr lang="cs-CZ" strike="sngStrike" dirty="0" err="1" smtClean="0"/>
              <a:t>excel</a:t>
            </a:r>
            <a:r>
              <a:rPr lang="cs-CZ" strike="sngStrike" dirty="0" smtClean="0"/>
              <a:t>“.</a:t>
            </a:r>
          </a:p>
          <a:p>
            <a:pPr marL="514350" indent="-514350">
              <a:buFont typeface="+mj-lt"/>
              <a:buAutoNum type="arabicPeriod"/>
            </a:pPr>
            <a:r>
              <a:rPr lang="cs-CZ" strike="sngStrike" dirty="0" smtClean="0"/>
              <a:t>Orámuj tabulku 2 řádky, 3 sloupce.</a:t>
            </a:r>
          </a:p>
          <a:p>
            <a:pPr marL="514350" indent="-514350">
              <a:buFont typeface="+mj-lt"/>
              <a:buAutoNum type="arabicPeriod"/>
            </a:pPr>
            <a:r>
              <a:rPr lang="cs-CZ" strike="sngStrike" dirty="0" smtClean="0"/>
              <a:t>První dva sloupce vyplň čísly od 1-10.</a:t>
            </a:r>
          </a:p>
          <a:p>
            <a:pPr marL="514350" indent="-514350">
              <a:buFont typeface="+mj-lt"/>
              <a:buAutoNum type="arabicPeriod"/>
            </a:pPr>
            <a:r>
              <a:rPr lang="cs-CZ" strike="sngStrike" dirty="0" smtClean="0"/>
              <a:t>Třetí sloupec vyplň součty vzorcem.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 stránku vlož textové pole.</a:t>
            </a:r>
          </a:p>
          <a:p>
            <a:pPr marL="514350" indent="-514350">
              <a:buFont typeface="+mj-lt"/>
              <a:buAutoNum type="arabicPeriod"/>
            </a:pPr>
            <a:r>
              <a:rPr lang="cs-CZ" strike="sngStrike" dirty="0" smtClean="0"/>
              <a:t>Vyplň ho jako vizitku a přidej obrázek.</a:t>
            </a:r>
          </a:p>
          <a:p>
            <a:pPr marL="514350" indent="-514350">
              <a:buFont typeface="+mj-lt"/>
              <a:buAutoNum type="arabicPeriod"/>
            </a:pPr>
            <a:r>
              <a:rPr lang="cs-CZ" strike="sngStrike" dirty="0" smtClean="0"/>
              <a:t>Vizitku třikrát zkopíruj.</a:t>
            </a:r>
          </a:p>
          <a:p>
            <a:pPr marL="514350" indent="-514350"/>
            <a:endParaRPr lang="cs-CZ" dirty="0" smtClean="0"/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/>
            <a:endParaRPr lang="cs-CZ" dirty="0" smtClean="0"/>
          </a:p>
          <a:p>
            <a:pPr marL="533400" indent="-533400"/>
            <a:endParaRPr lang="cs-CZ" dirty="0" smtClean="0"/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 b="47647"/>
          <a:stretch>
            <a:fillRect/>
          </a:stretch>
        </p:blipFill>
        <p:spPr bwMode="auto">
          <a:xfrm>
            <a:off x="2987824" y="5162550"/>
            <a:ext cx="5762625" cy="169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ovací šipka 5"/>
          <p:cNvCxnSpPr/>
          <p:nvPr/>
        </p:nvCxnSpPr>
        <p:spPr>
          <a:xfrm>
            <a:off x="3347864" y="3212976"/>
            <a:ext cx="3096344" cy="2160240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Obrázek 9"/>
          <p:cNvPicPr/>
          <p:nvPr/>
        </p:nvPicPr>
        <p:blipFill>
          <a:blip r:embed="rId3" cstate="print"/>
          <a:srcRect l="44984" b="16138"/>
          <a:stretch>
            <a:fillRect/>
          </a:stretch>
        </p:blipFill>
        <p:spPr bwMode="auto">
          <a:xfrm>
            <a:off x="5436096" y="1412776"/>
            <a:ext cx="3170337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1" name="Přímá spojovací šipka 10"/>
          <p:cNvCxnSpPr/>
          <p:nvPr/>
        </p:nvCxnSpPr>
        <p:spPr>
          <a:xfrm flipV="1">
            <a:off x="3059832" y="1916832"/>
            <a:ext cx="2808312" cy="2592288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132</TotalTime>
  <Words>17</Words>
  <Application>Microsoft Office PowerPoint</Application>
  <PresentationFormat>Předvádění na obrazovce (4:3)</PresentationFormat>
  <Paragraphs>52</Paragraphs>
  <Slides>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Lití písma</vt:lpstr>
      <vt:lpstr>Dokument</vt:lpstr>
      <vt:lpstr>Snímek 1</vt:lpstr>
      <vt:lpstr>Snímek 2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rutkovskyv</dc:creator>
  <cp:lastModifiedBy>vitek</cp:lastModifiedBy>
  <cp:revision>21</cp:revision>
  <dcterms:created xsi:type="dcterms:W3CDTF">2013-04-09T11:43:28Z</dcterms:created>
  <dcterms:modified xsi:type="dcterms:W3CDTF">2013-09-10T09:16:36Z</dcterms:modified>
</cp:coreProperties>
</file>