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68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8A1601-8777-4623-B9E1-28466C4BA096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7AA6CC-B06B-4F5E-8678-F010628E97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482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64069-3F62-4D1D-A869-437C58EA1163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611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CF31C-B49D-47D1-BF84-007BB960322B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865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1A9E-23BB-44FE-95E1-CA7E4287F3FC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813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FA37C-1BF2-492E-885C-D9134233F7AC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00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8A6BA-8BB2-4F26-B5BC-F95834E6FB9A}" type="datetime1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396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46D846-BE8A-4C92-ABFB-3644F18FA90E}" type="datetime1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515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CE11F-3FE5-4600-B9B0-803177A6D428}" type="datetime1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528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7694D-71C0-40FF-8DC7-35925FB7F5CD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868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E4047B-C997-4EB6-869E-E73AF0B73F89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406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3F406-7448-40F2-B1E6-1E2B3CD295A7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820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441FD-0E2D-4754-981D-34D044DFC311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39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EA36E-7CC6-49BC-BF9E-8EDD5F631910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16CDC-F81A-47A9-A368-BF6F3BF419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155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_INOVACE_07_Č</a:t>
            </a:r>
            <a:r>
              <a:rPr kumimoji="0" lang="cs-CZ" sz="1050" b="1" i="0" u="none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tení vět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969555"/>
              </p:ext>
            </p:extLst>
          </p:nvPr>
        </p:nvGraphicFramePr>
        <p:xfrm>
          <a:off x="2411757" y="1943141"/>
          <a:ext cx="4386576" cy="37336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čtou věty  na interaktivní tabuli složené z naučených slabik.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Dále pomocí fixu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kroužkují  a 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čtou dané slabiky.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umí přečíst dané věty a pracovat s interaktivní tabulí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věty</a:t>
                      </a: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</a:rPr>
                        <a:t>pracovní list s využitím  interaktivní tabule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aktivita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271044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947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420888"/>
            <a:ext cx="8229600" cy="1143000"/>
          </a:xfrm>
        </p:spPr>
        <p:txBody>
          <a:bodyPr/>
          <a:lstStyle/>
          <a:p>
            <a:r>
              <a:rPr lang="cs-CZ" dirty="0" smtClean="0"/>
              <a:t>Čti nahlas </a:t>
            </a:r>
            <a:r>
              <a:rPr lang="cs-CZ" smtClean="0"/>
              <a:t>tyto věty.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655272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87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TÁ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TA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  MÁ  SÍ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LU.</a:t>
            </a:r>
            <a:endParaRPr lang="cs-CZ" sz="72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187624" y="6356350"/>
            <a:ext cx="6480720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73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E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MA  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LE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PÍ  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MA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PU.</a:t>
            </a:r>
            <a:endParaRPr lang="cs-CZ" sz="66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264696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38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089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MÁ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MA  </a:t>
            </a:r>
            <a:r>
              <a:rPr lang="cs-CZ" sz="6600" b="1" dirty="0" smtClean="0">
                <a:latin typeface="Bell MT" pitchFamily="18" charset="0"/>
              </a:rPr>
              <a:t>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SO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LÍ</a:t>
            </a:r>
            <a:r>
              <a:rPr lang="cs-CZ" sz="6600" b="1" dirty="0" smtClean="0">
                <a:latin typeface="Bell MT" pitchFamily="18" charset="0"/>
              </a:rPr>
              <a:t>  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MA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SO.</a:t>
            </a:r>
            <a:endParaRPr lang="cs-CZ" sz="66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568863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011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O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SE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L 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SE  </a:t>
            </a:r>
            <a:r>
              <a:rPr lang="cs-CZ" sz="7200" b="1" dirty="0" smtClean="0">
                <a:latin typeface="Bell MT" pitchFamily="18" charset="0"/>
              </a:rPr>
              <a:t> 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PA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SE.</a:t>
            </a:r>
            <a:endParaRPr lang="cs-CZ" sz="7200" b="1" dirty="0">
              <a:solidFill>
                <a:srgbClr val="FF000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195736" y="6356350"/>
            <a:ext cx="511256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703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8229600" cy="114300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JU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LA</a:t>
            </a:r>
            <a:r>
              <a:rPr lang="cs-CZ" sz="6600" b="1" dirty="0" smtClean="0">
                <a:latin typeface="Bell MT" pitchFamily="18" charset="0"/>
              </a:rPr>
              <a:t>  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MÁ</a:t>
            </a:r>
            <a:r>
              <a:rPr lang="cs-CZ" sz="6600" b="1" dirty="0" smtClean="0">
                <a:latin typeface="Bell MT" pitchFamily="18" charset="0"/>
              </a:rPr>
              <a:t>  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MA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PU.</a:t>
            </a:r>
            <a:endParaRPr lang="cs-CZ" sz="66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051720" y="6356350"/>
            <a:ext cx="511256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605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Ma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mi, 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te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le</a:t>
            </a:r>
            <a:r>
              <a:rPr lang="cs-CZ" sz="6600" b="1" dirty="0" smtClean="0">
                <a:latin typeface="Bell MT" pitchFamily="18" charset="0"/>
              </a:rPr>
              <a:t> 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se</a:t>
            </a:r>
            <a:r>
              <a:rPr lang="cs-CZ" sz="6600" b="1" dirty="0" smtClean="0">
                <a:latin typeface="Bell MT" pitchFamily="18" charset="0"/>
              </a:rPr>
              <a:t>  </a:t>
            </a:r>
            <a:r>
              <a:rPr lang="cs-CZ" sz="6600" b="1" dirty="0" smtClean="0">
                <a:solidFill>
                  <a:srgbClr val="FF0000"/>
                </a:solidFill>
                <a:latin typeface="Bell MT" pitchFamily="18" charset="0"/>
              </a:rPr>
              <a:t>pa</a:t>
            </a:r>
            <a:r>
              <a:rPr lang="cs-CZ" sz="6600" b="1" dirty="0" smtClean="0">
                <a:solidFill>
                  <a:srgbClr val="0070C0"/>
                </a:solidFill>
                <a:latin typeface="Bell MT" pitchFamily="18" charset="0"/>
              </a:rPr>
              <a:t>se.</a:t>
            </a:r>
            <a:endParaRPr lang="cs-CZ" sz="66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264696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55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Sa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m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má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sí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lu.</a:t>
            </a:r>
            <a:endParaRPr lang="cs-CZ" sz="72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590465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7504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20888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To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m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lá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me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to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po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l.</a:t>
            </a:r>
            <a:endParaRPr lang="cs-CZ" sz="7200" b="1" dirty="0">
              <a:solidFill>
                <a:srgbClr val="FF000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195736" y="6309320"/>
            <a:ext cx="511256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88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O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lu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pá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lí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pu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sa.</a:t>
            </a:r>
            <a:endParaRPr lang="cs-CZ" sz="72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26469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255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E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la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me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le</a:t>
            </a:r>
            <a:r>
              <a:rPr lang="cs-CZ" sz="7200" b="1" dirty="0" smtClean="0">
                <a:latin typeface="Bell MT" pitchFamily="18" charset="0"/>
              </a:rPr>
              <a:t>  </a:t>
            </a:r>
            <a:r>
              <a:rPr lang="cs-CZ" sz="7200" b="1" dirty="0" smtClean="0">
                <a:solidFill>
                  <a:srgbClr val="FF0000"/>
                </a:solidFill>
                <a:latin typeface="Bell MT" pitchFamily="18" charset="0"/>
              </a:rPr>
              <a:t>ma</a:t>
            </a:r>
            <a:r>
              <a:rPr lang="cs-CZ" sz="7200" b="1" dirty="0" smtClean="0">
                <a:solidFill>
                  <a:srgbClr val="0070C0"/>
                </a:solidFill>
                <a:latin typeface="Bell MT" pitchFamily="18" charset="0"/>
              </a:rPr>
              <a:t>so.</a:t>
            </a:r>
            <a:endParaRPr lang="cs-CZ" sz="7200" b="1" dirty="0">
              <a:solidFill>
                <a:srgbClr val="0070C0"/>
              </a:solidFill>
              <a:latin typeface="Bell MT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123728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9069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</TotalTime>
  <Words>312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Čti nahlas tyto věty.</vt:lpstr>
      <vt:lpstr>TÁTA  MÁ  SÍLU.</vt:lpstr>
      <vt:lpstr>EMA   LEPÍ   MAPU.</vt:lpstr>
      <vt:lpstr>MÁMA   SOLÍ   MASO.</vt:lpstr>
      <vt:lpstr>OSEL   SE   PASE.</vt:lpstr>
      <vt:lpstr>JULA   MÁ   MAPU.</vt:lpstr>
      <vt:lpstr>Mami,  tele  se  pase.</vt:lpstr>
      <vt:lpstr>Sam  má  sílu.</vt:lpstr>
      <vt:lpstr>Tom  láme  topol.</vt:lpstr>
      <vt:lpstr>Olu  pálí  pusa.</vt:lpstr>
      <vt:lpstr>Ela  mele  maso.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Čti nahlas tyto věty</dc:title>
  <dc:creator>Admin</dc:creator>
  <cp:lastModifiedBy>Uživatel</cp:lastModifiedBy>
  <cp:revision>16</cp:revision>
  <dcterms:created xsi:type="dcterms:W3CDTF">2012-08-06T13:46:20Z</dcterms:created>
  <dcterms:modified xsi:type="dcterms:W3CDTF">2013-06-19T13:30:48Z</dcterms:modified>
</cp:coreProperties>
</file>