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68" r:id="rId3"/>
    <p:sldId id="257" r:id="rId4"/>
    <p:sldId id="260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590" autoAdjust="0"/>
  </p:normalViewPr>
  <p:slideViewPr>
    <p:cSldViewPr>
      <p:cViewPr>
        <p:scale>
          <a:sx n="110" d="100"/>
          <a:sy n="110" d="100"/>
        </p:scale>
        <p:origin x="-164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6C230F-D297-4E4A-801A-E590CFC0E75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B03276-BA86-4748-86A6-7E6C88C7D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906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142B4-5BC1-474C-99C2-D95AD28677F9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441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4ADF7-78D7-4854-9B19-80B6494ADD8B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819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77E8E-E4A1-47D0-A176-C750578DE5A9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249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C892F2-7A5C-4031-805C-79C0ED7FDAA6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617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4A136-8841-44E6-B1AF-ED534000C13D}" type="datetime1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103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D2D319-D513-457A-9A65-8F94A4751FDA}" type="datetime1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60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16950-D00D-4666-BA50-0C991DD56F58}" type="datetime1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90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A9B9E6-0C28-44C6-AC21-0F1DCE0D70A1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83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BF130-E563-40B6-B20C-0DC93ECDE7FC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424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516278-1E79-4F1B-B473-0C3B8070F818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758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0E773-AA94-4B0D-9D49-92479EACBA88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9439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FF5884-C561-4580-9D63-F043F8F240BD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Jana Halamová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91AAF5-FFB1-474B-ABED-B1F8E59156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129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_INOVACE_08_N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ácvik čtení slabik s písmenkem N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0360429"/>
              </p:ext>
            </p:extLst>
          </p:nvPr>
        </p:nvGraphicFramePr>
        <p:xfrm>
          <a:off x="2411757" y="1943141"/>
          <a:ext cx="4386576" cy="38913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žáci se učí číst slabiky pomocí interaktivní tabule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j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žáci umí přečíst dané slabiky a pracovat s </a:t>
                      </a:r>
                      <a:r>
                        <a:rPr lang="cs-CZ" sz="900" kern="50" baseline="0" smtClean="0">
                          <a:solidFill>
                            <a:schemeClr val="tx1"/>
                          </a:solidFill>
                          <a:effectLst/>
                        </a:rPr>
                        <a:t>interaktivní tabulí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NA, NE</a:t>
                      </a:r>
                      <a:r>
                        <a:rPr kumimoji="0" lang="cs-CZ" sz="900" b="0" i="0" u="none" strike="noStrike" cap="none" normalizeH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, NY,…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47727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1730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Přečti písmenka.</a:t>
            </a:r>
            <a:br>
              <a:rPr lang="cs-CZ" dirty="0" smtClean="0"/>
            </a:br>
            <a:r>
              <a:rPr lang="cs-CZ" dirty="0" smtClean="0"/>
              <a:t>Slož z nich slabiku.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723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3269" y="332656"/>
            <a:ext cx="1789535" cy="264687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0950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2017" y="332656"/>
            <a:ext cx="1789535" cy="264687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NE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3088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2017" y="332656"/>
            <a:ext cx="1789535" cy="264687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NY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8832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2017" y="332656"/>
            <a:ext cx="1789535" cy="264687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O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7850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92017" y="332656"/>
            <a:ext cx="1789535" cy="264687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357946" y="357812"/>
            <a:ext cx="1742658" cy="264687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U</a:t>
            </a:r>
            <a:endParaRPr lang="cs-CZ" sz="166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NU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931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</TotalTime>
  <Words>205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Přečti písmenka. Slož z nich slabiku.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Přečti písmenka. Slož z nich slabiku.</dc:title>
  <dc:creator>Admin</dc:creator>
  <cp:lastModifiedBy>Uživatel</cp:lastModifiedBy>
  <cp:revision>15</cp:revision>
  <dcterms:created xsi:type="dcterms:W3CDTF">2012-08-09T17:50:38Z</dcterms:created>
  <dcterms:modified xsi:type="dcterms:W3CDTF">2013-06-19T13:31:12Z</dcterms:modified>
</cp:coreProperties>
</file>