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9" r:id="rId3"/>
    <p:sldId id="258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511DB-E653-40E6-AF6E-D8F3BCE57DB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5553B-618E-4B90-8072-1446CF5B6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41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511DB-E653-40E6-AF6E-D8F3BCE57DB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5553B-618E-4B90-8072-1446CF5B6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233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511DB-E653-40E6-AF6E-D8F3BCE57DB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5553B-618E-4B90-8072-1446CF5B6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2436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511DB-E653-40E6-AF6E-D8F3BCE57DB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5553B-618E-4B90-8072-1446CF5B6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3038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511DB-E653-40E6-AF6E-D8F3BCE57DB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5553B-618E-4B90-8072-1446CF5B6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720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511DB-E653-40E6-AF6E-D8F3BCE57DB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5553B-618E-4B90-8072-1446CF5B6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060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511DB-E653-40E6-AF6E-D8F3BCE57DB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5553B-618E-4B90-8072-1446CF5B6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392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511DB-E653-40E6-AF6E-D8F3BCE57DB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5553B-618E-4B90-8072-1446CF5B6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274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511DB-E653-40E6-AF6E-D8F3BCE57DB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5553B-618E-4B90-8072-1446CF5B6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975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511DB-E653-40E6-AF6E-D8F3BCE57DB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5553B-618E-4B90-8072-1446CF5B6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349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511DB-E653-40E6-AF6E-D8F3BCE57DB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5553B-618E-4B90-8072-1446CF5B6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4237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B511DB-E653-40E6-AF6E-D8F3BCE57DB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C5553B-618E-4B90-8072-1446CF5B6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4216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691680" y="6309320"/>
            <a:ext cx="6552728" cy="365125"/>
          </a:xfrm>
          <a:noFill/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20" name="Rectangle 13"/>
          <p:cNvSpPr>
            <a:spLocks noChangeArrowheads="1"/>
          </p:cNvSpPr>
          <p:nvPr/>
        </p:nvSpPr>
        <p:spPr bwMode="auto">
          <a:xfrm>
            <a:off x="1835695" y="1241982"/>
            <a:ext cx="5322291" cy="50783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Základní škola, Mateřská škola a Základní umělecká škola, Jablonec nad Jizerou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32</a:t>
            </a: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_INOVACE_10_N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ácvik čtení slabik s písmenkem D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Rectangle 15"/>
          <p:cNvSpPr>
            <a:spLocks noChangeArrowheads="1"/>
          </p:cNvSpPr>
          <p:nvPr/>
        </p:nvSpPr>
        <p:spPr bwMode="auto">
          <a:xfrm>
            <a:off x="1663700" y="3108325"/>
            <a:ext cx="9144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466992"/>
              </p:ext>
            </p:extLst>
          </p:nvPr>
        </p:nvGraphicFramePr>
        <p:xfrm>
          <a:off x="2411757" y="1943141"/>
          <a:ext cx="4386576" cy="395275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14834"/>
                <a:gridCol w="3071742"/>
              </a:tblGrid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Autor: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0" kern="5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DiS</a:t>
                      </a:r>
                      <a:r>
                        <a:rPr lang="cs-CZ" sz="900" b="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. Jana Halamová</a:t>
                      </a:r>
                      <a:endParaRPr lang="cs-CZ" sz="900" b="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Anotace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:                                   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žáci se učí číst slabiky pomocí interaktivní tabule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21913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Očekávaný výstup: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žáci umí přečíst dané slabiky a pracovat s interaktivní tabulí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Klíčová slova: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Times New Roman" pitchFamily="18" charset="0"/>
                          <a:cs typeface="Arial" pitchFamily="34" charset="0"/>
                        </a:rPr>
                        <a:t>D</a:t>
                      </a:r>
                      <a:r>
                        <a:rPr kumimoji="0" lang="cs-CZ" sz="900" b="0" i="0" u="none" strike="noStrike" cap="none" normalizeH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Times New Roman" pitchFamily="18" charset="0"/>
                          <a:cs typeface="Arial" pitchFamily="34" charset="0"/>
                        </a:rPr>
                        <a:t>A, DE, DY,…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294928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Druh učebního materiálu: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s-CZ" sz="900" kern="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prezentace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Druh aktivity: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aktivita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Cílová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žáci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Stupeň a typ vzdělávání: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základní vzdělávání,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1.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stupeň  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Typická věková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6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–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7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let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7" name="Obrázek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022" y="116632"/>
            <a:ext cx="4443636" cy="97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9019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0608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Přečti písmenka.</a:t>
            </a:r>
            <a:br>
              <a:rPr lang="cs-CZ" dirty="0" smtClean="0"/>
            </a:br>
            <a:r>
              <a:rPr lang="cs-CZ" dirty="0" smtClean="0"/>
              <a:t>Slož z nich slabiku.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8443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92017" y="332656"/>
            <a:ext cx="1789535" cy="264687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D</a:t>
            </a:r>
            <a:endParaRPr lang="cs-CZ" sz="166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57946" y="357812"/>
            <a:ext cx="1742658" cy="264687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A</a:t>
            </a:r>
            <a:endParaRPr lang="cs-CZ" sz="166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DA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4175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92017" y="332656"/>
            <a:ext cx="1789535" cy="264687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D</a:t>
            </a:r>
            <a:endParaRPr lang="cs-CZ" sz="166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57946" y="357812"/>
            <a:ext cx="1742658" cy="264687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E</a:t>
            </a:r>
            <a:endParaRPr lang="cs-CZ" sz="166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DE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7989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92017" y="332656"/>
            <a:ext cx="1789535" cy="264687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D</a:t>
            </a:r>
            <a:endParaRPr lang="cs-CZ" sz="166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57946" y="357812"/>
            <a:ext cx="1742658" cy="264687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Y</a:t>
            </a:r>
            <a:endParaRPr lang="cs-CZ" sz="166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DY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1095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92017" y="332656"/>
            <a:ext cx="1789535" cy="264687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D</a:t>
            </a:r>
            <a:endParaRPr lang="cs-CZ" sz="166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57946" y="357812"/>
            <a:ext cx="1742658" cy="264687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DO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2479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92017" y="332656"/>
            <a:ext cx="1789535" cy="264687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D</a:t>
            </a:r>
            <a:endParaRPr lang="cs-CZ" sz="166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57946" y="357812"/>
            <a:ext cx="1742658" cy="264687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U</a:t>
            </a:r>
            <a:endParaRPr lang="cs-CZ" sz="166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DU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1544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204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Přečti písmenka. Slož z nich slabiku.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Přečti písmenka. Slož z nich slabiku.</dc:title>
  <dc:creator>Admin</dc:creator>
  <cp:lastModifiedBy>Uživatel</cp:lastModifiedBy>
  <cp:revision>11</cp:revision>
  <dcterms:created xsi:type="dcterms:W3CDTF">2012-08-15T19:49:19Z</dcterms:created>
  <dcterms:modified xsi:type="dcterms:W3CDTF">2013-06-19T13:31:45Z</dcterms:modified>
</cp:coreProperties>
</file>