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6" r:id="rId2"/>
    <p:sldId id="277" r:id="rId3"/>
    <p:sldId id="256" r:id="rId4"/>
    <p:sldId id="278" r:id="rId5"/>
    <p:sldId id="280" r:id="rId6"/>
    <p:sldId id="279" r:id="rId7"/>
    <p:sldId id="257" r:id="rId8"/>
    <p:sldId id="258" r:id="rId9"/>
    <p:sldId id="259" r:id="rId10"/>
    <p:sldId id="261" r:id="rId11"/>
    <p:sldId id="274" r:id="rId12"/>
    <p:sldId id="269" r:id="rId13"/>
    <p:sldId id="28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BC3764-02B7-4E9B-8A88-EEB81BBF0406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D2012E9-A535-4889-BAD8-955FA629145A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bodné</a:t>
          </a:r>
          <a:endParaRPr lang="cs-CZ" dirty="0">
            <a:solidFill>
              <a:schemeClr val="bg1"/>
            </a:solidFill>
          </a:endParaRPr>
        </a:p>
      </dgm:t>
    </dgm:pt>
    <dgm:pt modelId="{BDE3664D-AA0F-4627-89DF-0183D4FDE168}" type="parTrans" cxnId="{C88B2247-E63B-4925-B78D-9F301184342A}">
      <dgm:prSet/>
      <dgm:spPr/>
      <dgm:t>
        <a:bodyPr/>
        <a:lstStyle/>
        <a:p>
          <a:endParaRPr lang="cs-CZ"/>
        </a:p>
      </dgm:t>
    </dgm:pt>
    <dgm:pt modelId="{D4596866-6A28-49FD-95B0-FBDCF022702A}" type="sibTrans" cxnId="{C88B2247-E63B-4925-B78D-9F301184342A}">
      <dgm:prSet/>
      <dgm:spPr/>
      <dgm:t>
        <a:bodyPr/>
        <a:lstStyle/>
        <a:p>
          <a:endParaRPr lang="cs-CZ"/>
        </a:p>
      </dgm:t>
    </dgm:pt>
    <dgm:pt modelId="{1EAC5DAE-ED07-4B5E-A47D-24BAA3EE7541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zhmožděné</a:t>
          </a:r>
          <a:endParaRPr lang="cs-CZ" dirty="0">
            <a:solidFill>
              <a:schemeClr val="bg1"/>
            </a:solidFill>
          </a:endParaRPr>
        </a:p>
      </dgm:t>
    </dgm:pt>
    <dgm:pt modelId="{90ACE203-4552-40E0-AB30-FAA9D6776641}" type="parTrans" cxnId="{E63ED4F6-661B-4C3B-8641-0FE1983AFC39}">
      <dgm:prSet/>
      <dgm:spPr/>
      <dgm:t>
        <a:bodyPr/>
        <a:lstStyle/>
        <a:p>
          <a:endParaRPr lang="cs-CZ"/>
        </a:p>
      </dgm:t>
    </dgm:pt>
    <dgm:pt modelId="{C45DE852-9749-4C56-BAC3-4A372803C2E4}" type="sibTrans" cxnId="{E63ED4F6-661B-4C3B-8641-0FE1983AFC39}">
      <dgm:prSet/>
      <dgm:spPr/>
      <dgm:t>
        <a:bodyPr/>
        <a:lstStyle/>
        <a:p>
          <a:endParaRPr lang="cs-CZ"/>
        </a:p>
      </dgm:t>
    </dgm:pt>
    <dgm:pt modelId="{344AFA33-5C9F-429F-BE00-A208B3DB271A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řezné</a:t>
          </a:r>
          <a:endParaRPr lang="cs-CZ" dirty="0">
            <a:solidFill>
              <a:schemeClr val="bg1"/>
            </a:solidFill>
          </a:endParaRPr>
        </a:p>
      </dgm:t>
    </dgm:pt>
    <dgm:pt modelId="{ED1BF295-11F6-4001-B677-9A5BA150F708}" type="parTrans" cxnId="{375DFB94-0657-4225-A9A1-087E62B7E06D}">
      <dgm:prSet/>
      <dgm:spPr/>
      <dgm:t>
        <a:bodyPr/>
        <a:lstStyle/>
        <a:p>
          <a:endParaRPr lang="cs-CZ"/>
        </a:p>
      </dgm:t>
    </dgm:pt>
    <dgm:pt modelId="{BF5A4B9D-AA75-4765-9A4E-9B93E9E3A2A8}" type="sibTrans" cxnId="{375DFB94-0657-4225-A9A1-087E62B7E06D}">
      <dgm:prSet/>
      <dgm:spPr/>
      <dgm:t>
        <a:bodyPr/>
        <a:lstStyle/>
        <a:p>
          <a:endParaRPr lang="cs-CZ"/>
        </a:p>
      </dgm:t>
    </dgm:pt>
    <dgm:pt modelId="{8D6B3C38-7EC0-45DD-B9BB-4A16A252A21D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tržné</a:t>
          </a:r>
          <a:endParaRPr lang="cs-CZ" dirty="0">
            <a:solidFill>
              <a:schemeClr val="bg1"/>
            </a:solidFill>
          </a:endParaRPr>
        </a:p>
      </dgm:t>
    </dgm:pt>
    <dgm:pt modelId="{5320D4A7-CF62-4EAC-A22B-E74440377FB2}" type="parTrans" cxnId="{B55ABDEA-EC6D-469E-8D0F-9BD71644E27B}">
      <dgm:prSet/>
      <dgm:spPr/>
      <dgm:t>
        <a:bodyPr/>
        <a:lstStyle/>
        <a:p>
          <a:endParaRPr lang="cs-CZ"/>
        </a:p>
      </dgm:t>
    </dgm:pt>
    <dgm:pt modelId="{2EBCD94F-9DE5-47FB-9ECC-C1CE471B7EF3}" type="sibTrans" cxnId="{B55ABDEA-EC6D-469E-8D0F-9BD71644E27B}">
      <dgm:prSet/>
      <dgm:spPr/>
      <dgm:t>
        <a:bodyPr/>
        <a:lstStyle/>
        <a:p>
          <a:endParaRPr lang="cs-CZ"/>
        </a:p>
      </dgm:t>
    </dgm:pt>
    <dgm:pt modelId="{B1A0D165-81E2-4C01-B651-EF71AE3D100D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odřeniny</a:t>
          </a:r>
          <a:endParaRPr lang="cs-CZ" dirty="0">
            <a:solidFill>
              <a:schemeClr val="bg1"/>
            </a:solidFill>
          </a:endParaRPr>
        </a:p>
      </dgm:t>
    </dgm:pt>
    <dgm:pt modelId="{12F198E6-B157-48CA-9993-2F951E22C2B0}" type="parTrans" cxnId="{F3261A01-65EA-4191-A5A3-F71F588F33A0}">
      <dgm:prSet/>
      <dgm:spPr/>
      <dgm:t>
        <a:bodyPr/>
        <a:lstStyle/>
        <a:p>
          <a:endParaRPr lang="cs-CZ"/>
        </a:p>
      </dgm:t>
    </dgm:pt>
    <dgm:pt modelId="{72EB0F0B-0E64-4722-8E13-3B5F49C7C1F2}" type="sibTrans" cxnId="{F3261A01-65EA-4191-A5A3-F71F588F33A0}">
      <dgm:prSet/>
      <dgm:spPr/>
      <dgm:t>
        <a:bodyPr/>
        <a:lstStyle/>
        <a:p>
          <a:endParaRPr lang="cs-CZ"/>
        </a:p>
      </dgm:t>
    </dgm:pt>
    <dgm:pt modelId="{964AEFDE-500A-44D1-819D-F8177A24D026}">
      <dgm:prSet phldrT="[Text]"/>
      <dgm:spPr>
        <a:solidFill>
          <a:schemeClr val="tx1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střelné</a:t>
          </a:r>
          <a:endParaRPr lang="cs-CZ" dirty="0">
            <a:solidFill>
              <a:schemeClr val="bg1"/>
            </a:solidFill>
          </a:endParaRPr>
        </a:p>
      </dgm:t>
    </dgm:pt>
    <dgm:pt modelId="{1640381B-10E4-49C7-B493-781E0B641831}" type="parTrans" cxnId="{44BE693A-BD35-4B10-9124-0D45349DA6DB}">
      <dgm:prSet/>
      <dgm:spPr/>
      <dgm:t>
        <a:bodyPr/>
        <a:lstStyle/>
        <a:p>
          <a:endParaRPr lang="cs-CZ"/>
        </a:p>
      </dgm:t>
    </dgm:pt>
    <dgm:pt modelId="{4F474E2C-5067-49EE-8839-E07B7CE7C5B4}" type="sibTrans" cxnId="{44BE693A-BD35-4B10-9124-0D45349DA6DB}">
      <dgm:prSet/>
      <dgm:spPr/>
      <dgm:t>
        <a:bodyPr/>
        <a:lstStyle/>
        <a:p>
          <a:endParaRPr lang="cs-CZ"/>
        </a:p>
      </dgm:t>
    </dgm:pt>
    <dgm:pt modelId="{563ACCAA-F224-44C5-93F1-F725CD8030C7}" type="pres">
      <dgm:prSet presAssocID="{D6BC3764-02B7-4E9B-8A88-EEB81BBF040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E63AD3-B29C-40B9-8D52-B688DFDB00A7}" type="pres">
      <dgm:prSet presAssocID="{0D2012E9-A535-4889-BAD8-955FA629145A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16E1B6-8C35-4D4B-8A7D-BA841BB8227D}" type="pres">
      <dgm:prSet presAssocID="{D4596866-6A28-49FD-95B0-FBDCF022702A}" presName="sibTrans" presStyleLbl="sibTrans2D1" presStyleIdx="0" presStyleCnt="6"/>
      <dgm:spPr/>
      <dgm:t>
        <a:bodyPr/>
        <a:lstStyle/>
        <a:p>
          <a:endParaRPr lang="cs-CZ"/>
        </a:p>
      </dgm:t>
    </dgm:pt>
    <dgm:pt modelId="{93997F5D-15AA-4984-806F-D45E1F1DF769}" type="pres">
      <dgm:prSet presAssocID="{D4596866-6A28-49FD-95B0-FBDCF022702A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8BAB5CA2-31AC-4A62-9F6C-7CDACE6113E4}" type="pres">
      <dgm:prSet presAssocID="{1EAC5DAE-ED07-4B5E-A47D-24BAA3EE7541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3BF948-63A2-46AC-961C-1D0063FF2892}" type="pres">
      <dgm:prSet presAssocID="{C45DE852-9749-4C56-BAC3-4A372803C2E4}" presName="sibTrans" presStyleLbl="sibTrans2D1" presStyleIdx="1" presStyleCnt="6"/>
      <dgm:spPr/>
      <dgm:t>
        <a:bodyPr/>
        <a:lstStyle/>
        <a:p>
          <a:endParaRPr lang="cs-CZ"/>
        </a:p>
      </dgm:t>
    </dgm:pt>
    <dgm:pt modelId="{2F898FCC-EAA0-47C8-AF0D-C3ABF261AF65}" type="pres">
      <dgm:prSet presAssocID="{C45DE852-9749-4C56-BAC3-4A372803C2E4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E84F0DF3-C0D8-455C-BF57-CA1088B11054}" type="pres">
      <dgm:prSet presAssocID="{344AFA33-5C9F-429F-BE00-A208B3DB271A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1ECB90-B83B-4678-9CE8-BE004ECAD83E}" type="pres">
      <dgm:prSet presAssocID="{BF5A4B9D-AA75-4765-9A4E-9B93E9E3A2A8}" presName="sibTrans" presStyleLbl="sibTrans2D1" presStyleIdx="2" presStyleCnt="6"/>
      <dgm:spPr/>
      <dgm:t>
        <a:bodyPr/>
        <a:lstStyle/>
        <a:p>
          <a:endParaRPr lang="cs-CZ"/>
        </a:p>
      </dgm:t>
    </dgm:pt>
    <dgm:pt modelId="{1F864040-3901-476C-B9AE-EC1243A68AEF}" type="pres">
      <dgm:prSet presAssocID="{BF5A4B9D-AA75-4765-9A4E-9B93E9E3A2A8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AFB56B5A-AA21-4FEB-9A06-57BBCCF26499}" type="pres">
      <dgm:prSet presAssocID="{8D6B3C38-7EC0-45DD-B9BB-4A16A252A21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162D4B-7E9A-4BDB-9FA4-3C425C92B4A1}" type="pres">
      <dgm:prSet presAssocID="{2EBCD94F-9DE5-47FB-9ECC-C1CE471B7EF3}" presName="sibTrans" presStyleLbl="sibTrans2D1" presStyleIdx="3" presStyleCnt="6"/>
      <dgm:spPr/>
      <dgm:t>
        <a:bodyPr/>
        <a:lstStyle/>
        <a:p>
          <a:endParaRPr lang="cs-CZ"/>
        </a:p>
      </dgm:t>
    </dgm:pt>
    <dgm:pt modelId="{52F8CCBD-87A5-4B59-ADBE-5372CAF9003D}" type="pres">
      <dgm:prSet presAssocID="{2EBCD94F-9DE5-47FB-9ECC-C1CE471B7EF3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A5250580-4CB0-4537-A7C7-7A1A82B26943}" type="pres">
      <dgm:prSet presAssocID="{B1A0D165-81E2-4C01-B651-EF71AE3D100D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202082-4E68-428E-9836-0664D383E58E}" type="pres">
      <dgm:prSet presAssocID="{72EB0F0B-0E64-4722-8E13-3B5F49C7C1F2}" presName="sibTrans" presStyleLbl="sibTrans2D1" presStyleIdx="4" presStyleCnt="6"/>
      <dgm:spPr/>
      <dgm:t>
        <a:bodyPr/>
        <a:lstStyle/>
        <a:p>
          <a:endParaRPr lang="cs-CZ"/>
        </a:p>
      </dgm:t>
    </dgm:pt>
    <dgm:pt modelId="{38DBE554-F077-49FA-AF2F-3CA2495A0FF6}" type="pres">
      <dgm:prSet presAssocID="{72EB0F0B-0E64-4722-8E13-3B5F49C7C1F2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F3F0947B-2E2D-4398-83E0-118922C8AA6B}" type="pres">
      <dgm:prSet presAssocID="{964AEFDE-500A-44D1-819D-F8177A24D026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EFE6B2-0D35-4925-A8A1-BD69483D6B52}" type="pres">
      <dgm:prSet presAssocID="{4F474E2C-5067-49EE-8839-E07B7CE7C5B4}" presName="sibTrans" presStyleLbl="sibTrans2D1" presStyleIdx="5" presStyleCnt="6"/>
      <dgm:spPr/>
      <dgm:t>
        <a:bodyPr/>
        <a:lstStyle/>
        <a:p>
          <a:endParaRPr lang="cs-CZ"/>
        </a:p>
      </dgm:t>
    </dgm:pt>
    <dgm:pt modelId="{50896DCE-31AC-4EFF-839D-374A2BD12F10}" type="pres">
      <dgm:prSet presAssocID="{4F474E2C-5067-49EE-8839-E07B7CE7C5B4}" presName="connectorText" presStyleLbl="sibTrans2D1" presStyleIdx="5" presStyleCnt="6"/>
      <dgm:spPr/>
      <dgm:t>
        <a:bodyPr/>
        <a:lstStyle/>
        <a:p>
          <a:endParaRPr lang="cs-CZ"/>
        </a:p>
      </dgm:t>
    </dgm:pt>
  </dgm:ptLst>
  <dgm:cxnLst>
    <dgm:cxn modelId="{D41233E7-6753-401E-BF00-242A9FE3ABDF}" type="presOf" srcId="{D4596866-6A28-49FD-95B0-FBDCF022702A}" destId="{93997F5D-15AA-4984-806F-D45E1F1DF769}" srcOrd="1" destOrd="0" presId="urn:microsoft.com/office/officeart/2005/8/layout/cycle2"/>
    <dgm:cxn modelId="{44BE693A-BD35-4B10-9124-0D45349DA6DB}" srcId="{D6BC3764-02B7-4E9B-8A88-EEB81BBF0406}" destId="{964AEFDE-500A-44D1-819D-F8177A24D026}" srcOrd="5" destOrd="0" parTransId="{1640381B-10E4-49C7-B493-781E0B641831}" sibTransId="{4F474E2C-5067-49EE-8839-E07B7CE7C5B4}"/>
    <dgm:cxn modelId="{7E5A22D6-458C-4EEE-91C6-6F7410E01ADD}" type="presOf" srcId="{D6BC3764-02B7-4E9B-8A88-EEB81BBF0406}" destId="{563ACCAA-F224-44C5-93F1-F725CD8030C7}" srcOrd="0" destOrd="0" presId="urn:microsoft.com/office/officeart/2005/8/layout/cycle2"/>
    <dgm:cxn modelId="{48388DAD-8671-407E-8BAE-1490BCDE2964}" type="presOf" srcId="{964AEFDE-500A-44D1-819D-F8177A24D026}" destId="{F3F0947B-2E2D-4398-83E0-118922C8AA6B}" srcOrd="0" destOrd="0" presId="urn:microsoft.com/office/officeart/2005/8/layout/cycle2"/>
    <dgm:cxn modelId="{1620E382-551B-4B62-AE37-F2664FED16B4}" type="presOf" srcId="{BF5A4B9D-AA75-4765-9A4E-9B93E9E3A2A8}" destId="{FF1ECB90-B83B-4678-9CE8-BE004ECAD83E}" srcOrd="0" destOrd="0" presId="urn:microsoft.com/office/officeart/2005/8/layout/cycle2"/>
    <dgm:cxn modelId="{6ECB9CA5-6EF4-4D35-A520-A40216EBF064}" type="presOf" srcId="{8D6B3C38-7EC0-45DD-B9BB-4A16A252A21D}" destId="{AFB56B5A-AA21-4FEB-9A06-57BBCCF26499}" srcOrd="0" destOrd="0" presId="urn:microsoft.com/office/officeart/2005/8/layout/cycle2"/>
    <dgm:cxn modelId="{1E958F6A-92AC-4BA1-B91F-A1D5298CC310}" type="presOf" srcId="{2EBCD94F-9DE5-47FB-9ECC-C1CE471B7EF3}" destId="{A6162D4B-7E9A-4BDB-9FA4-3C425C92B4A1}" srcOrd="0" destOrd="0" presId="urn:microsoft.com/office/officeart/2005/8/layout/cycle2"/>
    <dgm:cxn modelId="{527583B3-DCC6-4477-A339-AF96A4A54D64}" type="presOf" srcId="{344AFA33-5C9F-429F-BE00-A208B3DB271A}" destId="{E84F0DF3-C0D8-455C-BF57-CA1088B11054}" srcOrd="0" destOrd="0" presId="urn:microsoft.com/office/officeart/2005/8/layout/cycle2"/>
    <dgm:cxn modelId="{0E073984-8CB3-4E63-BF46-F52FC76F24C0}" type="presOf" srcId="{0D2012E9-A535-4889-BAD8-955FA629145A}" destId="{96E63AD3-B29C-40B9-8D52-B688DFDB00A7}" srcOrd="0" destOrd="0" presId="urn:microsoft.com/office/officeart/2005/8/layout/cycle2"/>
    <dgm:cxn modelId="{786C6267-55E1-4F53-B227-9161574FA85D}" type="presOf" srcId="{D4596866-6A28-49FD-95B0-FBDCF022702A}" destId="{7C16E1B6-8C35-4D4B-8A7D-BA841BB8227D}" srcOrd="0" destOrd="0" presId="urn:microsoft.com/office/officeart/2005/8/layout/cycle2"/>
    <dgm:cxn modelId="{92A05035-4DA5-4564-9EBF-BEA80DC805BD}" type="presOf" srcId="{1EAC5DAE-ED07-4B5E-A47D-24BAA3EE7541}" destId="{8BAB5CA2-31AC-4A62-9F6C-7CDACE6113E4}" srcOrd="0" destOrd="0" presId="urn:microsoft.com/office/officeart/2005/8/layout/cycle2"/>
    <dgm:cxn modelId="{9C92FCD3-2DC8-4982-B2EE-502C2D4FB40F}" type="presOf" srcId="{72EB0F0B-0E64-4722-8E13-3B5F49C7C1F2}" destId="{38DBE554-F077-49FA-AF2F-3CA2495A0FF6}" srcOrd="1" destOrd="0" presId="urn:microsoft.com/office/officeart/2005/8/layout/cycle2"/>
    <dgm:cxn modelId="{09549F61-C7D5-4099-9C5B-48365B1C330B}" type="presOf" srcId="{B1A0D165-81E2-4C01-B651-EF71AE3D100D}" destId="{A5250580-4CB0-4537-A7C7-7A1A82B26943}" srcOrd="0" destOrd="0" presId="urn:microsoft.com/office/officeart/2005/8/layout/cycle2"/>
    <dgm:cxn modelId="{102EE007-A68D-4303-A8F9-62C06F839A7B}" type="presOf" srcId="{72EB0F0B-0E64-4722-8E13-3B5F49C7C1F2}" destId="{38202082-4E68-428E-9836-0664D383E58E}" srcOrd="0" destOrd="0" presId="urn:microsoft.com/office/officeart/2005/8/layout/cycle2"/>
    <dgm:cxn modelId="{0E86B63F-3A87-4F3D-8D17-38C690B13661}" type="presOf" srcId="{2EBCD94F-9DE5-47FB-9ECC-C1CE471B7EF3}" destId="{52F8CCBD-87A5-4B59-ADBE-5372CAF9003D}" srcOrd="1" destOrd="0" presId="urn:microsoft.com/office/officeart/2005/8/layout/cycle2"/>
    <dgm:cxn modelId="{B55ABDEA-EC6D-469E-8D0F-9BD71644E27B}" srcId="{D6BC3764-02B7-4E9B-8A88-EEB81BBF0406}" destId="{8D6B3C38-7EC0-45DD-B9BB-4A16A252A21D}" srcOrd="3" destOrd="0" parTransId="{5320D4A7-CF62-4EAC-A22B-E74440377FB2}" sibTransId="{2EBCD94F-9DE5-47FB-9ECC-C1CE471B7EF3}"/>
    <dgm:cxn modelId="{CCD54E7A-1643-4BD8-A82A-EB3145AC6B3C}" type="presOf" srcId="{BF5A4B9D-AA75-4765-9A4E-9B93E9E3A2A8}" destId="{1F864040-3901-476C-B9AE-EC1243A68AEF}" srcOrd="1" destOrd="0" presId="urn:microsoft.com/office/officeart/2005/8/layout/cycle2"/>
    <dgm:cxn modelId="{F3261A01-65EA-4191-A5A3-F71F588F33A0}" srcId="{D6BC3764-02B7-4E9B-8A88-EEB81BBF0406}" destId="{B1A0D165-81E2-4C01-B651-EF71AE3D100D}" srcOrd="4" destOrd="0" parTransId="{12F198E6-B157-48CA-9993-2F951E22C2B0}" sibTransId="{72EB0F0B-0E64-4722-8E13-3B5F49C7C1F2}"/>
    <dgm:cxn modelId="{97E8A15F-2F9F-48AB-9F78-9C7A0C0A4C8B}" type="presOf" srcId="{C45DE852-9749-4C56-BAC3-4A372803C2E4}" destId="{453BF948-63A2-46AC-961C-1D0063FF2892}" srcOrd="0" destOrd="0" presId="urn:microsoft.com/office/officeart/2005/8/layout/cycle2"/>
    <dgm:cxn modelId="{48E4BF58-C6D3-4DFF-92A0-CAF65B59CE74}" type="presOf" srcId="{C45DE852-9749-4C56-BAC3-4A372803C2E4}" destId="{2F898FCC-EAA0-47C8-AF0D-C3ABF261AF65}" srcOrd="1" destOrd="0" presId="urn:microsoft.com/office/officeart/2005/8/layout/cycle2"/>
    <dgm:cxn modelId="{375DFB94-0657-4225-A9A1-087E62B7E06D}" srcId="{D6BC3764-02B7-4E9B-8A88-EEB81BBF0406}" destId="{344AFA33-5C9F-429F-BE00-A208B3DB271A}" srcOrd="2" destOrd="0" parTransId="{ED1BF295-11F6-4001-B677-9A5BA150F708}" sibTransId="{BF5A4B9D-AA75-4765-9A4E-9B93E9E3A2A8}"/>
    <dgm:cxn modelId="{C88B2247-E63B-4925-B78D-9F301184342A}" srcId="{D6BC3764-02B7-4E9B-8A88-EEB81BBF0406}" destId="{0D2012E9-A535-4889-BAD8-955FA629145A}" srcOrd="0" destOrd="0" parTransId="{BDE3664D-AA0F-4627-89DF-0183D4FDE168}" sibTransId="{D4596866-6A28-49FD-95B0-FBDCF022702A}"/>
    <dgm:cxn modelId="{E63ED4F6-661B-4C3B-8641-0FE1983AFC39}" srcId="{D6BC3764-02B7-4E9B-8A88-EEB81BBF0406}" destId="{1EAC5DAE-ED07-4B5E-A47D-24BAA3EE7541}" srcOrd="1" destOrd="0" parTransId="{90ACE203-4552-40E0-AB30-FAA9D6776641}" sibTransId="{C45DE852-9749-4C56-BAC3-4A372803C2E4}"/>
    <dgm:cxn modelId="{95F28B68-D8CB-4A17-9F06-28EB05E5FFCE}" type="presOf" srcId="{4F474E2C-5067-49EE-8839-E07B7CE7C5B4}" destId="{9AEFE6B2-0D35-4925-A8A1-BD69483D6B52}" srcOrd="0" destOrd="0" presId="urn:microsoft.com/office/officeart/2005/8/layout/cycle2"/>
    <dgm:cxn modelId="{7B1D5CF8-160D-4095-AD0D-9F14C424AE08}" type="presOf" srcId="{4F474E2C-5067-49EE-8839-E07B7CE7C5B4}" destId="{50896DCE-31AC-4EFF-839D-374A2BD12F10}" srcOrd="1" destOrd="0" presId="urn:microsoft.com/office/officeart/2005/8/layout/cycle2"/>
    <dgm:cxn modelId="{40DF7AF2-D5DC-48B7-83A2-3314C3188D62}" type="presParOf" srcId="{563ACCAA-F224-44C5-93F1-F725CD8030C7}" destId="{96E63AD3-B29C-40B9-8D52-B688DFDB00A7}" srcOrd="0" destOrd="0" presId="urn:microsoft.com/office/officeart/2005/8/layout/cycle2"/>
    <dgm:cxn modelId="{559E2BA2-ED4F-4365-9510-4E2FB79DCCC7}" type="presParOf" srcId="{563ACCAA-F224-44C5-93F1-F725CD8030C7}" destId="{7C16E1B6-8C35-4D4B-8A7D-BA841BB8227D}" srcOrd="1" destOrd="0" presId="urn:microsoft.com/office/officeart/2005/8/layout/cycle2"/>
    <dgm:cxn modelId="{0B67ACD7-4E8D-4255-ABC4-7BCAF12F03C7}" type="presParOf" srcId="{7C16E1B6-8C35-4D4B-8A7D-BA841BB8227D}" destId="{93997F5D-15AA-4984-806F-D45E1F1DF769}" srcOrd="0" destOrd="0" presId="urn:microsoft.com/office/officeart/2005/8/layout/cycle2"/>
    <dgm:cxn modelId="{268F8FDD-7A6F-41DD-8B44-E014CE122B34}" type="presParOf" srcId="{563ACCAA-F224-44C5-93F1-F725CD8030C7}" destId="{8BAB5CA2-31AC-4A62-9F6C-7CDACE6113E4}" srcOrd="2" destOrd="0" presId="urn:microsoft.com/office/officeart/2005/8/layout/cycle2"/>
    <dgm:cxn modelId="{5D84DB40-D1BE-4A30-8153-E9EAD0FDD997}" type="presParOf" srcId="{563ACCAA-F224-44C5-93F1-F725CD8030C7}" destId="{453BF948-63A2-46AC-961C-1D0063FF2892}" srcOrd="3" destOrd="0" presId="urn:microsoft.com/office/officeart/2005/8/layout/cycle2"/>
    <dgm:cxn modelId="{F5F31D15-1F38-4712-A1EA-360DBF6BD89F}" type="presParOf" srcId="{453BF948-63A2-46AC-961C-1D0063FF2892}" destId="{2F898FCC-EAA0-47C8-AF0D-C3ABF261AF65}" srcOrd="0" destOrd="0" presId="urn:microsoft.com/office/officeart/2005/8/layout/cycle2"/>
    <dgm:cxn modelId="{BAA7DEEB-177E-4167-8D9F-97BE1CD8B92B}" type="presParOf" srcId="{563ACCAA-F224-44C5-93F1-F725CD8030C7}" destId="{E84F0DF3-C0D8-455C-BF57-CA1088B11054}" srcOrd="4" destOrd="0" presId="urn:microsoft.com/office/officeart/2005/8/layout/cycle2"/>
    <dgm:cxn modelId="{C6877FFF-7971-4970-8E0B-4DEDE958D274}" type="presParOf" srcId="{563ACCAA-F224-44C5-93F1-F725CD8030C7}" destId="{FF1ECB90-B83B-4678-9CE8-BE004ECAD83E}" srcOrd="5" destOrd="0" presId="urn:microsoft.com/office/officeart/2005/8/layout/cycle2"/>
    <dgm:cxn modelId="{69A3B697-8431-48BD-9203-1E9C39E5951A}" type="presParOf" srcId="{FF1ECB90-B83B-4678-9CE8-BE004ECAD83E}" destId="{1F864040-3901-476C-B9AE-EC1243A68AEF}" srcOrd="0" destOrd="0" presId="urn:microsoft.com/office/officeart/2005/8/layout/cycle2"/>
    <dgm:cxn modelId="{75A56DA5-9D88-43D7-9BA1-30DFFF4A3994}" type="presParOf" srcId="{563ACCAA-F224-44C5-93F1-F725CD8030C7}" destId="{AFB56B5A-AA21-4FEB-9A06-57BBCCF26499}" srcOrd="6" destOrd="0" presId="urn:microsoft.com/office/officeart/2005/8/layout/cycle2"/>
    <dgm:cxn modelId="{D6D85846-0849-4EC2-BBF7-BE2EA37BBC30}" type="presParOf" srcId="{563ACCAA-F224-44C5-93F1-F725CD8030C7}" destId="{A6162D4B-7E9A-4BDB-9FA4-3C425C92B4A1}" srcOrd="7" destOrd="0" presId="urn:microsoft.com/office/officeart/2005/8/layout/cycle2"/>
    <dgm:cxn modelId="{3B5FE40B-AAD4-4585-9B56-6F7A147682FD}" type="presParOf" srcId="{A6162D4B-7E9A-4BDB-9FA4-3C425C92B4A1}" destId="{52F8CCBD-87A5-4B59-ADBE-5372CAF9003D}" srcOrd="0" destOrd="0" presId="urn:microsoft.com/office/officeart/2005/8/layout/cycle2"/>
    <dgm:cxn modelId="{76B032D7-EC66-4438-A627-04C86857604E}" type="presParOf" srcId="{563ACCAA-F224-44C5-93F1-F725CD8030C7}" destId="{A5250580-4CB0-4537-A7C7-7A1A82B26943}" srcOrd="8" destOrd="0" presId="urn:microsoft.com/office/officeart/2005/8/layout/cycle2"/>
    <dgm:cxn modelId="{64744E00-30B8-4A5C-8AB8-A960501A6833}" type="presParOf" srcId="{563ACCAA-F224-44C5-93F1-F725CD8030C7}" destId="{38202082-4E68-428E-9836-0664D383E58E}" srcOrd="9" destOrd="0" presId="urn:microsoft.com/office/officeart/2005/8/layout/cycle2"/>
    <dgm:cxn modelId="{8EEB04A3-5600-4662-9387-0C3BCE6C769D}" type="presParOf" srcId="{38202082-4E68-428E-9836-0664D383E58E}" destId="{38DBE554-F077-49FA-AF2F-3CA2495A0FF6}" srcOrd="0" destOrd="0" presId="urn:microsoft.com/office/officeart/2005/8/layout/cycle2"/>
    <dgm:cxn modelId="{DF4B904C-50B4-4CE6-81B8-69C068FCF82C}" type="presParOf" srcId="{563ACCAA-F224-44C5-93F1-F725CD8030C7}" destId="{F3F0947B-2E2D-4398-83E0-118922C8AA6B}" srcOrd="10" destOrd="0" presId="urn:microsoft.com/office/officeart/2005/8/layout/cycle2"/>
    <dgm:cxn modelId="{D5047508-5002-4D1B-8BEA-580F5AAE0EA3}" type="presParOf" srcId="{563ACCAA-F224-44C5-93F1-F725CD8030C7}" destId="{9AEFE6B2-0D35-4925-A8A1-BD69483D6B52}" srcOrd="11" destOrd="0" presId="urn:microsoft.com/office/officeart/2005/8/layout/cycle2"/>
    <dgm:cxn modelId="{6BE8D93F-C8FD-4C58-A381-6E6F0FE55D0E}" type="presParOf" srcId="{9AEFE6B2-0D35-4925-A8A1-BD69483D6B52}" destId="{50896DCE-31AC-4EFF-839D-374A2BD12F1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CBB022-2DE9-4B7C-B24E-E44750B7B5E3}" type="doc">
      <dgm:prSet loTypeId="urn:microsoft.com/office/officeart/2005/8/layout/cycle8" loCatId="cycle" qsTypeId="urn:microsoft.com/office/officeart/2005/8/quickstyle/simple1" qsCatId="simple" csTypeId="urn:microsoft.com/office/officeart/2005/8/colors/colorful2" csCatId="colorful" phldr="1"/>
      <dgm:spPr/>
    </dgm:pt>
    <dgm:pt modelId="{645D0345-E4F3-48F1-BADC-42534FA8C04F}">
      <dgm:prSet phldrT="[Text]"/>
      <dgm:spPr/>
      <dgm:t>
        <a:bodyPr/>
        <a:lstStyle/>
        <a:p>
          <a:r>
            <a:rPr lang="cs-CZ" dirty="0" smtClean="0"/>
            <a:t>tepenné</a:t>
          </a:r>
          <a:endParaRPr lang="cs-CZ" dirty="0"/>
        </a:p>
      </dgm:t>
    </dgm:pt>
    <dgm:pt modelId="{C6E9FE11-D281-4EBF-ADBE-F41A2FFCF8CD}" type="parTrans" cxnId="{B554E162-345B-4810-86D8-737CB90900DC}">
      <dgm:prSet/>
      <dgm:spPr/>
      <dgm:t>
        <a:bodyPr/>
        <a:lstStyle/>
        <a:p>
          <a:endParaRPr lang="cs-CZ"/>
        </a:p>
      </dgm:t>
    </dgm:pt>
    <dgm:pt modelId="{D2C19161-94FC-49DF-AFAB-D004521CC0CE}" type="sibTrans" cxnId="{B554E162-345B-4810-86D8-737CB90900DC}">
      <dgm:prSet/>
      <dgm:spPr/>
      <dgm:t>
        <a:bodyPr/>
        <a:lstStyle/>
        <a:p>
          <a:endParaRPr lang="cs-CZ"/>
        </a:p>
      </dgm:t>
    </dgm:pt>
    <dgm:pt modelId="{FCF84381-247B-42A8-9104-B9CDE8460819}">
      <dgm:prSet phldrT="[Text]"/>
      <dgm:spPr/>
      <dgm:t>
        <a:bodyPr/>
        <a:lstStyle/>
        <a:p>
          <a:r>
            <a:rPr lang="cs-CZ" dirty="0" smtClean="0"/>
            <a:t>žilné</a:t>
          </a:r>
          <a:endParaRPr lang="cs-CZ" dirty="0"/>
        </a:p>
      </dgm:t>
    </dgm:pt>
    <dgm:pt modelId="{152ED4FE-27B2-4166-A609-23083D33FD65}" type="parTrans" cxnId="{46D4F8C9-CA26-4AF2-9E67-836659B28254}">
      <dgm:prSet/>
      <dgm:spPr/>
      <dgm:t>
        <a:bodyPr/>
        <a:lstStyle/>
        <a:p>
          <a:endParaRPr lang="cs-CZ"/>
        </a:p>
      </dgm:t>
    </dgm:pt>
    <dgm:pt modelId="{DCF21447-AA3D-43FD-88DD-0618EAC00D21}" type="sibTrans" cxnId="{46D4F8C9-CA26-4AF2-9E67-836659B28254}">
      <dgm:prSet/>
      <dgm:spPr/>
      <dgm:t>
        <a:bodyPr/>
        <a:lstStyle/>
        <a:p>
          <a:endParaRPr lang="cs-CZ"/>
        </a:p>
      </dgm:t>
    </dgm:pt>
    <dgm:pt modelId="{63070E97-5E44-4360-A368-6F3751AFEE91}">
      <dgm:prSet phldrT="[Text]"/>
      <dgm:spPr/>
      <dgm:t>
        <a:bodyPr/>
        <a:lstStyle/>
        <a:p>
          <a:r>
            <a:rPr lang="cs-CZ" dirty="0" smtClean="0"/>
            <a:t>vlásečnicové</a:t>
          </a:r>
          <a:endParaRPr lang="cs-CZ" dirty="0"/>
        </a:p>
      </dgm:t>
    </dgm:pt>
    <dgm:pt modelId="{DDA759E4-0867-49F8-868A-4155C7950303}" type="parTrans" cxnId="{44E71EA8-0E5D-41CE-A20C-9632C41BEFFA}">
      <dgm:prSet/>
      <dgm:spPr/>
      <dgm:t>
        <a:bodyPr/>
        <a:lstStyle/>
        <a:p>
          <a:endParaRPr lang="cs-CZ"/>
        </a:p>
      </dgm:t>
    </dgm:pt>
    <dgm:pt modelId="{BC69CDEB-0412-4BD4-91AC-0CD0B028C9B6}" type="sibTrans" cxnId="{44E71EA8-0E5D-41CE-A20C-9632C41BEFFA}">
      <dgm:prSet/>
      <dgm:spPr/>
      <dgm:t>
        <a:bodyPr/>
        <a:lstStyle/>
        <a:p>
          <a:endParaRPr lang="cs-CZ"/>
        </a:p>
      </dgm:t>
    </dgm:pt>
    <dgm:pt modelId="{C80B9F48-DC61-42E6-9E79-753F9BEE8F24}" type="pres">
      <dgm:prSet presAssocID="{54CBB022-2DE9-4B7C-B24E-E44750B7B5E3}" presName="compositeShape" presStyleCnt="0">
        <dgm:presLayoutVars>
          <dgm:chMax val="7"/>
          <dgm:dir/>
          <dgm:resizeHandles val="exact"/>
        </dgm:presLayoutVars>
      </dgm:prSet>
      <dgm:spPr/>
    </dgm:pt>
    <dgm:pt modelId="{F620DD5C-A7F5-47DC-AA86-EBDC496480E3}" type="pres">
      <dgm:prSet presAssocID="{54CBB022-2DE9-4B7C-B24E-E44750B7B5E3}" presName="wedge1" presStyleLbl="node1" presStyleIdx="0" presStyleCnt="3"/>
      <dgm:spPr/>
      <dgm:t>
        <a:bodyPr/>
        <a:lstStyle/>
        <a:p>
          <a:endParaRPr lang="cs-CZ"/>
        </a:p>
      </dgm:t>
    </dgm:pt>
    <dgm:pt modelId="{E63FFCC9-08B6-4F85-9EF5-9D6FE2FE041E}" type="pres">
      <dgm:prSet presAssocID="{54CBB022-2DE9-4B7C-B24E-E44750B7B5E3}" presName="dummy1a" presStyleCnt="0"/>
      <dgm:spPr/>
    </dgm:pt>
    <dgm:pt modelId="{35909C8F-9D1D-403C-B47E-98F88D44BCFE}" type="pres">
      <dgm:prSet presAssocID="{54CBB022-2DE9-4B7C-B24E-E44750B7B5E3}" presName="dummy1b" presStyleCnt="0"/>
      <dgm:spPr/>
    </dgm:pt>
    <dgm:pt modelId="{9DBDC328-BD8C-4887-967D-C1A4B9B38A1D}" type="pres">
      <dgm:prSet presAssocID="{54CBB022-2DE9-4B7C-B24E-E44750B7B5E3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52082D-873C-4B07-9322-CE85603B3BE0}" type="pres">
      <dgm:prSet presAssocID="{54CBB022-2DE9-4B7C-B24E-E44750B7B5E3}" presName="wedge2" presStyleLbl="node1" presStyleIdx="1" presStyleCnt="3"/>
      <dgm:spPr/>
      <dgm:t>
        <a:bodyPr/>
        <a:lstStyle/>
        <a:p>
          <a:endParaRPr lang="cs-CZ"/>
        </a:p>
      </dgm:t>
    </dgm:pt>
    <dgm:pt modelId="{65420195-D229-4E64-A542-6E2A60477073}" type="pres">
      <dgm:prSet presAssocID="{54CBB022-2DE9-4B7C-B24E-E44750B7B5E3}" presName="dummy2a" presStyleCnt="0"/>
      <dgm:spPr/>
    </dgm:pt>
    <dgm:pt modelId="{4C3E59A7-3727-4B1C-8E3B-662A974126BF}" type="pres">
      <dgm:prSet presAssocID="{54CBB022-2DE9-4B7C-B24E-E44750B7B5E3}" presName="dummy2b" presStyleCnt="0"/>
      <dgm:spPr/>
    </dgm:pt>
    <dgm:pt modelId="{CB19680D-D162-4041-AE71-B8AC8C746044}" type="pres">
      <dgm:prSet presAssocID="{54CBB022-2DE9-4B7C-B24E-E44750B7B5E3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CC803C-50C2-4691-9567-81E0B4A0870E}" type="pres">
      <dgm:prSet presAssocID="{54CBB022-2DE9-4B7C-B24E-E44750B7B5E3}" presName="wedge3" presStyleLbl="node1" presStyleIdx="2" presStyleCnt="3"/>
      <dgm:spPr/>
      <dgm:t>
        <a:bodyPr/>
        <a:lstStyle/>
        <a:p>
          <a:endParaRPr lang="cs-CZ"/>
        </a:p>
      </dgm:t>
    </dgm:pt>
    <dgm:pt modelId="{15C1C962-425E-47ED-9B3A-A90FCE03A333}" type="pres">
      <dgm:prSet presAssocID="{54CBB022-2DE9-4B7C-B24E-E44750B7B5E3}" presName="dummy3a" presStyleCnt="0"/>
      <dgm:spPr/>
    </dgm:pt>
    <dgm:pt modelId="{041E737B-7566-4DB2-9FFF-1DB77B8F252E}" type="pres">
      <dgm:prSet presAssocID="{54CBB022-2DE9-4B7C-B24E-E44750B7B5E3}" presName="dummy3b" presStyleCnt="0"/>
      <dgm:spPr/>
    </dgm:pt>
    <dgm:pt modelId="{645D7FB4-295A-464B-BEFA-D0C6B749D292}" type="pres">
      <dgm:prSet presAssocID="{54CBB022-2DE9-4B7C-B24E-E44750B7B5E3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C2A007-6B46-4441-A87F-67D516BDC7AE}" type="pres">
      <dgm:prSet presAssocID="{D2C19161-94FC-49DF-AFAB-D004521CC0CE}" presName="arrowWedge1" presStyleLbl="fgSibTrans2D1" presStyleIdx="0" presStyleCnt="3"/>
      <dgm:spPr/>
    </dgm:pt>
    <dgm:pt modelId="{BA4A6BDF-3F62-40B4-9B55-43A0FAEC3959}" type="pres">
      <dgm:prSet presAssocID="{DCF21447-AA3D-43FD-88DD-0618EAC00D21}" presName="arrowWedge2" presStyleLbl="fgSibTrans2D1" presStyleIdx="1" presStyleCnt="3"/>
      <dgm:spPr/>
    </dgm:pt>
    <dgm:pt modelId="{F57881A6-4792-4F4A-BBE6-4E6038EF14F3}" type="pres">
      <dgm:prSet presAssocID="{BC69CDEB-0412-4BD4-91AC-0CD0B028C9B6}" presName="arrowWedge3" presStyleLbl="fgSibTrans2D1" presStyleIdx="2" presStyleCnt="3"/>
      <dgm:spPr/>
    </dgm:pt>
  </dgm:ptLst>
  <dgm:cxnLst>
    <dgm:cxn modelId="{D2AE78F8-6A91-4477-8DE9-9BB238A02064}" type="presOf" srcId="{63070E97-5E44-4360-A368-6F3751AFEE91}" destId="{E6CC803C-50C2-4691-9567-81E0B4A0870E}" srcOrd="0" destOrd="0" presId="urn:microsoft.com/office/officeart/2005/8/layout/cycle8"/>
    <dgm:cxn modelId="{C6A6D304-9504-4203-8376-000235647B48}" type="presOf" srcId="{FCF84381-247B-42A8-9104-B9CDE8460819}" destId="{CB19680D-D162-4041-AE71-B8AC8C746044}" srcOrd="1" destOrd="0" presId="urn:microsoft.com/office/officeart/2005/8/layout/cycle8"/>
    <dgm:cxn modelId="{7C605DE5-6DA4-46E9-95B6-F7220B3F1B2F}" type="presOf" srcId="{645D0345-E4F3-48F1-BADC-42534FA8C04F}" destId="{F620DD5C-A7F5-47DC-AA86-EBDC496480E3}" srcOrd="0" destOrd="0" presId="urn:microsoft.com/office/officeart/2005/8/layout/cycle8"/>
    <dgm:cxn modelId="{46D4F8C9-CA26-4AF2-9E67-836659B28254}" srcId="{54CBB022-2DE9-4B7C-B24E-E44750B7B5E3}" destId="{FCF84381-247B-42A8-9104-B9CDE8460819}" srcOrd="1" destOrd="0" parTransId="{152ED4FE-27B2-4166-A609-23083D33FD65}" sibTransId="{DCF21447-AA3D-43FD-88DD-0618EAC00D21}"/>
    <dgm:cxn modelId="{AECBCE9D-6EFC-46F9-A6F5-5D469503C255}" type="presOf" srcId="{645D0345-E4F3-48F1-BADC-42534FA8C04F}" destId="{9DBDC328-BD8C-4887-967D-C1A4B9B38A1D}" srcOrd="1" destOrd="0" presId="urn:microsoft.com/office/officeart/2005/8/layout/cycle8"/>
    <dgm:cxn modelId="{44E71EA8-0E5D-41CE-A20C-9632C41BEFFA}" srcId="{54CBB022-2DE9-4B7C-B24E-E44750B7B5E3}" destId="{63070E97-5E44-4360-A368-6F3751AFEE91}" srcOrd="2" destOrd="0" parTransId="{DDA759E4-0867-49F8-868A-4155C7950303}" sibTransId="{BC69CDEB-0412-4BD4-91AC-0CD0B028C9B6}"/>
    <dgm:cxn modelId="{C6FA1522-D51D-4554-AB1A-BD6F80BF0B79}" type="presOf" srcId="{63070E97-5E44-4360-A368-6F3751AFEE91}" destId="{645D7FB4-295A-464B-BEFA-D0C6B749D292}" srcOrd="1" destOrd="0" presId="urn:microsoft.com/office/officeart/2005/8/layout/cycle8"/>
    <dgm:cxn modelId="{48C372B6-E0DB-47D8-9C16-42ACFBBBDD52}" type="presOf" srcId="{FCF84381-247B-42A8-9104-B9CDE8460819}" destId="{1A52082D-873C-4B07-9322-CE85603B3BE0}" srcOrd="0" destOrd="0" presId="urn:microsoft.com/office/officeart/2005/8/layout/cycle8"/>
    <dgm:cxn modelId="{A4F4CB50-0822-4548-BAC1-BC2A3D38ECCD}" type="presOf" srcId="{54CBB022-2DE9-4B7C-B24E-E44750B7B5E3}" destId="{C80B9F48-DC61-42E6-9E79-753F9BEE8F24}" srcOrd="0" destOrd="0" presId="urn:microsoft.com/office/officeart/2005/8/layout/cycle8"/>
    <dgm:cxn modelId="{B554E162-345B-4810-86D8-737CB90900DC}" srcId="{54CBB022-2DE9-4B7C-B24E-E44750B7B5E3}" destId="{645D0345-E4F3-48F1-BADC-42534FA8C04F}" srcOrd="0" destOrd="0" parTransId="{C6E9FE11-D281-4EBF-ADBE-F41A2FFCF8CD}" sibTransId="{D2C19161-94FC-49DF-AFAB-D004521CC0CE}"/>
    <dgm:cxn modelId="{0D675BF8-98F0-483C-838B-7CAC40AF8E93}" type="presParOf" srcId="{C80B9F48-DC61-42E6-9E79-753F9BEE8F24}" destId="{F620DD5C-A7F5-47DC-AA86-EBDC496480E3}" srcOrd="0" destOrd="0" presId="urn:microsoft.com/office/officeart/2005/8/layout/cycle8"/>
    <dgm:cxn modelId="{3D485B70-EDD8-4234-8B4A-E7D3BC7DA267}" type="presParOf" srcId="{C80B9F48-DC61-42E6-9E79-753F9BEE8F24}" destId="{E63FFCC9-08B6-4F85-9EF5-9D6FE2FE041E}" srcOrd="1" destOrd="0" presId="urn:microsoft.com/office/officeart/2005/8/layout/cycle8"/>
    <dgm:cxn modelId="{5DD90460-064E-4482-BE03-325862D9895D}" type="presParOf" srcId="{C80B9F48-DC61-42E6-9E79-753F9BEE8F24}" destId="{35909C8F-9D1D-403C-B47E-98F88D44BCFE}" srcOrd="2" destOrd="0" presId="urn:microsoft.com/office/officeart/2005/8/layout/cycle8"/>
    <dgm:cxn modelId="{B55F22A3-16F3-4830-924F-3E6334954F73}" type="presParOf" srcId="{C80B9F48-DC61-42E6-9E79-753F9BEE8F24}" destId="{9DBDC328-BD8C-4887-967D-C1A4B9B38A1D}" srcOrd="3" destOrd="0" presId="urn:microsoft.com/office/officeart/2005/8/layout/cycle8"/>
    <dgm:cxn modelId="{A1AE7E6E-1977-4297-AD35-E4EB9F234BAC}" type="presParOf" srcId="{C80B9F48-DC61-42E6-9E79-753F9BEE8F24}" destId="{1A52082D-873C-4B07-9322-CE85603B3BE0}" srcOrd="4" destOrd="0" presId="urn:microsoft.com/office/officeart/2005/8/layout/cycle8"/>
    <dgm:cxn modelId="{C8B06E97-59E0-474F-9DE0-78A7DF64500F}" type="presParOf" srcId="{C80B9F48-DC61-42E6-9E79-753F9BEE8F24}" destId="{65420195-D229-4E64-A542-6E2A60477073}" srcOrd="5" destOrd="0" presId="urn:microsoft.com/office/officeart/2005/8/layout/cycle8"/>
    <dgm:cxn modelId="{78771068-616D-456D-BE07-AFC27E91660C}" type="presParOf" srcId="{C80B9F48-DC61-42E6-9E79-753F9BEE8F24}" destId="{4C3E59A7-3727-4B1C-8E3B-662A974126BF}" srcOrd="6" destOrd="0" presId="urn:microsoft.com/office/officeart/2005/8/layout/cycle8"/>
    <dgm:cxn modelId="{AFCA2FE8-E037-449A-AF93-956520284DAC}" type="presParOf" srcId="{C80B9F48-DC61-42E6-9E79-753F9BEE8F24}" destId="{CB19680D-D162-4041-AE71-B8AC8C746044}" srcOrd="7" destOrd="0" presId="urn:microsoft.com/office/officeart/2005/8/layout/cycle8"/>
    <dgm:cxn modelId="{91590BF2-82DB-493A-9395-C70621B62786}" type="presParOf" srcId="{C80B9F48-DC61-42E6-9E79-753F9BEE8F24}" destId="{E6CC803C-50C2-4691-9567-81E0B4A0870E}" srcOrd="8" destOrd="0" presId="urn:microsoft.com/office/officeart/2005/8/layout/cycle8"/>
    <dgm:cxn modelId="{AB209E17-3D54-41A8-BE05-2C2493E0504B}" type="presParOf" srcId="{C80B9F48-DC61-42E6-9E79-753F9BEE8F24}" destId="{15C1C962-425E-47ED-9B3A-A90FCE03A333}" srcOrd="9" destOrd="0" presId="urn:microsoft.com/office/officeart/2005/8/layout/cycle8"/>
    <dgm:cxn modelId="{7D8C7E72-8CF5-4187-8389-A269191FF33B}" type="presParOf" srcId="{C80B9F48-DC61-42E6-9E79-753F9BEE8F24}" destId="{041E737B-7566-4DB2-9FFF-1DB77B8F252E}" srcOrd="10" destOrd="0" presId="urn:microsoft.com/office/officeart/2005/8/layout/cycle8"/>
    <dgm:cxn modelId="{F1C61EB3-A00C-40F9-8B26-5F6B52459C68}" type="presParOf" srcId="{C80B9F48-DC61-42E6-9E79-753F9BEE8F24}" destId="{645D7FB4-295A-464B-BEFA-D0C6B749D292}" srcOrd="11" destOrd="0" presId="urn:microsoft.com/office/officeart/2005/8/layout/cycle8"/>
    <dgm:cxn modelId="{D19BAA34-853D-48A1-95E4-886F15A33BAF}" type="presParOf" srcId="{C80B9F48-DC61-42E6-9E79-753F9BEE8F24}" destId="{B0C2A007-6B46-4441-A87F-67D516BDC7AE}" srcOrd="12" destOrd="0" presId="urn:microsoft.com/office/officeart/2005/8/layout/cycle8"/>
    <dgm:cxn modelId="{ED94C4B7-01AF-47B3-B31D-5CABA531AA2C}" type="presParOf" srcId="{C80B9F48-DC61-42E6-9E79-753F9BEE8F24}" destId="{BA4A6BDF-3F62-40B4-9B55-43A0FAEC3959}" srcOrd="13" destOrd="0" presId="urn:microsoft.com/office/officeart/2005/8/layout/cycle8"/>
    <dgm:cxn modelId="{6E8C2FE0-9514-45FD-AA18-657B69FE4D3E}" type="presParOf" srcId="{C80B9F48-DC61-42E6-9E79-753F9BEE8F24}" destId="{F57881A6-4792-4F4A-BBE6-4E6038EF14F3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6E63AD3-B29C-40B9-8D52-B688DFDB00A7}">
      <dsp:nvSpPr>
        <dsp:cNvPr id="0" name=""/>
        <dsp:cNvSpPr/>
      </dsp:nvSpPr>
      <dsp:spPr>
        <a:xfrm>
          <a:off x="3315034" y="675"/>
          <a:ext cx="1142330" cy="1142330"/>
        </a:xfrm>
        <a:prstGeom prst="ellipse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bg1"/>
              </a:solidFill>
            </a:rPr>
            <a:t>bodné</a:t>
          </a:r>
          <a:endParaRPr lang="cs-CZ" sz="1200" kern="1200" dirty="0">
            <a:solidFill>
              <a:schemeClr val="bg1"/>
            </a:solidFill>
          </a:endParaRPr>
        </a:p>
      </dsp:txBody>
      <dsp:txXfrm>
        <a:off x="3315034" y="675"/>
        <a:ext cx="1142330" cy="1142330"/>
      </dsp:txXfrm>
    </dsp:sp>
    <dsp:sp modelId="{7C16E1B6-8C35-4D4B-8A7D-BA841BB8227D}">
      <dsp:nvSpPr>
        <dsp:cNvPr id="0" name=""/>
        <dsp:cNvSpPr/>
      </dsp:nvSpPr>
      <dsp:spPr>
        <a:xfrm rot="1800000">
          <a:off x="4469489" y="803323"/>
          <a:ext cx="303069" cy="3855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800000">
        <a:off x="4469489" y="803323"/>
        <a:ext cx="303069" cy="385536"/>
      </dsp:txXfrm>
    </dsp:sp>
    <dsp:sp modelId="{8BAB5CA2-31AC-4A62-9F6C-7CDACE6113E4}">
      <dsp:nvSpPr>
        <dsp:cNvPr id="0" name=""/>
        <dsp:cNvSpPr/>
      </dsp:nvSpPr>
      <dsp:spPr>
        <a:xfrm>
          <a:off x="4799540" y="857754"/>
          <a:ext cx="1142330" cy="11423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bg1"/>
              </a:solidFill>
            </a:rPr>
            <a:t>zhmožděné</a:t>
          </a:r>
          <a:endParaRPr lang="cs-CZ" sz="1200" kern="1200" dirty="0">
            <a:solidFill>
              <a:schemeClr val="bg1"/>
            </a:solidFill>
          </a:endParaRPr>
        </a:p>
      </dsp:txBody>
      <dsp:txXfrm>
        <a:off x="4799540" y="857754"/>
        <a:ext cx="1142330" cy="1142330"/>
      </dsp:txXfrm>
    </dsp:sp>
    <dsp:sp modelId="{453BF948-63A2-46AC-961C-1D0063FF2892}">
      <dsp:nvSpPr>
        <dsp:cNvPr id="0" name=""/>
        <dsp:cNvSpPr/>
      </dsp:nvSpPr>
      <dsp:spPr>
        <a:xfrm rot="5400000">
          <a:off x="5219171" y="2084654"/>
          <a:ext cx="303069" cy="3855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5400000">
        <a:off x="5219171" y="2084654"/>
        <a:ext cx="303069" cy="385536"/>
      </dsp:txXfrm>
    </dsp:sp>
    <dsp:sp modelId="{E84F0DF3-C0D8-455C-BF57-CA1088B11054}">
      <dsp:nvSpPr>
        <dsp:cNvPr id="0" name=""/>
        <dsp:cNvSpPr/>
      </dsp:nvSpPr>
      <dsp:spPr>
        <a:xfrm>
          <a:off x="4799540" y="2571914"/>
          <a:ext cx="1142330" cy="1142330"/>
        </a:xfrm>
        <a:prstGeom prst="ellipse">
          <a:avLst/>
        </a:prstGeom>
        <a:solidFill>
          <a:srgbClr val="FFFF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bg1"/>
              </a:solidFill>
            </a:rPr>
            <a:t>řezné</a:t>
          </a:r>
          <a:endParaRPr lang="cs-CZ" sz="1200" kern="1200" dirty="0">
            <a:solidFill>
              <a:schemeClr val="bg1"/>
            </a:solidFill>
          </a:endParaRPr>
        </a:p>
      </dsp:txBody>
      <dsp:txXfrm>
        <a:off x="4799540" y="2571914"/>
        <a:ext cx="1142330" cy="1142330"/>
      </dsp:txXfrm>
    </dsp:sp>
    <dsp:sp modelId="{FF1ECB90-B83B-4678-9CE8-BE004ECAD83E}">
      <dsp:nvSpPr>
        <dsp:cNvPr id="0" name=""/>
        <dsp:cNvSpPr/>
      </dsp:nvSpPr>
      <dsp:spPr>
        <a:xfrm rot="9000000">
          <a:off x="4484346" y="3374562"/>
          <a:ext cx="303069" cy="3855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9000000">
        <a:off x="4484346" y="3374562"/>
        <a:ext cx="303069" cy="385536"/>
      </dsp:txXfrm>
    </dsp:sp>
    <dsp:sp modelId="{AFB56B5A-AA21-4FEB-9A06-57BBCCF26499}">
      <dsp:nvSpPr>
        <dsp:cNvPr id="0" name=""/>
        <dsp:cNvSpPr/>
      </dsp:nvSpPr>
      <dsp:spPr>
        <a:xfrm>
          <a:off x="3315034" y="3428994"/>
          <a:ext cx="1142330" cy="1142330"/>
        </a:xfrm>
        <a:prstGeom prst="ellipse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bg1"/>
              </a:solidFill>
            </a:rPr>
            <a:t>tržné</a:t>
          </a:r>
          <a:endParaRPr lang="cs-CZ" sz="1200" kern="1200" dirty="0">
            <a:solidFill>
              <a:schemeClr val="bg1"/>
            </a:solidFill>
          </a:endParaRPr>
        </a:p>
      </dsp:txBody>
      <dsp:txXfrm>
        <a:off x="3315034" y="3428994"/>
        <a:ext cx="1142330" cy="1142330"/>
      </dsp:txXfrm>
    </dsp:sp>
    <dsp:sp modelId="{A6162D4B-7E9A-4BDB-9FA4-3C425C92B4A1}">
      <dsp:nvSpPr>
        <dsp:cNvPr id="0" name=""/>
        <dsp:cNvSpPr/>
      </dsp:nvSpPr>
      <dsp:spPr>
        <a:xfrm rot="12600000">
          <a:off x="2999840" y="3383140"/>
          <a:ext cx="303069" cy="3855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2600000">
        <a:off x="2999840" y="3383140"/>
        <a:ext cx="303069" cy="385536"/>
      </dsp:txXfrm>
    </dsp:sp>
    <dsp:sp modelId="{A5250580-4CB0-4537-A7C7-7A1A82B26943}">
      <dsp:nvSpPr>
        <dsp:cNvPr id="0" name=""/>
        <dsp:cNvSpPr/>
      </dsp:nvSpPr>
      <dsp:spPr>
        <a:xfrm>
          <a:off x="1830528" y="2571914"/>
          <a:ext cx="1142330" cy="1142330"/>
        </a:xfrm>
        <a:prstGeom prst="ellipse">
          <a:avLst/>
        </a:prstGeom>
        <a:solidFill>
          <a:srgbClr val="7030A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bg1"/>
              </a:solidFill>
            </a:rPr>
            <a:t>odřeniny</a:t>
          </a:r>
          <a:endParaRPr lang="cs-CZ" sz="1200" kern="1200" dirty="0">
            <a:solidFill>
              <a:schemeClr val="bg1"/>
            </a:solidFill>
          </a:endParaRPr>
        </a:p>
      </dsp:txBody>
      <dsp:txXfrm>
        <a:off x="1830528" y="2571914"/>
        <a:ext cx="1142330" cy="1142330"/>
      </dsp:txXfrm>
    </dsp:sp>
    <dsp:sp modelId="{38202082-4E68-428E-9836-0664D383E58E}">
      <dsp:nvSpPr>
        <dsp:cNvPr id="0" name=""/>
        <dsp:cNvSpPr/>
      </dsp:nvSpPr>
      <dsp:spPr>
        <a:xfrm rot="16200000">
          <a:off x="2250159" y="2101809"/>
          <a:ext cx="303069" cy="3855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6200000">
        <a:off x="2250159" y="2101809"/>
        <a:ext cx="303069" cy="385536"/>
      </dsp:txXfrm>
    </dsp:sp>
    <dsp:sp modelId="{F3F0947B-2E2D-4398-83E0-118922C8AA6B}">
      <dsp:nvSpPr>
        <dsp:cNvPr id="0" name=""/>
        <dsp:cNvSpPr/>
      </dsp:nvSpPr>
      <dsp:spPr>
        <a:xfrm>
          <a:off x="1830528" y="857754"/>
          <a:ext cx="1142330" cy="1142330"/>
        </a:xfrm>
        <a:prstGeom prst="ellipse">
          <a:avLst/>
        </a:prstGeom>
        <a:solidFill>
          <a:schemeClr val="tx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solidFill>
                <a:schemeClr val="bg1"/>
              </a:solidFill>
            </a:rPr>
            <a:t>střelné</a:t>
          </a:r>
          <a:endParaRPr lang="cs-CZ" sz="1200" kern="1200" dirty="0">
            <a:solidFill>
              <a:schemeClr val="bg1"/>
            </a:solidFill>
          </a:endParaRPr>
        </a:p>
      </dsp:txBody>
      <dsp:txXfrm>
        <a:off x="1830528" y="857754"/>
        <a:ext cx="1142330" cy="1142330"/>
      </dsp:txXfrm>
    </dsp:sp>
    <dsp:sp modelId="{9AEFE6B2-0D35-4925-A8A1-BD69483D6B52}">
      <dsp:nvSpPr>
        <dsp:cNvPr id="0" name=""/>
        <dsp:cNvSpPr/>
      </dsp:nvSpPr>
      <dsp:spPr>
        <a:xfrm rot="19800000">
          <a:off x="2984983" y="811900"/>
          <a:ext cx="303069" cy="3855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9800000">
        <a:off x="2984983" y="811900"/>
        <a:ext cx="303069" cy="38553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620DD5C-A7F5-47DC-AA86-EBDC496480E3}">
      <dsp:nvSpPr>
        <dsp:cNvPr id="0" name=""/>
        <dsp:cNvSpPr/>
      </dsp:nvSpPr>
      <dsp:spPr>
        <a:xfrm>
          <a:off x="2045055" y="297179"/>
          <a:ext cx="3840480" cy="3840480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tepenné</a:t>
          </a:r>
          <a:endParaRPr lang="cs-CZ" sz="1900" kern="1200" dirty="0"/>
        </a:p>
      </dsp:txBody>
      <dsp:txXfrm>
        <a:off x="4069080" y="1110995"/>
        <a:ext cx="1371600" cy="1143000"/>
      </dsp:txXfrm>
    </dsp:sp>
    <dsp:sp modelId="{1A52082D-873C-4B07-9322-CE85603B3BE0}">
      <dsp:nvSpPr>
        <dsp:cNvPr id="0" name=""/>
        <dsp:cNvSpPr/>
      </dsp:nvSpPr>
      <dsp:spPr>
        <a:xfrm>
          <a:off x="1965960" y="434339"/>
          <a:ext cx="3840480" cy="3840480"/>
        </a:xfrm>
        <a:prstGeom prst="pie">
          <a:avLst>
            <a:gd name="adj1" fmla="val 1800000"/>
            <a:gd name="adj2" fmla="val 9000000"/>
          </a:avLst>
        </a:prstGeom>
        <a:solidFill>
          <a:schemeClr val="accent2">
            <a:hueOff val="-8662909"/>
            <a:satOff val="7828"/>
            <a:lumOff val="8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žilné</a:t>
          </a:r>
          <a:endParaRPr lang="cs-CZ" sz="1900" kern="1200" dirty="0"/>
        </a:p>
      </dsp:txBody>
      <dsp:txXfrm>
        <a:off x="2880359" y="2926080"/>
        <a:ext cx="2057400" cy="1005840"/>
      </dsp:txXfrm>
    </dsp:sp>
    <dsp:sp modelId="{E6CC803C-50C2-4691-9567-81E0B4A0870E}">
      <dsp:nvSpPr>
        <dsp:cNvPr id="0" name=""/>
        <dsp:cNvSpPr/>
      </dsp:nvSpPr>
      <dsp:spPr>
        <a:xfrm>
          <a:off x="1886864" y="297179"/>
          <a:ext cx="3840480" cy="3840480"/>
        </a:xfrm>
        <a:prstGeom prst="pie">
          <a:avLst>
            <a:gd name="adj1" fmla="val 9000000"/>
            <a:gd name="adj2" fmla="val 16200000"/>
          </a:avLst>
        </a:prstGeom>
        <a:solidFill>
          <a:schemeClr val="accent2">
            <a:hueOff val="-17325818"/>
            <a:satOff val="15657"/>
            <a:lumOff val="176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vlásečnicové</a:t>
          </a:r>
          <a:endParaRPr lang="cs-CZ" sz="1900" kern="1200" dirty="0"/>
        </a:p>
      </dsp:txBody>
      <dsp:txXfrm>
        <a:off x="2331719" y="1110995"/>
        <a:ext cx="1371600" cy="1143000"/>
      </dsp:txXfrm>
    </dsp:sp>
    <dsp:sp modelId="{B0C2A007-6B46-4441-A87F-67D516BDC7AE}">
      <dsp:nvSpPr>
        <dsp:cNvPr id="0" name=""/>
        <dsp:cNvSpPr/>
      </dsp:nvSpPr>
      <dsp:spPr>
        <a:xfrm>
          <a:off x="1807628" y="59435"/>
          <a:ext cx="4315968" cy="4315968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A6BDF-3F62-40B4-9B55-43A0FAEC3959}">
      <dsp:nvSpPr>
        <dsp:cNvPr id="0" name=""/>
        <dsp:cNvSpPr/>
      </dsp:nvSpPr>
      <dsp:spPr>
        <a:xfrm>
          <a:off x="1728216" y="196353"/>
          <a:ext cx="4315968" cy="4315968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2">
            <a:hueOff val="-8662909"/>
            <a:satOff val="7828"/>
            <a:lumOff val="8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881A6-4792-4F4A-BBE6-4E6038EF14F3}">
      <dsp:nvSpPr>
        <dsp:cNvPr id="0" name=""/>
        <dsp:cNvSpPr/>
      </dsp:nvSpPr>
      <dsp:spPr>
        <a:xfrm>
          <a:off x="1648803" y="59435"/>
          <a:ext cx="4315968" cy="4315968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2">
            <a:hueOff val="-17325818"/>
            <a:satOff val="15657"/>
            <a:lumOff val="176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5D8E4D-710E-46E2-BF34-C384A8DBF68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D094B-3E2C-4FEA-9C88-C9FCBE925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4920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4D094B-3E2C-4FEA-9C88-C9FCBE925CF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DC73E6F-6262-4FF6-8244-BEFED26A4D9B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1F6FD9E-CB78-40A5-A8EE-4CB3CDE91D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newsflash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KRVÁCENÍ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05. </a:t>
            </a:r>
            <a:r>
              <a:rPr lang="cs-CZ" sz="5600" smtClean="0"/>
              <a:t>01. </a:t>
            </a:r>
            <a:r>
              <a:rPr lang="cs-CZ" sz="5600" dirty="0" smtClean="0"/>
              <a:t>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VY_32_INOVACE_44_RP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76660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  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</a:t>
            </a:r>
            <a:r>
              <a:rPr lang="cs-CZ" sz="1800" dirty="0" smtClean="0"/>
              <a:t>: obvazový materiál pro praktický nácvik</a:t>
            </a:r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</a:t>
            </a:r>
            <a:r>
              <a:rPr lang="cs-CZ" sz="1800" dirty="0" smtClean="0"/>
              <a:t>: 30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pilotáže: </a:t>
            </a:r>
            <a:r>
              <a:rPr lang="cs-CZ" sz="1800" dirty="0" smtClean="0"/>
              <a:t>vhodné pro výklad, k doplnění, procvičování a opakování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KRVÁCENÍ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RAN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ran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12776"/>
            <a:ext cx="7772400" cy="4942784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BODNÉ</a:t>
            </a:r>
          </a:p>
          <a:p>
            <a:pPr>
              <a:buNone/>
            </a:pPr>
            <a:r>
              <a:rPr lang="cs-CZ" dirty="0" smtClean="0"/>
              <a:t>způsobené ostrým bodným předmětem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ZHMOŽDĚNÉ</a:t>
            </a:r>
          </a:p>
          <a:p>
            <a:pPr>
              <a:buNone/>
            </a:pPr>
            <a:r>
              <a:rPr lang="cs-CZ" dirty="0" smtClean="0"/>
              <a:t>po pádu nebo nárazu tupým předmětem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ŘEZNÉ</a:t>
            </a:r>
          </a:p>
          <a:p>
            <a:pPr>
              <a:buNone/>
            </a:pPr>
            <a:r>
              <a:rPr lang="cs-CZ" dirty="0" smtClean="0"/>
              <a:t>způsobené ostrým řezným předmětem, okraje rány jsou hladké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TRŽNÉ</a:t>
            </a:r>
          </a:p>
          <a:p>
            <a:pPr>
              <a:buNone/>
            </a:pPr>
            <a:r>
              <a:rPr lang="cs-CZ" dirty="0" smtClean="0"/>
              <a:t>způsobené pokousáním, trny, okraje rány jsou nepravidelně roztrženy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ODŘENINY</a:t>
            </a:r>
          </a:p>
          <a:p>
            <a:pPr>
              <a:buNone/>
            </a:pPr>
            <a:r>
              <a:rPr lang="cs-CZ" dirty="0" smtClean="0"/>
              <a:t>po pádu na drsný povrch, svrchní část kůže je sedřena, v ráně může být prach, písek, kamínky, štěrk, …</a:t>
            </a:r>
          </a:p>
          <a:p>
            <a:r>
              <a:rPr lang="cs-CZ" dirty="0" smtClean="0"/>
              <a:t>STŘELNÉ</a:t>
            </a:r>
          </a:p>
          <a:p>
            <a:pPr>
              <a:buNone/>
            </a:pPr>
            <a:r>
              <a:rPr lang="cs-CZ" dirty="0" smtClean="0"/>
              <a:t>způsobené střelou, 2 rány, krvácení zevní i vnitřní</a:t>
            </a:r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KRVÁCENÍ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Šipka doprava 4"/>
          <p:cNvSpPr/>
          <p:nvPr/>
        </p:nvSpPr>
        <p:spPr>
          <a:xfrm>
            <a:off x="1187624" y="1628800"/>
            <a:ext cx="1656184" cy="1224136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krev z rány prosakuje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755576" y="5085184"/>
            <a:ext cx="2202544" cy="1772816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krev má tmavou barvu, z rány zvolna vytéká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6300192" y="980728"/>
            <a:ext cx="2304256" cy="1944216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krev má jasně červenou barvu, z rány vystřikuje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KRVÁCENÍ Z NOSU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3\05\07\P5070878.JPG"/>
          <p:cNvPicPr>
            <a:picLocks noChangeAspect="1" noChangeArrowheads="1"/>
          </p:cNvPicPr>
          <p:nvPr/>
        </p:nvPicPr>
        <p:blipFill>
          <a:blip r:embed="rId2" cstate="print"/>
          <a:srcRect l="9529"/>
          <a:stretch>
            <a:fillRect/>
          </a:stretch>
        </p:blipFill>
        <p:spPr bwMode="auto">
          <a:xfrm rot="5400000">
            <a:off x="1282485" y="2037996"/>
            <a:ext cx="4785724" cy="396733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ODŘENINA DLANĚ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3\05\07\P50709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44824"/>
            <a:ext cx="5673824" cy="4255368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HLUBOKÁ BODNÁ RÁNA</a:t>
            </a:r>
            <a:endParaRPr lang="cs-CZ" dirty="0"/>
          </a:p>
        </p:txBody>
      </p:sp>
      <p:pic>
        <p:nvPicPr>
          <p:cNvPr id="3074" name="Picture 2" descr="C:\Documents and Settings\uzivatel\Dokumenty\Obrázky\OLYMPUS Master 2\2013\05\07\P50709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5745832" cy="430937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ZHMOŽDĚNÁ RÁNA NA HLAVĚ</a:t>
            </a:r>
            <a:endParaRPr lang="cs-CZ" dirty="0"/>
          </a:p>
        </p:txBody>
      </p:sp>
      <p:pic>
        <p:nvPicPr>
          <p:cNvPr id="5122" name="Picture 2" descr="C:\Documents and Settings\uzivatel\Dokumenty\Obrázky\OLYMPUS Master 2\2013\05\07\P507088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1" y="1592796"/>
            <a:ext cx="6105872" cy="457940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Dokumenty\Obrázky\OLYMPUS Master 2\2009\05\14\P5142821.JPG"/>
          <p:cNvPicPr>
            <a:picLocks noChangeAspect="1" noChangeArrowheads="1"/>
          </p:cNvPicPr>
          <p:nvPr/>
        </p:nvPicPr>
        <p:blipFill>
          <a:blip r:embed="rId2" cstate="print"/>
          <a:srcRect l="3645" t="10303" r="7968" b="19231"/>
          <a:stretch>
            <a:fillRect/>
          </a:stretch>
        </p:blipFill>
        <p:spPr bwMode="auto">
          <a:xfrm>
            <a:off x="827584" y="1844824"/>
            <a:ext cx="7346058" cy="4392488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ŘEZNÁ RÁNA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Dokumenty\Obrázky\OLYMPUS Master 2\2012\04\12\P4123878.JPG"/>
          <p:cNvPicPr>
            <a:picLocks noChangeAspect="1" noChangeArrowheads="1"/>
          </p:cNvPicPr>
          <p:nvPr/>
        </p:nvPicPr>
        <p:blipFill>
          <a:blip r:embed="rId2" cstate="print"/>
          <a:srcRect l="16318" r="18410" b="11416"/>
          <a:stretch>
            <a:fillRect/>
          </a:stretch>
        </p:blipFill>
        <p:spPr bwMode="auto">
          <a:xfrm>
            <a:off x="827584" y="2564904"/>
            <a:ext cx="3749469" cy="3816424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TEPENNÉ KRVÁCENÍ</a:t>
            </a:r>
            <a:endParaRPr lang="cs-CZ" dirty="0"/>
          </a:p>
        </p:txBody>
      </p:sp>
      <p:pic>
        <p:nvPicPr>
          <p:cNvPr id="4" name="Picture 2" descr="C:\Documents and Settings\uzivatel\Dokumenty\Obrázky\OLYMPUS Master 2\2012\04\12\P4123879.JPG"/>
          <p:cNvPicPr>
            <a:picLocks noChangeAspect="1" noChangeArrowheads="1"/>
          </p:cNvPicPr>
          <p:nvPr/>
        </p:nvPicPr>
        <p:blipFill>
          <a:blip r:embed="rId3" cstate="print"/>
          <a:srcRect l="4615" r="3077"/>
          <a:stretch>
            <a:fillRect/>
          </a:stretch>
        </p:blipFill>
        <p:spPr bwMode="auto">
          <a:xfrm>
            <a:off x="5724128" y="620688"/>
            <a:ext cx="2880320" cy="2340260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2\04\12\P412388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3645024"/>
            <a:ext cx="3456384" cy="2592288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r>
              <a:rPr lang="cs-CZ" smtClean="0"/>
              <a:t>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</p:cSld>
  <p:clrMapOvr>
    <a:masterClrMapping/>
  </p:clrMapOvr>
  <p:transition>
    <p:newsflash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91</TotalTime>
  <Words>137</Words>
  <Application>Microsoft Office PowerPoint</Application>
  <PresentationFormat>Předvádění na obrazovce (4:3)</PresentationFormat>
  <Paragraphs>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Metro</vt:lpstr>
      <vt:lpstr>Snímek 1</vt:lpstr>
      <vt:lpstr>Anotace </vt:lpstr>
      <vt:lpstr>První pomoc</vt:lpstr>
      <vt:lpstr>DRUHY RAN</vt:lpstr>
      <vt:lpstr>Druhy ran</vt:lpstr>
      <vt:lpstr>TYPY KRVÁCENÍ</vt:lpstr>
      <vt:lpstr>KRVÁCENÍ Z NOSU</vt:lpstr>
      <vt:lpstr>ODŘENINA DLANĚ</vt:lpstr>
      <vt:lpstr>HLUBOKÁ BODNÁ RÁNA</vt:lpstr>
      <vt:lpstr>ZHMOŽDĚNÁ RÁNA NA HLAVĚ</vt:lpstr>
      <vt:lpstr>ŘEZNÁ RÁNA</vt:lpstr>
      <vt:lpstr>TEPENNÉ KRVÁCENÍ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uzivatel</cp:lastModifiedBy>
  <cp:revision>23</cp:revision>
  <dcterms:created xsi:type="dcterms:W3CDTF">2013-05-09T19:31:56Z</dcterms:created>
  <dcterms:modified xsi:type="dcterms:W3CDTF">2013-09-23T16:37:09Z</dcterms:modified>
</cp:coreProperties>
</file>