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73" r:id="rId3"/>
    <p:sldId id="256" r:id="rId4"/>
    <p:sldId id="265" r:id="rId5"/>
    <p:sldId id="267" r:id="rId6"/>
    <p:sldId id="268" r:id="rId7"/>
    <p:sldId id="271" r:id="rId8"/>
    <p:sldId id="257" r:id="rId9"/>
    <p:sldId id="269" r:id="rId10"/>
    <p:sldId id="266" r:id="rId11"/>
    <p:sldId id="259" r:id="rId12"/>
    <p:sldId id="260" r:id="rId13"/>
    <p:sldId id="261" r:id="rId14"/>
    <p:sldId id="262" r:id="rId15"/>
    <p:sldId id="270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9C8905-3749-48AC-9C12-EFD226718EB2}" type="doc">
      <dgm:prSet loTypeId="urn:microsoft.com/office/officeart/2005/8/layout/cycle8" loCatId="cycle" qsTypeId="urn:microsoft.com/office/officeart/2005/8/quickstyle/simple1" qsCatId="simple" csTypeId="urn:microsoft.com/office/officeart/2005/8/colors/accent4_3" csCatId="accent4" phldr="1"/>
      <dgm:spPr/>
    </dgm:pt>
    <dgm:pt modelId="{C710B51A-8B20-4755-BA72-2EBC5CBBAAA0}">
      <dgm:prSet phldrT="[Text]"/>
      <dgm:spPr/>
      <dgm:t>
        <a:bodyPr/>
        <a:lstStyle/>
        <a:p>
          <a:r>
            <a:rPr lang="cs-CZ" dirty="0" smtClean="0"/>
            <a:t>ve studeném a větrném počasí</a:t>
          </a:r>
          <a:endParaRPr lang="cs-CZ" dirty="0"/>
        </a:p>
      </dgm:t>
    </dgm:pt>
    <dgm:pt modelId="{EA553A1A-65BC-4EFA-AE69-A207E0728633}" type="parTrans" cxnId="{F5FB44B4-BF31-4913-92D3-84197250185B}">
      <dgm:prSet/>
      <dgm:spPr/>
      <dgm:t>
        <a:bodyPr/>
        <a:lstStyle/>
        <a:p>
          <a:endParaRPr lang="cs-CZ"/>
        </a:p>
      </dgm:t>
    </dgm:pt>
    <dgm:pt modelId="{9D810A0F-0E94-4C30-A0C5-E5B213F0D131}" type="sibTrans" cxnId="{F5FB44B4-BF31-4913-92D3-84197250185B}">
      <dgm:prSet/>
      <dgm:spPr/>
      <dgm:t>
        <a:bodyPr/>
        <a:lstStyle/>
        <a:p>
          <a:endParaRPr lang="cs-CZ"/>
        </a:p>
      </dgm:t>
    </dgm:pt>
    <dgm:pt modelId="{5DEE82DC-AB10-4B6B-A8AF-47150B1B7EA8}">
      <dgm:prSet phldrT="[Text]"/>
      <dgm:spPr/>
      <dgm:t>
        <a:bodyPr/>
        <a:lstStyle/>
        <a:p>
          <a:r>
            <a:rPr lang="cs-CZ" dirty="0" smtClean="0"/>
            <a:t>při podchlazení</a:t>
          </a:r>
          <a:endParaRPr lang="cs-CZ" dirty="0"/>
        </a:p>
      </dgm:t>
    </dgm:pt>
    <dgm:pt modelId="{2DFC34C6-6AB1-43F2-A34C-C02F1DC67D94}" type="parTrans" cxnId="{D9DB01BE-1266-4821-ADA5-D27DE1595003}">
      <dgm:prSet/>
      <dgm:spPr/>
      <dgm:t>
        <a:bodyPr/>
        <a:lstStyle/>
        <a:p>
          <a:endParaRPr lang="cs-CZ"/>
        </a:p>
      </dgm:t>
    </dgm:pt>
    <dgm:pt modelId="{E24B5D60-18AA-43EB-8835-20D34FCD80C7}" type="sibTrans" cxnId="{D9DB01BE-1266-4821-ADA5-D27DE1595003}">
      <dgm:prSet/>
      <dgm:spPr/>
      <dgm:t>
        <a:bodyPr/>
        <a:lstStyle/>
        <a:p>
          <a:endParaRPr lang="cs-CZ"/>
        </a:p>
      </dgm:t>
    </dgm:pt>
    <dgm:pt modelId="{D7079EA0-13A7-4E7A-B10C-507ACE5C8363}">
      <dgm:prSet phldrT="[Text]"/>
      <dgm:spPr/>
      <dgm:t>
        <a:bodyPr/>
        <a:lstStyle/>
        <a:p>
          <a:r>
            <a:rPr lang="cs-CZ" dirty="0" smtClean="0"/>
            <a:t>za mrazů</a:t>
          </a:r>
          <a:endParaRPr lang="cs-CZ" dirty="0"/>
        </a:p>
      </dgm:t>
    </dgm:pt>
    <dgm:pt modelId="{410477B6-F946-469F-B50C-0D0AA64244F3}" type="parTrans" cxnId="{CD92796D-2F35-4FB9-8CE8-40C55AF20A11}">
      <dgm:prSet/>
      <dgm:spPr/>
      <dgm:t>
        <a:bodyPr/>
        <a:lstStyle/>
        <a:p>
          <a:endParaRPr lang="cs-CZ"/>
        </a:p>
      </dgm:t>
    </dgm:pt>
    <dgm:pt modelId="{1C24977F-8C0B-4D24-8474-0FF806333AF7}" type="sibTrans" cxnId="{CD92796D-2F35-4FB9-8CE8-40C55AF20A11}">
      <dgm:prSet/>
      <dgm:spPr/>
      <dgm:t>
        <a:bodyPr/>
        <a:lstStyle/>
        <a:p>
          <a:endParaRPr lang="cs-CZ"/>
        </a:p>
      </dgm:t>
    </dgm:pt>
    <dgm:pt modelId="{4B834F2A-E01B-46A2-B06B-2E3540BD27F9}" type="pres">
      <dgm:prSet presAssocID="{B59C8905-3749-48AC-9C12-EFD226718EB2}" presName="compositeShape" presStyleCnt="0">
        <dgm:presLayoutVars>
          <dgm:chMax val="7"/>
          <dgm:dir/>
          <dgm:resizeHandles val="exact"/>
        </dgm:presLayoutVars>
      </dgm:prSet>
      <dgm:spPr/>
    </dgm:pt>
    <dgm:pt modelId="{638AD630-3506-4D3D-8F90-BD05914B156D}" type="pres">
      <dgm:prSet presAssocID="{B59C8905-3749-48AC-9C12-EFD226718EB2}" presName="wedge1" presStyleLbl="node1" presStyleIdx="0" presStyleCnt="3"/>
      <dgm:spPr/>
      <dgm:t>
        <a:bodyPr/>
        <a:lstStyle/>
        <a:p>
          <a:endParaRPr lang="cs-CZ"/>
        </a:p>
      </dgm:t>
    </dgm:pt>
    <dgm:pt modelId="{9868982A-1571-438F-9698-1DD881BADCAB}" type="pres">
      <dgm:prSet presAssocID="{B59C8905-3749-48AC-9C12-EFD226718EB2}" presName="dummy1a" presStyleCnt="0"/>
      <dgm:spPr/>
    </dgm:pt>
    <dgm:pt modelId="{8C81A3A6-2A43-4141-8F11-C2B49F661CA2}" type="pres">
      <dgm:prSet presAssocID="{B59C8905-3749-48AC-9C12-EFD226718EB2}" presName="dummy1b" presStyleCnt="0"/>
      <dgm:spPr/>
    </dgm:pt>
    <dgm:pt modelId="{CB5E1693-F94E-4AD6-8542-C5361972864A}" type="pres">
      <dgm:prSet presAssocID="{B59C8905-3749-48AC-9C12-EFD226718EB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ACF2B-669C-4AC5-81AE-BCE3D8F7BA46}" type="pres">
      <dgm:prSet presAssocID="{B59C8905-3749-48AC-9C12-EFD226718EB2}" presName="wedge2" presStyleLbl="node1" presStyleIdx="1" presStyleCnt="3"/>
      <dgm:spPr/>
      <dgm:t>
        <a:bodyPr/>
        <a:lstStyle/>
        <a:p>
          <a:endParaRPr lang="cs-CZ"/>
        </a:p>
      </dgm:t>
    </dgm:pt>
    <dgm:pt modelId="{E0FBBA4C-B84F-4BF2-BED9-1F2B2A42B2C3}" type="pres">
      <dgm:prSet presAssocID="{B59C8905-3749-48AC-9C12-EFD226718EB2}" presName="dummy2a" presStyleCnt="0"/>
      <dgm:spPr/>
    </dgm:pt>
    <dgm:pt modelId="{BA0125B0-765E-4569-B883-D197DB1CC900}" type="pres">
      <dgm:prSet presAssocID="{B59C8905-3749-48AC-9C12-EFD226718EB2}" presName="dummy2b" presStyleCnt="0"/>
      <dgm:spPr/>
    </dgm:pt>
    <dgm:pt modelId="{CE914B5E-06D0-4EC7-9757-F2EE443BED7C}" type="pres">
      <dgm:prSet presAssocID="{B59C8905-3749-48AC-9C12-EFD226718EB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031B7-E542-4238-88E7-9B146F0010ED}" type="pres">
      <dgm:prSet presAssocID="{B59C8905-3749-48AC-9C12-EFD226718EB2}" presName="wedge3" presStyleLbl="node1" presStyleIdx="2" presStyleCnt="3"/>
      <dgm:spPr/>
      <dgm:t>
        <a:bodyPr/>
        <a:lstStyle/>
        <a:p>
          <a:endParaRPr lang="cs-CZ"/>
        </a:p>
      </dgm:t>
    </dgm:pt>
    <dgm:pt modelId="{6ECF8533-C650-49E7-8EE9-19A1EDEF9B66}" type="pres">
      <dgm:prSet presAssocID="{B59C8905-3749-48AC-9C12-EFD226718EB2}" presName="dummy3a" presStyleCnt="0"/>
      <dgm:spPr/>
    </dgm:pt>
    <dgm:pt modelId="{5ABD6783-E8E5-4A4C-A9D0-E4557E9C73BC}" type="pres">
      <dgm:prSet presAssocID="{B59C8905-3749-48AC-9C12-EFD226718EB2}" presName="dummy3b" presStyleCnt="0"/>
      <dgm:spPr/>
    </dgm:pt>
    <dgm:pt modelId="{F2A971BC-DB96-4D16-A25F-D1D3287F2D96}" type="pres">
      <dgm:prSet presAssocID="{B59C8905-3749-48AC-9C12-EFD226718EB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E668E8-9C97-4FAE-9CBD-1162A1619D86}" type="pres">
      <dgm:prSet presAssocID="{9D810A0F-0E94-4C30-A0C5-E5B213F0D131}" presName="arrowWedge1" presStyleLbl="fgSibTrans2D1" presStyleIdx="0" presStyleCnt="3"/>
      <dgm:spPr/>
    </dgm:pt>
    <dgm:pt modelId="{9956BD08-BB12-4B51-8BD2-1252A857E7E5}" type="pres">
      <dgm:prSet presAssocID="{E24B5D60-18AA-43EB-8835-20D34FCD80C7}" presName="arrowWedge2" presStyleLbl="fgSibTrans2D1" presStyleIdx="1" presStyleCnt="3"/>
      <dgm:spPr/>
    </dgm:pt>
    <dgm:pt modelId="{09EC2E66-AE64-4760-B707-A1E9A6B3FE41}" type="pres">
      <dgm:prSet presAssocID="{1C24977F-8C0B-4D24-8474-0FF806333AF7}" presName="arrowWedge3" presStyleLbl="fgSibTrans2D1" presStyleIdx="2" presStyleCnt="3"/>
      <dgm:spPr/>
    </dgm:pt>
  </dgm:ptLst>
  <dgm:cxnLst>
    <dgm:cxn modelId="{F7A0A182-AE3A-43CF-9F24-1EFE5298783F}" type="presOf" srcId="{5DEE82DC-AB10-4B6B-A8AF-47150B1B7EA8}" destId="{CE914B5E-06D0-4EC7-9757-F2EE443BED7C}" srcOrd="1" destOrd="0" presId="urn:microsoft.com/office/officeart/2005/8/layout/cycle8"/>
    <dgm:cxn modelId="{F9DBACCC-FC55-4E6F-ADC7-C6BE237BA619}" type="presOf" srcId="{D7079EA0-13A7-4E7A-B10C-507ACE5C8363}" destId="{F2A971BC-DB96-4D16-A25F-D1D3287F2D96}" srcOrd="1" destOrd="0" presId="urn:microsoft.com/office/officeart/2005/8/layout/cycle8"/>
    <dgm:cxn modelId="{CD92796D-2F35-4FB9-8CE8-40C55AF20A11}" srcId="{B59C8905-3749-48AC-9C12-EFD226718EB2}" destId="{D7079EA0-13A7-4E7A-B10C-507ACE5C8363}" srcOrd="2" destOrd="0" parTransId="{410477B6-F946-469F-B50C-0D0AA64244F3}" sibTransId="{1C24977F-8C0B-4D24-8474-0FF806333AF7}"/>
    <dgm:cxn modelId="{96B45A24-9EC7-4346-B343-3338F62F5BD0}" type="presOf" srcId="{C710B51A-8B20-4755-BA72-2EBC5CBBAAA0}" destId="{638AD630-3506-4D3D-8F90-BD05914B156D}" srcOrd="0" destOrd="0" presId="urn:microsoft.com/office/officeart/2005/8/layout/cycle8"/>
    <dgm:cxn modelId="{043F6383-7BB6-4937-AA35-F1EED14FDA69}" type="presOf" srcId="{D7079EA0-13A7-4E7A-B10C-507ACE5C8363}" destId="{F2E031B7-E542-4238-88E7-9B146F0010ED}" srcOrd="0" destOrd="0" presId="urn:microsoft.com/office/officeart/2005/8/layout/cycle8"/>
    <dgm:cxn modelId="{76BB8A77-3985-4C57-938D-DD138CD400B1}" type="presOf" srcId="{B59C8905-3749-48AC-9C12-EFD226718EB2}" destId="{4B834F2A-E01B-46A2-B06B-2E3540BD27F9}" srcOrd="0" destOrd="0" presId="urn:microsoft.com/office/officeart/2005/8/layout/cycle8"/>
    <dgm:cxn modelId="{D9DB01BE-1266-4821-ADA5-D27DE1595003}" srcId="{B59C8905-3749-48AC-9C12-EFD226718EB2}" destId="{5DEE82DC-AB10-4B6B-A8AF-47150B1B7EA8}" srcOrd="1" destOrd="0" parTransId="{2DFC34C6-6AB1-43F2-A34C-C02F1DC67D94}" sibTransId="{E24B5D60-18AA-43EB-8835-20D34FCD80C7}"/>
    <dgm:cxn modelId="{265FBA9C-BFC0-4577-B769-C920BAB90D00}" type="presOf" srcId="{C710B51A-8B20-4755-BA72-2EBC5CBBAAA0}" destId="{CB5E1693-F94E-4AD6-8542-C5361972864A}" srcOrd="1" destOrd="0" presId="urn:microsoft.com/office/officeart/2005/8/layout/cycle8"/>
    <dgm:cxn modelId="{F5FB44B4-BF31-4913-92D3-84197250185B}" srcId="{B59C8905-3749-48AC-9C12-EFD226718EB2}" destId="{C710B51A-8B20-4755-BA72-2EBC5CBBAAA0}" srcOrd="0" destOrd="0" parTransId="{EA553A1A-65BC-4EFA-AE69-A207E0728633}" sibTransId="{9D810A0F-0E94-4C30-A0C5-E5B213F0D131}"/>
    <dgm:cxn modelId="{634FA814-AA53-460B-A6B5-FDA3838FF3E0}" type="presOf" srcId="{5DEE82DC-AB10-4B6B-A8AF-47150B1B7EA8}" destId="{145ACF2B-669C-4AC5-81AE-BCE3D8F7BA46}" srcOrd="0" destOrd="0" presId="urn:microsoft.com/office/officeart/2005/8/layout/cycle8"/>
    <dgm:cxn modelId="{89CAAB2B-CA86-4766-B07E-F05EBD6EE399}" type="presParOf" srcId="{4B834F2A-E01B-46A2-B06B-2E3540BD27F9}" destId="{638AD630-3506-4D3D-8F90-BD05914B156D}" srcOrd="0" destOrd="0" presId="urn:microsoft.com/office/officeart/2005/8/layout/cycle8"/>
    <dgm:cxn modelId="{B34A974B-E66E-4C1E-8891-E8FF1E89AF9A}" type="presParOf" srcId="{4B834F2A-E01B-46A2-B06B-2E3540BD27F9}" destId="{9868982A-1571-438F-9698-1DD881BADCAB}" srcOrd="1" destOrd="0" presId="urn:microsoft.com/office/officeart/2005/8/layout/cycle8"/>
    <dgm:cxn modelId="{8E71A61C-111E-4B2A-A2C0-BB806EB76D1E}" type="presParOf" srcId="{4B834F2A-E01B-46A2-B06B-2E3540BD27F9}" destId="{8C81A3A6-2A43-4141-8F11-C2B49F661CA2}" srcOrd="2" destOrd="0" presId="urn:microsoft.com/office/officeart/2005/8/layout/cycle8"/>
    <dgm:cxn modelId="{00F71C66-4566-41A1-BDD8-9CC65B94590A}" type="presParOf" srcId="{4B834F2A-E01B-46A2-B06B-2E3540BD27F9}" destId="{CB5E1693-F94E-4AD6-8542-C5361972864A}" srcOrd="3" destOrd="0" presId="urn:microsoft.com/office/officeart/2005/8/layout/cycle8"/>
    <dgm:cxn modelId="{69B87630-ACD3-440C-B1B2-876BBDFFAA9D}" type="presParOf" srcId="{4B834F2A-E01B-46A2-B06B-2E3540BD27F9}" destId="{145ACF2B-669C-4AC5-81AE-BCE3D8F7BA46}" srcOrd="4" destOrd="0" presId="urn:microsoft.com/office/officeart/2005/8/layout/cycle8"/>
    <dgm:cxn modelId="{D06F6C1F-4581-45C8-9FF7-68B62FBF10CD}" type="presParOf" srcId="{4B834F2A-E01B-46A2-B06B-2E3540BD27F9}" destId="{E0FBBA4C-B84F-4BF2-BED9-1F2B2A42B2C3}" srcOrd="5" destOrd="0" presId="urn:microsoft.com/office/officeart/2005/8/layout/cycle8"/>
    <dgm:cxn modelId="{9501D8D4-00C7-4C30-BC16-0CE2A3F4432C}" type="presParOf" srcId="{4B834F2A-E01B-46A2-B06B-2E3540BD27F9}" destId="{BA0125B0-765E-4569-B883-D197DB1CC900}" srcOrd="6" destOrd="0" presId="urn:microsoft.com/office/officeart/2005/8/layout/cycle8"/>
    <dgm:cxn modelId="{EB902876-85AC-4AAF-91C2-E0B9D38F8E6C}" type="presParOf" srcId="{4B834F2A-E01B-46A2-B06B-2E3540BD27F9}" destId="{CE914B5E-06D0-4EC7-9757-F2EE443BED7C}" srcOrd="7" destOrd="0" presId="urn:microsoft.com/office/officeart/2005/8/layout/cycle8"/>
    <dgm:cxn modelId="{B003B40F-5FFC-4D01-B868-81ACFC4C1B3A}" type="presParOf" srcId="{4B834F2A-E01B-46A2-B06B-2E3540BD27F9}" destId="{F2E031B7-E542-4238-88E7-9B146F0010ED}" srcOrd="8" destOrd="0" presId="urn:microsoft.com/office/officeart/2005/8/layout/cycle8"/>
    <dgm:cxn modelId="{7136F5ED-7A5D-4BF6-872B-E2B8B0E62724}" type="presParOf" srcId="{4B834F2A-E01B-46A2-B06B-2E3540BD27F9}" destId="{6ECF8533-C650-49E7-8EE9-19A1EDEF9B66}" srcOrd="9" destOrd="0" presId="urn:microsoft.com/office/officeart/2005/8/layout/cycle8"/>
    <dgm:cxn modelId="{9874D40E-6EB9-4171-814C-7DB74A47C003}" type="presParOf" srcId="{4B834F2A-E01B-46A2-B06B-2E3540BD27F9}" destId="{5ABD6783-E8E5-4A4C-A9D0-E4557E9C73BC}" srcOrd="10" destOrd="0" presId="urn:microsoft.com/office/officeart/2005/8/layout/cycle8"/>
    <dgm:cxn modelId="{4B9D4E21-2E91-47E3-8E78-BE84A0ACB111}" type="presParOf" srcId="{4B834F2A-E01B-46A2-B06B-2E3540BD27F9}" destId="{F2A971BC-DB96-4D16-A25F-D1D3287F2D96}" srcOrd="11" destOrd="0" presId="urn:microsoft.com/office/officeart/2005/8/layout/cycle8"/>
    <dgm:cxn modelId="{3AC15DA9-766E-4FD8-ADF6-7954E58D4D76}" type="presParOf" srcId="{4B834F2A-E01B-46A2-B06B-2E3540BD27F9}" destId="{1BE668E8-9C97-4FAE-9CBD-1162A1619D86}" srcOrd="12" destOrd="0" presId="urn:microsoft.com/office/officeart/2005/8/layout/cycle8"/>
    <dgm:cxn modelId="{AF71F9A5-1233-470C-BA17-6B9E7136A8D3}" type="presParOf" srcId="{4B834F2A-E01B-46A2-B06B-2E3540BD27F9}" destId="{9956BD08-BB12-4B51-8BD2-1252A857E7E5}" srcOrd="13" destOrd="0" presId="urn:microsoft.com/office/officeart/2005/8/layout/cycle8"/>
    <dgm:cxn modelId="{59B03672-350E-4467-AE10-9788907BD4C5}" type="presParOf" srcId="{4B834F2A-E01B-46A2-B06B-2E3540BD27F9}" destId="{09EC2E66-AE64-4760-B707-A1E9A6B3FE41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9B09E0-DF20-43E6-9998-6E673BE50EC6}" type="doc">
      <dgm:prSet loTypeId="urn:microsoft.com/office/officeart/2005/8/layout/target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D372C1D-2EF0-4D93-AAF3-8A51D8824A50}">
      <dgm:prSet phldrT="[Text]"/>
      <dgm:spPr/>
      <dgm:t>
        <a:bodyPr/>
        <a:lstStyle/>
        <a:p>
          <a:r>
            <a:rPr lang="cs-CZ" dirty="0" smtClean="0"/>
            <a:t>sundáme</a:t>
          </a:r>
          <a:endParaRPr lang="cs-CZ" dirty="0"/>
        </a:p>
      </dgm:t>
    </dgm:pt>
    <dgm:pt modelId="{5AF8585C-A1DF-45EC-B7F2-B8EA00909A81}" type="parTrans" cxnId="{F3D29D3A-AF2E-4980-9E69-B379546C70A1}">
      <dgm:prSet/>
      <dgm:spPr/>
      <dgm:t>
        <a:bodyPr/>
        <a:lstStyle/>
        <a:p>
          <a:endParaRPr lang="cs-CZ"/>
        </a:p>
      </dgm:t>
    </dgm:pt>
    <dgm:pt modelId="{F9864F70-FB9B-4B3B-9213-08B48AFD3712}" type="sibTrans" cxnId="{F3D29D3A-AF2E-4980-9E69-B379546C70A1}">
      <dgm:prSet/>
      <dgm:spPr/>
      <dgm:t>
        <a:bodyPr/>
        <a:lstStyle/>
        <a:p>
          <a:endParaRPr lang="cs-CZ"/>
        </a:p>
      </dgm:t>
    </dgm:pt>
    <dgm:pt modelId="{180E94E0-A18E-482E-A6C9-057FA6BB4ACE}">
      <dgm:prSet phldrT="[Text]"/>
      <dgm:spPr/>
      <dgm:t>
        <a:bodyPr/>
        <a:lstStyle/>
        <a:p>
          <a:r>
            <a:rPr lang="cs-CZ" dirty="0" smtClean="0"/>
            <a:t>rukavice</a:t>
          </a:r>
          <a:endParaRPr lang="cs-CZ" dirty="0"/>
        </a:p>
      </dgm:t>
    </dgm:pt>
    <dgm:pt modelId="{348AB223-9E33-4F5C-B42C-4E2481C0235B}" type="parTrans" cxnId="{086A0280-561C-4BE7-BA25-7FC5FF8DA2E3}">
      <dgm:prSet/>
      <dgm:spPr/>
      <dgm:t>
        <a:bodyPr/>
        <a:lstStyle/>
        <a:p>
          <a:endParaRPr lang="cs-CZ"/>
        </a:p>
      </dgm:t>
    </dgm:pt>
    <dgm:pt modelId="{99830ED1-02A8-482B-A1B7-18C18E11C1E6}" type="sibTrans" cxnId="{086A0280-561C-4BE7-BA25-7FC5FF8DA2E3}">
      <dgm:prSet/>
      <dgm:spPr/>
      <dgm:t>
        <a:bodyPr/>
        <a:lstStyle/>
        <a:p>
          <a:endParaRPr lang="cs-CZ"/>
        </a:p>
      </dgm:t>
    </dgm:pt>
    <dgm:pt modelId="{8DC06140-C747-4C84-A0E1-C6913491FC06}">
      <dgm:prSet phldrT="[Text]"/>
      <dgm:spPr/>
      <dgm:t>
        <a:bodyPr/>
        <a:lstStyle/>
        <a:p>
          <a:r>
            <a:rPr lang="cs-CZ" dirty="0" smtClean="0"/>
            <a:t>boty</a:t>
          </a:r>
          <a:endParaRPr lang="cs-CZ" dirty="0"/>
        </a:p>
      </dgm:t>
    </dgm:pt>
    <dgm:pt modelId="{FAFE7439-2E33-4334-873B-9028E5BB2CC5}" type="parTrans" cxnId="{5526C28A-982A-4399-A815-7E74A976A52E}">
      <dgm:prSet/>
      <dgm:spPr/>
      <dgm:t>
        <a:bodyPr/>
        <a:lstStyle/>
        <a:p>
          <a:endParaRPr lang="cs-CZ"/>
        </a:p>
      </dgm:t>
    </dgm:pt>
    <dgm:pt modelId="{ECC7F9E8-EB1F-4EFD-8796-35582BCB076D}" type="sibTrans" cxnId="{5526C28A-982A-4399-A815-7E74A976A52E}">
      <dgm:prSet/>
      <dgm:spPr/>
      <dgm:t>
        <a:bodyPr/>
        <a:lstStyle/>
        <a:p>
          <a:endParaRPr lang="cs-CZ"/>
        </a:p>
      </dgm:t>
    </dgm:pt>
    <dgm:pt modelId="{09280F77-1103-4325-8AA7-C2BE2855D989}">
      <dgm:prSet phldrT="[Text]"/>
      <dgm:spPr/>
      <dgm:t>
        <a:bodyPr/>
        <a:lstStyle/>
        <a:p>
          <a:r>
            <a:rPr lang="cs-CZ" dirty="0" smtClean="0"/>
            <a:t>omrzlou část těla zahříváme</a:t>
          </a:r>
          <a:endParaRPr lang="cs-CZ" dirty="0"/>
        </a:p>
      </dgm:t>
    </dgm:pt>
    <dgm:pt modelId="{1D65D823-3D7B-4F8D-943B-14B9A07EDE26}" type="parTrans" cxnId="{4ED86D6F-ED03-485C-8B03-5D9A678276E3}">
      <dgm:prSet/>
      <dgm:spPr/>
      <dgm:t>
        <a:bodyPr/>
        <a:lstStyle/>
        <a:p>
          <a:endParaRPr lang="cs-CZ"/>
        </a:p>
      </dgm:t>
    </dgm:pt>
    <dgm:pt modelId="{75FB178E-DD6A-4FF0-A295-9BA19B023BD5}" type="sibTrans" cxnId="{4ED86D6F-ED03-485C-8B03-5D9A678276E3}">
      <dgm:prSet/>
      <dgm:spPr/>
      <dgm:t>
        <a:bodyPr/>
        <a:lstStyle/>
        <a:p>
          <a:endParaRPr lang="cs-CZ"/>
        </a:p>
      </dgm:t>
    </dgm:pt>
    <dgm:pt modelId="{E9ECF599-8FE4-44F4-B271-7743C0BC30C8}">
      <dgm:prSet phldrT="[Text]"/>
      <dgm:spPr/>
      <dgm:t>
        <a:bodyPr/>
        <a:lstStyle/>
        <a:p>
          <a:r>
            <a:rPr lang="cs-CZ" dirty="0" smtClean="0"/>
            <a:t>rukama</a:t>
          </a:r>
          <a:endParaRPr lang="cs-CZ" dirty="0"/>
        </a:p>
      </dgm:t>
    </dgm:pt>
    <dgm:pt modelId="{318E6127-A970-4E1F-B941-D68DBB6F6D57}" type="parTrans" cxnId="{796BB395-9F44-47CF-A3CE-53449B066C3B}">
      <dgm:prSet/>
      <dgm:spPr/>
      <dgm:t>
        <a:bodyPr/>
        <a:lstStyle/>
        <a:p>
          <a:endParaRPr lang="cs-CZ"/>
        </a:p>
      </dgm:t>
    </dgm:pt>
    <dgm:pt modelId="{C8F1DE45-9560-40B5-BDA5-260596E4183F}" type="sibTrans" cxnId="{796BB395-9F44-47CF-A3CE-53449B066C3B}">
      <dgm:prSet/>
      <dgm:spPr/>
      <dgm:t>
        <a:bodyPr/>
        <a:lstStyle/>
        <a:p>
          <a:endParaRPr lang="cs-CZ"/>
        </a:p>
      </dgm:t>
    </dgm:pt>
    <dgm:pt modelId="{AC89C999-51C3-4C2E-991D-C53751D616C7}">
      <dgm:prSet phldrT="[Text]"/>
      <dgm:spPr/>
      <dgm:t>
        <a:bodyPr/>
        <a:lstStyle/>
        <a:p>
          <a:r>
            <a:rPr lang="cs-CZ" dirty="0" smtClean="0"/>
            <a:t>v klíně</a:t>
          </a:r>
          <a:endParaRPr lang="cs-CZ" dirty="0"/>
        </a:p>
      </dgm:t>
    </dgm:pt>
    <dgm:pt modelId="{4B9BF5AE-5409-4C30-A93A-5356E9A21C62}" type="parTrans" cxnId="{967F5115-9332-4896-93A3-B54884B2B5C3}">
      <dgm:prSet/>
      <dgm:spPr/>
      <dgm:t>
        <a:bodyPr/>
        <a:lstStyle/>
        <a:p>
          <a:endParaRPr lang="cs-CZ"/>
        </a:p>
      </dgm:t>
    </dgm:pt>
    <dgm:pt modelId="{E0684266-7EE5-4056-9CB4-5201A66FC13A}" type="sibTrans" cxnId="{967F5115-9332-4896-93A3-B54884B2B5C3}">
      <dgm:prSet/>
      <dgm:spPr/>
      <dgm:t>
        <a:bodyPr/>
        <a:lstStyle/>
        <a:p>
          <a:endParaRPr lang="cs-CZ"/>
        </a:p>
      </dgm:t>
    </dgm:pt>
    <dgm:pt modelId="{4339D697-3FA6-4418-BEB6-8B78473FD808}">
      <dgm:prSet phldrT="[Text]"/>
      <dgm:spPr/>
      <dgm:t>
        <a:bodyPr/>
        <a:lstStyle/>
        <a:p>
          <a:r>
            <a:rPr lang="cs-CZ" dirty="0" smtClean="0"/>
            <a:t>omrzlou končetinu</a:t>
          </a:r>
          <a:endParaRPr lang="cs-CZ" dirty="0"/>
        </a:p>
      </dgm:t>
    </dgm:pt>
    <dgm:pt modelId="{E9DA368E-E65F-452A-9C9F-EBFD71449DBB}" type="parTrans" cxnId="{81AD6B4A-7163-4F20-AD76-A0390C99F007}">
      <dgm:prSet/>
      <dgm:spPr/>
      <dgm:t>
        <a:bodyPr/>
        <a:lstStyle/>
        <a:p>
          <a:endParaRPr lang="cs-CZ"/>
        </a:p>
      </dgm:t>
    </dgm:pt>
    <dgm:pt modelId="{B3844DD9-37F2-4E54-94FE-52BE7C57449E}" type="sibTrans" cxnId="{81AD6B4A-7163-4F20-AD76-A0390C99F007}">
      <dgm:prSet/>
      <dgm:spPr/>
      <dgm:t>
        <a:bodyPr/>
        <a:lstStyle/>
        <a:p>
          <a:endParaRPr lang="cs-CZ"/>
        </a:p>
      </dgm:t>
    </dgm:pt>
    <dgm:pt modelId="{8B074EC8-D4FC-40B8-98AB-B1E4ACDE409D}">
      <dgm:prSet phldrT="[Text]"/>
      <dgm:spPr/>
      <dgm:t>
        <a:bodyPr/>
        <a:lstStyle/>
        <a:p>
          <a:r>
            <a:rPr lang="cs-CZ" dirty="0" smtClean="0"/>
            <a:t>zvedneme</a:t>
          </a:r>
          <a:endParaRPr lang="cs-CZ" dirty="0"/>
        </a:p>
      </dgm:t>
    </dgm:pt>
    <dgm:pt modelId="{80E4FBF8-0A52-4B4E-856A-1C4BEFC77B82}" type="parTrans" cxnId="{1AC8F2C2-758F-4A18-AF32-D2499337FDC2}">
      <dgm:prSet/>
      <dgm:spPr/>
      <dgm:t>
        <a:bodyPr/>
        <a:lstStyle/>
        <a:p>
          <a:endParaRPr lang="cs-CZ"/>
        </a:p>
      </dgm:t>
    </dgm:pt>
    <dgm:pt modelId="{30091608-5880-4CDA-9809-21125EE9662B}" type="sibTrans" cxnId="{1AC8F2C2-758F-4A18-AF32-D2499337FDC2}">
      <dgm:prSet/>
      <dgm:spPr/>
      <dgm:t>
        <a:bodyPr/>
        <a:lstStyle/>
        <a:p>
          <a:endParaRPr lang="cs-CZ"/>
        </a:p>
      </dgm:t>
    </dgm:pt>
    <dgm:pt modelId="{599664BF-9EFA-4222-8205-4C9B240A2F4B}">
      <dgm:prSet phldrT="[Text]"/>
      <dgm:spPr/>
      <dgm:t>
        <a:bodyPr/>
        <a:lstStyle/>
        <a:p>
          <a:r>
            <a:rPr lang="cs-CZ" dirty="0" smtClean="0"/>
            <a:t>podložíme</a:t>
          </a:r>
          <a:endParaRPr lang="cs-CZ" dirty="0"/>
        </a:p>
      </dgm:t>
    </dgm:pt>
    <dgm:pt modelId="{AAB7CDB2-CF24-43B4-8278-23FBE56331C2}" type="parTrans" cxnId="{32704CC7-1FE4-4B2F-8428-86EF028C59F8}">
      <dgm:prSet/>
      <dgm:spPr/>
      <dgm:t>
        <a:bodyPr/>
        <a:lstStyle/>
        <a:p>
          <a:endParaRPr lang="cs-CZ"/>
        </a:p>
      </dgm:t>
    </dgm:pt>
    <dgm:pt modelId="{BF2D84DC-52ED-456A-BBD5-759670202C88}" type="sibTrans" cxnId="{32704CC7-1FE4-4B2F-8428-86EF028C59F8}">
      <dgm:prSet/>
      <dgm:spPr/>
      <dgm:t>
        <a:bodyPr/>
        <a:lstStyle/>
        <a:p>
          <a:endParaRPr lang="cs-CZ"/>
        </a:p>
      </dgm:t>
    </dgm:pt>
    <dgm:pt modelId="{689F3CBF-DD74-4AEB-9593-C5FACD577F56}">
      <dgm:prSet phldrT="[Text]"/>
      <dgm:spPr/>
      <dgm:t>
        <a:bodyPr/>
        <a:lstStyle/>
        <a:p>
          <a:r>
            <a:rPr lang="cs-CZ" dirty="0" smtClean="0"/>
            <a:t>prsteny</a:t>
          </a:r>
          <a:endParaRPr lang="cs-CZ" dirty="0"/>
        </a:p>
      </dgm:t>
    </dgm:pt>
    <dgm:pt modelId="{8C746686-C32D-4B44-A38D-8B4CD8D50414}" type="parTrans" cxnId="{2B4BD412-75FB-482A-BE6C-32C54C0B46DC}">
      <dgm:prSet/>
      <dgm:spPr/>
      <dgm:t>
        <a:bodyPr/>
        <a:lstStyle/>
        <a:p>
          <a:endParaRPr lang="cs-CZ"/>
        </a:p>
      </dgm:t>
    </dgm:pt>
    <dgm:pt modelId="{D14090F0-D357-4545-ABCC-CF36C114C1A2}" type="sibTrans" cxnId="{2B4BD412-75FB-482A-BE6C-32C54C0B46DC}">
      <dgm:prSet/>
      <dgm:spPr/>
      <dgm:t>
        <a:bodyPr/>
        <a:lstStyle/>
        <a:p>
          <a:endParaRPr lang="cs-CZ"/>
        </a:p>
      </dgm:t>
    </dgm:pt>
    <dgm:pt modelId="{FCE5EF67-92A9-433E-A609-FC8923DD696B}">
      <dgm:prSet phldrT="[Text]"/>
      <dgm:spPr/>
      <dgm:t>
        <a:bodyPr/>
        <a:lstStyle/>
        <a:p>
          <a:r>
            <a:rPr lang="cs-CZ" dirty="0" smtClean="0"/>
            <a:t>v podpaží</a:t>
          </a:r>
          <a:endParaRPr lang="cs-CZ" dirty="0"/>
        </a:p>
      </dgm:t>
    </dgm:pt>
    <dgm:pt modelId="{09BE5E88-1DAA-4007-A9CC-F808D78D02BF}" type="parTrans" cxnId="{D57D2800-7CD7-4A95-84D0-5EE6BA184E27}">
      <dgm:prSet/>
      <dgm:spPr/>
      <dgm:t>
        <a:bodyPr/>
        <a:lstStyle/>
        <a:p>
          <a:endParaRPr lang="cs-CZ"/>
        </a:p>
      </dgm:t>
    </dgm:pt>
    <dgm:pt modelId="{1AE6D489-8562-4716-9776-185A6E8676EA}" type="sibTrans" cxnId="{D57D2800-7CD7-4A95-84D0-5EE6BA184E27}">
      <dgm:prSet/>
      <dgm:spPr/>
      <dgm:t>
        <a:bodyPr/>
        <a:lstStyle/>
        <a:p>
          <a:endParaRPr lang="cs-CZ"/>
        </a:p>
      </dgm:t>
    </dgm:pt>
    <dgm:pt modelId="{0136DDB0-FF5E-4D1D-98F1-D6BD774B32EE}">
      <dgm:prSet phldrT="[Text]"/>
      <dgm:spPr/>
      <dgm:t>
        <a:bodyPr/>
        <a:lstStyle/>
        <a:p>
          <a:r>
            <a:rPr lang="cs-CZ" dirty="0" smtClean="0"/>
            <a:t>v teplé vodě</a:t>
          </a:r>
          <a:endParaRPr lang="cs-CZ" dirty="0"/>
        </a:p>
      </dgm:t>
    </dgm:pt>
    <dgm:pt modelId="{3D38D2A2-C826-48C7-97D0-74A55AF9B57F}" type="parTrans" cxnId="{6EFFE967-B9EB-4CD6-A9AA-59AF0D1CC190}">
      <dgm:prSet/>
      <dgm:spPr/>
      <dgm:t>
        <a:bodyPr/>
        <a:lstStyle/>
        <a:p>
          <a:endParaRPr lang="cs-CZ"/>
        </a:p>
      </dgm:t>
    </dgm:pt>
    <dgm:pt modelId="{525F8200-3569-49FD-8B24-9CE307BA8E5B}" type="sibTrans" cxnId="{6EFFE967-B9EB-4CD6-A9AA-59AF0D1CC190}">
      <dgm:prSet/>
      <dgm:spPr/>
      <dgm:t>
        <a:bodyPr/>
        <a:lstStyle/>
        <a:p>
          <a:endParaRPr lang="cs-CZ"/>
        </a:p>
      </dgm:t>
    </dgm:pt>
    <dgm:pt modelId="{58BE0D7A-E758-4DD7-A988-100E77E4F7A1}">
      <dgm:prSet phldrT="[Text]"/>
      <dgm:spPr/>
      <dgm:t>
        <a:bodyPr/>
        <a:lstStyle/>
        <a:p>
          <a:r>
            <a:rPr lang="cs-CZ" dirty="0" smtClean="0"/>
            <a:t>lehkým obvazem zavážeme</a:t>
          </a:r>
          <a:endParaRPr lang="cs-CZ" dirty="0"/>
        </a:p>
      </dgm:t>
    </dgm:pt>
    <dgm:pt modelId="{CED01D68-9150-43EE-8DF7-E0A611111E0A}" type="parTrans" cxnId="{536F0416-F36B-4467-9EF9-0CE5F88D6EC0}">
      <dgm:prSet/>
      <dgm:spPr/>
      <dgm:t>
        <a:bodyPr/>
        <a:lstStyle/>
        <a:p>
          <a:endParaRPr lang="cs-CZ"/>
        </a:p>
      </dgm:t>
    </dgm:pt>
    <dgm:pt modelId="{646561E1-ABC6-449C-9543-D908BB63E390}" type="sibTrans" cxnId="{536F0416-F36B-4467-9EF9-0CE5F88D6EC0}">
      <dgm:prSet/>
      <dgm:spPr/>
      <dgm:t>
        <a:bodyPr/>
        <a:lstStyle/>
        <a:p>
          <a:endParaRPr lang="cs-CZ"/>
        </a:p>
      </dgm:t>
    </dgm:pt>
    <dgm:pt modelId="{01A22289-E582-4CE1-A4E3-30D1C8EC00B1}" type="pres">
      <dgm:prSet presAssocID="{879B09E0-DF20-43E6-9998-6E673BE50EC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7C0979-6ED7-41E3-8C83-CCFDB1CA69A6}" type="pres">
      <dgm:prSet presAssocID="{0D372C1D-2EF0-4D93-AAF3-8A51D8824A50}" presName="circle1" presStyleLbl="node1" presStyleIdx="0" presStyleCnt="3"/>
      <dgm:spPr/>
      <dgm:t>
        <a:bodyPr/>
        <a:lstStyle/>
        <a:p>
          <a:endParaRPr lang="cs-CZ"/>
        </a:p>
      </dgm:t>
    </dgm:pt>
    <dgm:pt modelId="{3028C32B-6431-4041-8C35-7F487479BFF1}" type="pres">
      <dgm:prSet presAssocID="{0D372C1D-2EF0-4D93-AAF3-8A51D8824A50}" presName="space" presStyleCnt="0"/>
      <dgm:spPr/>
      <dgm:t>
        <a:bodyPr/>
        <a:lstStyle/>
        <a:p>
          <a:endParaRPr lang="cs-CZ"/>
        </a:p>
      </dgm:t>
    </dgm:pt>
    <dgm:pt modelId="{17A88993-1712-4513-A6BA-5230279521DC}" type="pres">
      <dgm:prSet presAssocID="{0D372C1D-2EF0-4D93-AAF3-8A51D8824A50}" presName="rect1" presStyleLbl="alignAcc1" presStyleIdx="0" presStyleCnt="3"/>
      <dgm:spPr/>
      <dgm:t>
        <a:bodyPr/>
        <a:lstStyle/>
        <a:p>
          <a:endParaRPr lang="cs-CZ"/>
        </a:p>
      </dgm:t>
    </dgm:pt>
    <dgm:pt modelId="{B226EF7E-0953-4581-9DE4-91853AE1279E}" type="pres">
      <dgm:prSet presAssocID="{09280F77-1103-4325-8AA7-C2BE2855D989}" presName="vertSpace2" presStyleLbl="node1" presStyleIdx="0" presStyleCnt="3"/>
      <dgm:spPr/>
      <dgm:t>
        <a:bodyPr/>
        <a:lstStyle/>
        <a:p>
          <a:endParaRPr lang="cs-CZ"/>
        </a:p>
      </dgm:t>
    </dgm:pt>
    <dgm:pt modelId="{3C3461E6-0EDB-499C-9604-0BF86ED9CC17}" type="pres">
      <dgm:prSet presAssocID="{09280F77-1103-4325-8AA7-C2BE2855D989}" presName="circle2" presStyleLbl="node1" presStyleIdx="1" presStyleCnt="3"/>
      <dgm:spPr/>
      <dgm:t>
        <a:bodyPr/>
        <a:lstStyle/>
        <a:p>
          <a:endParaRPr lang="cs-CZ"/>
        </a:p>
      </dgm:t>
    </dgm:pt>
    <dgm:pt modelId="{98E1BC93-5F66-4BA0-996A-EA8D15CA0054}" type="pres">
      <dgm:prSet presAssocID="{09280F77-1103-4325-8AA7-C2BE2855D989}" presName="rect2" presStyleLbl="alignAcc1" presStyleIdx="1" presStyleCnt="3"/>
      <dgm:spPr/>
      <dgm:t>
        <a:bodyPr/>
        <a:lstStyle/>
        <a:p>
          <a:endParaRPr lang="cs-CZ"/>
        </a:p>
      </dgm:t>
    </dgm:pt>
    <dgm:pt modelId="{0ACCAFEA-1DE9-4980-BEAA-8F3CE92E66A4}" type="pres">
      <dgm:prSet presAssocID="{4339D697-3FA6-4418-BEB6-8B78473FD808}" presName="vertSpace3" presStyleLbl="node1" presStyleIdx="1" presStyleCnt="3"/>
      <dgm:spPr/>
      <dgm:t>
        <a:bodyPr/>
        <a:lstStyle/>
        <a:p>
          <a:endParaRPr lang="cs-CZ"/>
        </a:p>
      </dgm:t>
    </dgm:pt>
    <dgm:pt modelId="{7F514905-95C4-4F67-BF0E-A3BD59BABD2F}" type="pres">
      <dgm:prSet presAssocID="{4339D697-3FA6-4418-BEB6-8B78473FD808}" presName="circle3" presStyleLbl="node1" presStyleIdx="2" presStyleCnt="3"/>
      <dgm:spPr/>
      <dgm:t>
        <a:bodyPr/>
        <a:lstStyle/>
        <a:p>
          <a:endParaRPr lang="cs-CZ"/>
        </a:p>
      </dgm:t>
    </dgm:pt>
    <dgm:pt modelId="{68E3AC59-DF16-4134-81BB-F58B7AFC7333}" type="pres">
      <dgm:prSet presAssocID="{4339D697-3FA6-4418-BEB6-8B78473FD808}" presName="rect3" presStyleLbl="alignAcc1" presStyleIdx="2" presStyleCnt="3"/>
      <dgm:spPr/>
      <dgm:t>
        <a:bodyPr/>
        <a:lstStyle/>
        <a:p>
          <a:endParaRPr lang="cs-CZ"/>
        </a:p>
      </dgm:t>
    </dgm:pt>
    <dgm:pt modelId="{F8F25F44-E152-48F3-94C5-0F96F02C0DCD}" type="pres">
      <dgm:prSet presAssocID="{0D372C1D-2EF0-4D93-AAF3-8A51D8824A50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4C0EB-17CB-4D2F-A6A9-83CCF9F0C23C}" type="pres">
      <dgm:prSet presAssocID="{0D372C1D-2EF0-4D93-AAF3-8A51D8824A50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5C8009-FFD3-404D-A773-9D3BA70B0327}" type="pres">
      <dgm:prSet presAssocID="{09280F77-1103-4325-8AA7-C2BE2855D989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926F05-6291-41BC-AFE6-F22224B58766}" type="pres">
      <dgm:prSet presAssocID="{09280F77-1103-4325-8AA7-C2BE2855D989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2D4D4A-FC6D-48D3-8BAE-FB07C5390D7A}" type="pres">
      <dgm:prSet presAssocID="{4339D697-3FA6-4418-BEB6-8B78473FD808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065C61-E8C1-47C1-BF2F-09B0FC05255E}" type="pres">
      <dgm:prSet presAssocID="{4339D697-3FA6-4418-BEB6-8B78473FD808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33C755-1630-4DE5-AC78-D5C80CA1986C}" type="presOf" srcId="{FCE5EF67-92A9-433E-A609-FC8923DD696B}" destId="{60926F05-6291-41BC-AFE6-F22224B58766}" srcOrd="0" destOrd="2" presId="urn:microsoft.com/office/officeart/2005/8/layout/target3"/>
    <dgm:cxn modelId="{40A606EB-87EB-4BCB-A421-71B05BA1BCBE}" type="presOf" srcId="{58BE0D7A-E758-4DD7-A988-100E77E4F7A1}" destId="{BB065C61-E8C1-47C1-BF2F-09B0FC05255E}" srcOrd="0" destOrd="2" presId="urn:microsoft.com/office/officeart/2005/8/layout/target3"/>
    <dgm:cxn modelId="{8F891A9A-E1CA-4AF4-ABD3-ED3996176ED0}" type="presOf" srcId="{8DC06140-C747-4C84-A0E1-C6913491FC06}" destId="{0A34C0EB-17CB-4D2F-A6A9-83CCF9F0C23C}" srcOrd="0" destOrd="1" presId="urn:microsoft.com/office/officeart/2005/8/layout/target3"/>
    <dgm:cxn modelId="{32704CC7-1FE4-4B2F-8428-86EF028C59F8}" srcId="{4339D697-3FA6-4418-BEB6-8B78473FD808}" destId="{599664BF-9EFA-4222-8205-4C9B240A2F4B}" srcOrd="1" destOrd="0" parTransId="{AAB7CDB2-CF24-43B4-8278-23FBE56331C2}" sibTransId="{BF2D84DC-52ED-456A-BBD5-759670202C88}"/>
    <dgm:cxn modelId="{66FCB514-56A0-44B6-B650-D07422A74104}" type="presOf" srcId="{09280F77-1103-4325-8AA7-C2BE2855D989}" destId="{F55C8009-FFD3-404D-A773-9D3BA70B0327}" srcOrd="1" destOrd="0" presId="urn:microsoft.com/office/officeart/2005/8/layout/target3"/>
    <dgm:cxn modelId="{054B70C9-D124-428C-9CF4-20ECFC00B1A0}" type="presOf" srcId="{09280F77-1103-4325-8AA7-C2BE2855D989}" destId="{98E1BC93-5F66-4BA0-996A-EA8D15CA0054}" srcOrd="0" destOrd="0" presId="urn:microsoft.com/office/officeart/2005/8/layout/target3"/>
    <dgm:cxn modelId="{D7A5B598-DEB0-4D9C-958D-1D2B37493ADD}" type="presOf" srcId="{E9ECF599-8FE4-44F4-B271-7743C0BC30C8}" destId="{60926F05-6291-41BC-AFE6-F22224B58766}" srcOrd="0" destOrd="0" presId="urn:microsoft.com/office/officeart/2005/8/layout/target3"/>
    <dgm:cxn modelId="{81AD6B4A-7163-4F20-AD76-A0390C99F007}" srcId="{879B09E0-DF20-43E6-9998-6E673BE50EC6}" destId="{4339D697-3FA6-4418-BEB6-8B78473FD808}" srcOrd="2" destOrd="0" parTransId="{E9DA368E-E65F-452A-9C9F-EBFD71449DBB}" sibTransId="{B3844DD9-37F2-4E54-94FE-52BE7C57449E}"/>
    <dgm:cxn modelId="{6EFFE967-B9EB-4CD6-A9AA-59AF0D1CC190}" srcId="{09280F77-1103-4325-8AA7-C2BE2855D989}" destId="{0136DDB0-FF5E-4D1D-98F1-D6BD774B32EE}" srcOrd="3" destOrd="0" parTransId="{3D38D2A2-C826-48C7-97D0-74A55AF9B57F}" sibTransId="{525F8200-3569-49FD-8B24-9CE307BA8E5B}"/>
    <dgm:cxn modelId="{3E0A6A9C-EF21-48FA-8534-BE10357171CD}" type="presOf" srcId="{0136DDB0-FF5E-4D1D-98F1-D6BD774B32EE}" destId="{60926F05-6291-41BC-AFE6-F22224B58766}" srcOrd="0" destOrd="3" presId="urn:microsoft.com/office/officeart/2005/8/layout/target3"/>
    <dgm:cxn modelId="{086A0280-561C-4BE7-BA25-7FC5FF8DA2E3}" srcId="{0D372C1D-2EF0-4D93-AAF3-8A51D8824A50}" destId="{180E94E0-A18E-482E-A6C9-057FA6BB4ACE}" srcOrd="0" destOrd="0" parTransId="{348AB223-9E33-4F5C-B42C-4E2481C0235B}" sibTransId="{99830ED1-02A8-482B-A1B7-18C18E11C1E6}"/>
    <dgm:cxn modelId="{97DF699E-18A2-4578-8800-32A768155D7E}" type="presOf" srcId="{0D372C1D-2EF0-4D93-AAF3-8A51D8824A50}" destId="{F8F25F44-E152-48F3-94C5-0F96F02C0DCD}" srcOrd="1" destOrd="0" presId="urn:microsoft.com/office/officeart/2005/8/layout/target3"/>
    <dgm:cxn modelId="{62E14F00-7DB5-41FD-A2B2-55DEF1BECAA8}" type="presOf" srcId="{0D372C1D-2EF0-4D93-AAF3-8A51D8824A50}" destId="{17A88993-1712-4513-A6BA-5230279521DC}" srcOrd="0" destOrd="0" presId="urn:microsoft.com/office/officeart/2005/8/layout/target3"/>
    <dgm:cxn modelId="{BD54664B-D72C-43BA-A134-0D96F0E661D1}" type="presOf" srcId="{4339D697-3FA6-4418-BEB6-8B78473FD808}" destId="{68E3AC59-DF16-4134-81BB-F58B7AFC7333}" srcOrd="0" destOrd="0" presId="urn:microsoft.com/office/officeart/2005/8/layout/target3"/>
    <dgm:cxn modelId="{3AA6BDEB-8747-413E-B554-7F012663BBDB}" type="presOf" srcId="{AC89C999-51C3-4C2E-991D-C53751D616C7}" destId="{60926F05-6291-41BC-AFE6-F22224B58766}" srcOrd="0" destOrd="1" presId="urn:microsoft.com/office/officeart/2005/8/layout/target3"/>
    <dgm:cxn modelId="{91233FA9-EB99-41C4-8CB0-2FC66E0A7000}" type="presOf" srcId="{8B074EC8-D4FC-40B8-98AB-B1E4ACDE409D}" destId="{BB065C61-E8C1-47C1-BF2F-09B0FC05255E}" srcOrd="0" destOrd="0" presId="urn:microsoft.com/office/officeart/2005/8/layout/target3"/>
    <dgm:cxn modelId="{796BB395-9F44-47CF-A3CE-53449B066C3B}" srcId="{09280F77-1103-4325-8AA7-C2BE2855D989}" destId="{E9ECF599-8FE4-44F4-B271-7743C0BC30C8}" srcOrd="0" destOrd="0" parTransId="{318E6127-A970-4E1F-B941-D68DBB6F6D57}" sibTransId="{C8F1DE45-9560-40B5-BDA5-260596E4183F}"/>
    <dgm:cxn modelId="{5526C28A-982A-4399-A815-7E74A976A52E}" srcId="{0D372C1D-2EF0-4D93-AAF3-8A51D8824A50}" destId="{8DC06140-C747-4C84-A0E1-C6913491FC06}" srcOrd="1" destOrd="0" parTransId="{FAFE7439-2E33-4334-873B-9028E5BB2CC5}" sibTransId="{ECC7F9E8-EB1F-4EFD-8796-35582BCB076D}"/>
    <dgm:cxn modelId="{4ED86D6F-ED03-485C-8B03-5D9A678276E3}" srcId="{879B09E0-DF20-43E6-9998-6E673BE50EC6}" destId="{09280F77-1103-4325-8AA7-C2BE2855D989}" srcOrd="1" destOrd="0" parTransId="{1D65D823-3D7B-4F8D-943B-14B9A07EDE26}" sibTransId="{75FB178E-DD6A-4FF0-A295-9BA19B023BD5}"/>
    <dgm:cxn modelId="{967F5115-9332-4896-93A3-B54884B2B5C3}" srcId="{09280F77-1103-4325-8AA7-C2BE2855D989}" destId="{AC89C999-51C3-4C2E-991D-C53751D616C7}" srcOrd="1" destOrd="0" parTransId="{4B9BF5AE-5409-4C30-A93A-5356E9A21C62}" sibTransId="{E0684266-7EE5-4056-9CB4-5201A66FC13A}"/>
    <dgm:cxn modelId="{3CB6C066-2CD8-448C-83F1-8133DA79AC66}" type="presOf" srcId="{180E94E0-A18E-482E-A6C9-057FA6BB4ACE}" destId="{0A34C0EB-17CB-4D2F-A6A9-83CCF9F0C23C}" srcOrd="0" destOrd="0" presId="urn:microsoft.com/office/officeart/2005/8/layout/target3"/>
    <dgm:cxn modelId="{536F0416-F36B-4467-9EF9-0CE5F88D6EC0}" srcId="{4339D697-3FA6-4418-BEB6-8B78473FD808}" destId="{58BE0D7A-E758-4DD7-A988-100E77E4F7A1}" srcOrd="2" destOrd="0" parTransId="{CED01D68-9150-43EE-8DF7-E0A611111E0A}" sibTransId="{646561E1-ABC6-449C-9543-D908BB63E390}"/>
    <dgm:cxn modelId="{F4178B13-69F5-41E2-BDC1-00B361C03A11}" type="presOf" srcId="{4339D697-3FA6-4418-BEB6-8B78473FD808}" destId="{062D4D4A-FC6D-48D3-8BAE-FB07C5390D7A}" srcOrd="1" destOrd="0" presId="urn:microsoft.com/office/officeart/2005/8/layout/target3"/>
    <dgm:cxn modelId="{1AC8F2C2-758F-4A18-AF32-D2499337FDC2}" srcId="{4339D697-3FA6-4418-BEB6-8B78473FD808}" destId="{8B074EC8-D4FC-40B8-98AB-B1E4ACDE409D}" srcOrd="0" destOrd="0" parTransId="{80E4FBF8-0A52-4B4E-856A-1C4BEFC77B82}" sibTransId="{30091608-5880-4CDA-9809-21125EE9662B}"/>
    <dgm:cxn modelId="{F3D29D3A-AF2E-4980-9E69-B379546C70A1}" srcId="{879B09E0-DF20-43E6-9998-6E673BE50EC6}" destId="{0D372C1D-2EF0-4D93-AAF3-8A51D8824A50}" srcOrd="0" destOrd="0" parTransId="{5AF8585C-A1DF-45EC-B7F2-B8EA00909A81}" sibTransId="{F9864F70-FB9B-4B3B-9213-08B48AFD3712}"/>
    <dgm:cxn modelId="{D57D2800-7CD7-4A95-84D0-5EE6BA184E27}" srcId="{09280F77-1103-4325-8AA7-C2BE2855D989}" destId="{FCE5EF67-92A9-433E-A609-FC8923DD696B}" srcOrd="2" destOrd="0" parTransId="{09BE5E88-1DAA-4007-A9CC-F808D78D02BF}" sibTransId="{1AE6D489-8562-4716-9776-185A6E8676EA}"/>
    <dgm:cxn modelId="{082BD47F-4B9A-4C44-9673-EFE068E1DFF6}" type="presOf" srcId="{689F3CBF-DD74-4AEB-9593-C5FACD577F56}" destId="{0A34C0EB-17CB-4D2F-A6A9-83CCF9F0C23C}" srcOrd="0" destOrd="2" presId="urn:microsoft.com/office/officeart/2005/8/layout/target3"/>
    <dgm:cxn modelId="{0113EB1F-C01F-427A-98B6-E38D18570A13}" type="presOf" srcId="{599664BF-9EFA-4222-8205-4C9B240A2F4B}" destId="{BB065C61-E8C1-47C1-BF2F-09B0FC05255E}" srcOrd="0" destOrd="1" presId="urn:microsoft.com/office/officeart/2005/8/layout/target3"/>
    <dgm:cxn modelId="{2B4BD412-75FB-482A-BE6C-32C54C0B46DC}" srcId="{0D372C1D-2EF0-4D93-AAF3-8A51D8824A50}" destId="{689F3CBF-DD74-4AEB-9593-C5FACD577F56}" srcOrd="2" destOrd="0" parTransId="{8C746686-C32D-4B44-A38D-8B4CD8D50414}" sibTransId="{D14090F0-D357-4545-ABCC-CF36C114C1A2}"/>
    <dgm:cxn modelId="{02E9C94A-37C2-4DE1-B17C-DEB62643D728}" type="presOf" srcId="{879B09E0-DF20-43E6-9998-6E673BE50EC6}" destId="{01A22289-E582-4CE1-A4E3-30D1C8EC00B1}" srcOrd="0" destOrd="0" presId="urn:microsoft.com/office/officeart/2005/8/layout/target3"/>
    <dgm:cxn modelId="{787DDE03-2A25-4CC4-8A3F-9F1B0DAD624B}" type="presParOf" srcId="{01A22289-E582-4CE1-A4E3-30D1C8EC00B1}" destId="{487C0979-6ED7-41E3-8C83-CCFDB1CA69A6}" srcOrd="0" destOrd="0" presId="urn:microsoft.com/office/officeart/2005/8/layout/target3"/>
    <dgm:cxn modelId="{F71637FE-90F0-464C-84D2-45A143663D7C}" type="presParOf" srcId="{01A22289-E582-4CE1-A4E3-30D1C8EC00B1}" destId="{3028C32B-6431-4041-8C35-7F487479BFF1}" srcOrd="1" destOrd="0" presId="urn:microsoft.com/office/officeart/2005/8/layout/target3"/>
    <dgm:cxn modelId="{AD4F231E-52FA-493A-8327-E47D49AF23AB}" type="presParOf" srcId="{01A22289-E582-4CE1-A4E3-30D1C8EC00B1}" destId="{17A88993-1712-4513-A6BA-5230279521DC}" srcOrd="2" destOrd="0" presId="urn:microsoft.com/office/officeart/2005/8/layout/target3"/>
    <dgm:cxn modelId="{05EFD9FC-324E-478A-A70C-231FD80CDF14}" type="presParOf" srcId="{01A22289-E582-4CE1-A4E3-30D1C8EC00B1}" destId="{B226EF7E-0953-4581-9DE4-91853AE1279E}" srcOrd="3" destOrd="0" presId="urn:microsoft.com/office/officeart/2005/8/layout/target3"/>
    <dgm:cxn modelId="{8860FB06-0F4B-4445-988C-B31AF34E4217}" type="presParOf" srcId="{01A22289-E582-4CE1-A4E3-30D1C8EC00B1}" destId="{3C3461E6-0EDB-499C-9604-0BF86ED9CC17}" srcOrd="4" destOrd="0" presId="urn:microsoft.com/office/officeart/2005/8/layout/target3"/>
    <dgm:cxn modelId="{51DAD312-CF24-44DD-BA82-37B83A5F6A02}" type="presParOf" srcId="{01A22289-E582-4CE1-A4E3-30D1C8EC00B1}" destId="{98E1BC93-5F66-4BA0-996A-EA8D15CA0054}" srcOrd="5" destOrd="0" presId="urn:microsoft.com/office/officeart/2005/8/layout/target3"/>
    <dgm:cxn modelId="{BB55EAAE-D2C2-4F98-A2C8-EAE9F85F89D8}" type="presParOf" srcId="{01A22289-E582-4CE1-A4E3-30D1C8EC00B1}" destId="{0ACCAFEA-1DE9-4980-BEAA-8F3CE92E66A4}" srcOrd="6" destOrd="0" presId="urn:microsoft.com/office/officeart/2005/8/layout/target3"/>
    <dgm:cxn modelId="{7FDC6205-98E0-4E46-B9D1-78379EE412E9}" type="presParOf" srcId="{01A22289-E582-4CE1-A4E3-30D1C8EC00B1}" destId="{7F514905-95C4-4F67-BF0E-A3BD59BABD2F}" srcOrd="7" destOrd="0" presId="urn:microsoft.com/office/officeart/2005/8/layout/target3"/>
    <dgm:cxn modelId="{CF0FD236-B7DE-4642-9175-5293E32E3BD5}" type="presParOf" srcId="{01A22289-E582-4CE1-A4E3-30D1C8EC00B1}" destId="{68E3AC59-DF16-4134-81BB-F58B7AFC7333}" srcOrd="8" destOrd="0" presId="urn:microsoft.com/office/officeart/2005/8/layout/target3"/>
    <dgm:cxn modelId="{444A9E69-F285-4600-91B6-E55AF8B4FEA5}" type="presParOf" srcId="{01A22289-E582-4CE1-A4E3-30D1C8EC00B1}" destId="{F8F25F44-E152-48F3-94C5-0F96F02C0DCD}" srcOrd="9" destOrd="0" presId="urn:microsoft.com/office/officeart/2005/8/layout/target3"/>
    <dgm:cxn modelId="{9DEC069F-C2BE-43DC-9627-F03E914CF3DA}" type="presParOf" srcId="{01A22289-E582-4CE1-A4E3-30D1C8EC00B1}" destId="{0A34C0EB-17CB-4D2F-A6A9-83CCF9F0C23C}" srcOrd="10" destOrd="0" presId="urn:microsoft.com/office/officeart/2005/8/layout/target3"/>
    <dgm:cxn modelId="{42E35644-DC7E-496D-BC5D-E1EAA19C07A6}" type="presParOf" srcId="{01A22289-E582-4CE1-A4E3-30D1C8EC00B1}" destId="{F55C8009-FFD3-404D-A773-9D3BA70B0327}" srcOrd="11" destOrd="0" presId="urn:microsoft.com/office/officeart/2005/8/layout/target3"/>
    <dgm:cxn modelId="{104224B9-E8CF-4C84-9E76-7EF4E59A2E24}" type="presParOf" srcId="{01A22289-E582-4CE1-A4E3-30D1C8EC00B1}" destId="{60926F05-6291-41BC-AFE6-F22224B58766}" srcOrd="12" destOrd="0" presId="urn:microsoft.com/office/officeart/2005/8/layout/target3"/>
    <dgm:cxn modelId="{69F2D6F2-9462-431E-9F3B-F68651DB89D4}" type="presParOf" srcId="{01A22289-E582-4CE1-A4E3-30D1C8EC00B1}" destId="{062D4D4A-FC6D-48D3-8BAE-FB07C5390D7A}" srcOrd="13" destOrd="0" presId="urn:microsoft.com/office/officeart/2005/8/layout/target3"/>
    <dgm:cxn modelId="{D246B37C-8050-4E83-8373-4E515ECE76B8}" type="presParOf" srcId="{01A22289-E582-4CE1-A4E3-30D1C8EC00B1}" destId="{BB065C61-E8C1-47C1-BF2F-09B0FC05255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C18A36-9723-4653-ACB1-49DF4E3CAEE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4501A6-28B7-4083-91A2-6CA9FE4C5CDD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jízda na lanovce, lyžařském vleku</a:t>
          </a:r>
          <a:endParaRPr lang="cs-CZ" dirty="0"/>
        </a:p>
      </dgm:t>
    </dgm:pt>
    <dgm:pt modelId="{69AE466D-EC78-4FC4-8985-9495FCB91485}" type="parTrans" cxnId="{A1597196-02C6-4524-9922-6479C1CCB40F}">
      <dgm:prSet/>
      <dgm:spPr/>
      <dgm:t>
        <a:bodyPr/>
        <a:lstStyle/>
        <a:p>
          <a:endParaRPr lang="cs-CZ"/>
        </a:p>
      </dgm:t>
    </dgm:pt>
    <dgm:pt modelId="{94D643A5-72DF-41DD-B321-CF9FB870512A}" type="sibTrans" cxnId="{A1597196-02C6-4524-9922-6479C1CCB40F}">
      <dgm:prSet/>
      <dgm:spPr/>
      <dgm:t>
        <a:bodyPr/>
        <a:lstStyle/>
        <a:p>
          <a:endParaRPr lang="cs-CZ"/>
        </a:p>
      </dgm:t>
    </dgm:pt>
    <dgm:pt modelId="{3F861461-57AC-4375-8FE2-413640A7CD51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hry se sněhem a ve sněhu</a:t>
          </a:r>
          <a:endParaRPr lang="cs-CZ" dirty="0"/>
        </a:p>
      </dgm:t>
    </dgm:pt>
    <dgm:pt modelId="{A5BC25EF-85E1-49A6-AB22-A41EE011A251}" type="parTrans" cxnId="{B81A535B-7B57-435B-BFA4-D30221C26195}">
      <dgm:prSet/>
      <dgm:spPr/>
      <dgm:t>
        <a:bodyPr/>
        <a:lstStyle/>
        <a:p>
          <a:endParaRPr lang="cs-CZ"/>
        </a:p>
      </dgm:t>
    </dgm:pt>
    <dgm:pt modelId="{63961616-D88B-440F-A8C9-A4A0EB1727B2}" type="sibTrans" cxnId="{B81A535B-7B57-435B-BFA4-D30221C26195}">
      <dgm:prSet/>
      <dgm:spPr/>
      <dgm:t>
        <a:bodyPr/>
        <a:lstStyle/>
        <a:p>
          <a:endParaRPr lang="cs-CZ"/>
        </a:p>
      </dgm:t>
    </dgm:pt>
    <dgm:pt modelId="{762C1CE9-BF17-4F82-9E05-F221C7EC105D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bobování</a:t>
          </a:r>
          <a:endParaRPr lang="cs-CZ" dirty="0"/>
        </a:p>
      </dgm:t>
    </dgm:pt>
    <dgm:pt modelId="{65EDDBF1-6991-4D6C-B880-89866E13C764}" type="parTrans" cxnId="{8CC16C78-0599-4E68-9562-0B8922A84E49}">
      <dgm:prSet/>
      <dgm:spPr/>
      <dgm:t>
        <a:bodyPr/>
        <a:lstStyle/>
        <a:p>
          <a:endParaRPr lang="cs-CZ"/>
        </a:p>
      </dgm:t>
    </dgm:pt>
    <dgm:pt modelId="{1EA50649-8322-41B6-9B3B-6EE253DC5637}" type="sibTrans" cxnId="{8CC16C78-0599-4E68-9562-0B8922A84E49}">
      <dgm:prSet/>
      <dgm:spPr/>
      <dgm:t>
        <a:bodyPr/>
        <a:lstStyle/>
        <a:p>
          <a:endParaRPr lang="cs-CZ"/>
        </a:p>
      </dgm:t>
    </dgm:pt>
    <dgm:pt modelId="{22E1512F-84E6-4E4A-9C77-8FDA0466082E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klouzání</a:t>
          </a:r>
          <a:endParaRPr lang="cs-CZ" dirty="0"/>
        </a:p>
      </dgm:t>
    </dgm:pt>
    <dgm:pt modelId="{581620C5-F67B-4C37-BE89-215E54A46B03}" type="parTrans" cxnId="{1B479767-96B9-403E-B020-EF61C427FF8F}">
      <dgm:prSet/>
      <dgm:spPr/>
      <dgm:t>
        <a:bodyPr/>
        <a:lstStyle/>
        <a:p>
          <a:endParaRPr lang="cs-CZ"/>
        </a:p>
      </dgm:t>
    </dgm:pt>
    <dgm:pt modelId="{754A6D86-D137-4426-AB57-92A1989CAF3C}" type="sibTrans" cxnId="{1B479767-96B9-403E-B020-EF61C427FF8F}">
      <dgm:prSet/>
      <dgm:spPr/>
      <dgm:t>
        <a:bodyPr/>
        <a:lstStyle/>
        <a:p>
          <a:endParaRPr lang="cs-CZ"/>
        </a:p>
      </dgm:t>
    </dgm:pt>
    <dgm:pt modelId="{47BA5E4A-BE61-4F00-BDD6-29C5258B0924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lyžování, bruslení, snowboarding</a:t>
          </a:r>
          <a:endParaRPr lang="cs-CZ" dirty="0"/>
        </a:p>
      </dgm:t>
    </dgm:pt>
    <dgm:pt modelId="{820DE329-431C-401C-A532-D5249622C053}" type="parTrans" cxnId="{1B334A40-6F1F-4E7C-9469-A3B29239EDA1}">
      <dgm:prSet/>
      <dgm:spPr/>
      <dgm:t>
        <a:bodyPr/>
        <a:lstStyle/>
        <a:p>
          <a:endParaRPr lang="cs-CZ"/>
        </a:p>
      </dgm:t>
    </dgm:pt>
    <dgm:pt modelId="{09012D62-0770-4DB2-A910-3E0C21BAF82A}" type="sibTrans" cxnId="{1B334A40-6F1F-4E7C-9469-A3B29239EDA1}">
      <dgm:prSet/>
      <dgm:spPr/>
      <dgm:t>
        <a:bodyPr/>
        <a:lstStyle/>
        <a:p>
          <a:endParaRPr lang="cs-CZ"/>
        </a:p>
      </dgm:t>
    </dgm:pt>
    <dgm:pt modelId="{970EFB96-0AA1-4AC4-B883-136444D29C4A}" type="pres">
      <dgm:prSet presAssocID="{E2C18A36-9723-4653-ACB1-49DF4E3CAEE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22E2C1-61EC-4F7D-B6BC-6ACD69AAD842}" type="pres">
      <dgm:prSet presAssocID="{764501A6-28B7-4083-91A2-6CA9FE4C5CD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8A312-5DD7-49E8-911C-BC01799082E2}" type="pres">
      <dgm:prSet presAssocID="{94D643A5-72DF-41DD-B321-CF9FB870512A}" presName="sibTrans" presStyleLbl="sibTrans2D1" presStyleIdx="0" presStyleCnt="5"/>
      <dgm:spPr/>
      <dgm:t>
        <a:bodyPr/>
        <a:lstStyle/>
        <a:p>
          <a:endParaRPr lang="cs-CZ"/>
        </a:p>
      </dgm:t>
    </dgm:pt>
    <dgm:pt modelId="{25F3EF5F-787C-47F7-8EA0-9EC94F536510}" type="pres">
      <dgm:prSet presAssocID="{94D643A5-72DF-41DD-B321-CF9FB870512A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38379162-009E-432D-8C7A-849154273D14}" type="pres">
      <dgm:prSet presAssocID="{3F861461-57AC-4375-8FE2-413640A7CD5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B7EFC-924D-423A-8080-029EDFF8CE8A}" type="pres">
      <dgm:prSet presAssocID="{63961616-D88B-440F-A8C9-A4A0EB1727B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E271883-5BCF-44BF-BCF9-C2A3794B8EC7}" type="pres">
      <dgm:prSet presAssocID="{63961616-D88B-440F-A8C9-A4A0EB1727B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3E9B85B3-9A1C-430C-A8CA-2CC1735AA4BE}" type="pres">
      <dgm:prSet presAssocID="{762C1CE9-BF17-4F82-9E05-F221C7EC105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F4D8D5-5F93-47AC-9477-0A45D8C249A0}" type="pres">
      <dgm:prSet presAssocID="{1EA50649-8322-41B6-9B3B-6EE253DC5637}" presName="sibTrans" presStyleLbl="sibTrans2D1" presStyleIdx="2" presStyleCnt="5"/>
      <dgm:spPr/>
      <dgm:t>
        <a:bodyPr/>
        <a:lstStyle/>
        <a:p>
          <a:endParaRPr lang="cs-CZ"/>
        </a:p>
      </dgm:t>
    </dgm:pt>
    <dgm:pt modelId="{36D76C9C-7830-4C5D-B4C9-00224821E62B}" type="pres">
      <dgm:prSet presAssocID="{1EA50649-8322-41B6-9B3B-6EE253DC5637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8CF397AF-C41F-4204-94DA-95A990CFCE48}" type="pres">
      <dgm:prSet presAssocID="{22E1512F-84E6-4E4A-9C77-8FDA0466082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68B57D-2590-4958-881E-A0CED2E10BF1}" type="pres">
      <dgm:prSet presAssocID="{754A6D86-D137-4426-AB57-92A1989CAF3C}" presName="sibTrans" presStyleLbl="sibTrans2D1" presStyleIdx="3" presStyleCnt="5"/>
      <dgm:spPr/>
      <dgm:t>
        <a:bodyPr/>
        <a:lstStyle/>
        <a:p>
          <a:endParaRPr lang="cs-CZ"/>
        </a:p>
      </dgm:t>
    </dgm:pt>
    <dgm:pt modelId="{1F726BAD-58FC-45EA-AE70-63C7842D2005}" type="pres">
      <dgm:prSet presAssocID="{754A6D86-D137-4426-AB57-92A1989CAF3C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E490D3F3-8489-4F04-BE6D-4768E28633B6}" type="pres">
      <dgm:prSet presAssocID="{47BA5E4A-BE61-4F00-BDD6-29C5258B092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6C28A4-D386-491D-B9E3-1046129FDFE6}" type="pres">
      <dgm:prSet presAssocID="{09012D62-0770-4DB2-A910-3E0C21BAF82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F25F953C-0B14-49E8-804E-1ED997064798}" type="pres">
      <dgm:prSet presAssocID="{09012D62-0770-4DB2-A910-3E0C21BAF82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91B72FBE-44F6-4660-889F-574780264A0F}" type="presOf" srcId="{09012D62-0770-4DB2-A910-3E0C21BAF82A}" destId="{F25F953C-0B14-49E8-804E-1ED997064798}" srcOrd="1" destOrd="0" presId="urn:microsoft.com/office/officeart/2005/8/layout/cycle2"/>
    <dgm:cxn modelId="{95E6595B-F191-41D6-8079-B85121035842}" type="presOf" srcId="{754A6D86-D137-4426-AB57-92A1989CAF3C}" destId="{1F726BAD-58FC-45EA-AE70-63C7842D2005}" srcOrd="1" destOrd="0" presId="urn:microsoft.com/office/officeart/2005/8/layout/cycle2"/>
    <dgm:cxn modelId="{1B479767-96B9-403E-B020-EF61C427FF8F}" srcId="{E2C18A36-9723-4653-ACB1-49DF4E3CAEE9}" destId="{22E1512F-84E6-4E4A-9C77-8FDA0466082E}" srcOrd="3" destOrd="0" parTransId="{581620C5-F67B-4C37-BE89-215E54A46B03}" sibTransId="{754A6D86-D137-4426-AB57-92A1989CAF3C}"/>
    <dgm:cxn modelId="{E7A973EA-7F8E-40E5-8D19-838D34565BCF}" type="presOf" srcId="{47BA5E4A-BE61-4F00-BDD6-29C5258B0924}" destId="{E490D3F3-8489-4F04-BE6D-4768E28633B6}" srcOrd="0" destOrd="0" presId="urn:microsoft.com/office/officeart/2005/8/layout/cycle2"/>
    <dgm:cxn modelId="{A1597196-02C6-4524-9922-6479C1CCB40F}" srcId="{E2C18A36-9723-4653-ACB1-49DF4E3CAEE9}" destId="{764501A6-28B7-4083-91A2-6CA9FE4C5CDD}" srcOrd="0" destOrd="0" parTransId="{69AE466D-EC78-4FC4-8985-9495FCB91485}" sibTransId="{94D643A5-72DF-41DD-B321-CF9FB870512A}"/>
    <dgm:cxn modelId="{ED1B5C89-BF2B-451B-AC2C-3F937364D2CC}" type="presOf" srcId="{3F861461-57AC-4375-8FE2-413640A7CD51}" destId="{38379162-009E-432D-8C7A-849154273D14}" srcOrd="0" destOrd="0" presId="urn:microsoft.com/office/officeart/2005/8/layout/cycle2"/>
    <dgm:cxn modelId="{33DB68C6-6A00-4AB5-9D21-3E164A9EB441}" type="presOf" srcId="{63961616-D88B-440F-A8C9-A4A0EB1727B2}" destId="{418B7EFC-924D-423A-8080-029EDFF8CE8A}" srcOrd="0" destOrd="0" presId="urn:microsoft.com/office/officeart/2005/8/layout/cycle2"/>
    <dgm:cxn modelId="{A8EF0303-58A7-4277-9F29-8C9451A78E71}" type="presOf" srcId="{762C1CE9-BF17-4F82-9E05-F221C7EC105D}" destId="{3E9B85B3-9A1C-430C-A8CA-2CC1735AA4BE}" srcOrd="0" destOrd="0" presId="urn:microsoft.com/office/officeart/2005/8/layout/cycle2"/>
    <dgm:cxn modelId="{D95B7223-5D98-4E42-8F82-AA01766BC762}" type="presOf" srcId="{94D643A5-72DF-41DD-B321-CF9FB870512A}" destId="{AA28A312-5DD7-49E8-911C-BC01799082E2}" srcOrd="0" destOrd="0" presId="urn:microsoft.com/office/officeart/2005/8/layout/cycle2"/>
    <dgm:cxn modelId="{F216ACD9-67BB-4B94-B745-A8DAEE193830}" type="presOf" srcId="{22E1512F-84E6-4E4A-9C77-8FDA0466082E}" destId="{8CF397AF-C41F-4204-94DA-95A990CFCE48}" srcOrd="0" destOrd="0" presId="urn:microsoft.com/office/officeart/2005/8/layout/cycle2"/>
    <dgm:cxn modelId="{1B334A40-6F1F-4E7C-9469-A3B29239EDA1}" srcId="{E2C18A36-9723-4653-ACB1-49DF4E3CAEE9}" destId="{47BA5E4A-BE61-4F00-BDD6-29C5258B0924}" srcOrd="4" destOrd="0" parTransId="{820DE329-431C-401C-A532-D5249622C053}" sibTransId="{09012D62-0770-4DB2-A910-3E0C21BAF82A}"/>
    <dgm:cxn modelId="{8CC16C78-0599-4E68-9562-0B8922A84E49}" srcId="{E2C18A36-9723-4653-ACB1-49DF4E3CAEE9}" destId="{762C1CE9-BF17-4F82-9E05-F221C7EC105D}" srcOrd="2" destOrd="0" parTransId="{65EDDBF1-6991-4D6C-B880-89866E13C764}" sibTransId="{1EA50649-8322-41B6-9B3B-6EE253DC5637}"/>
    <dgm:cxn modelId="{F26BAB90-AE38-4F30-9D86-79F2DFF8BFA2}" type="presOf" srcId="{63961616-D88B-440F-A8C9-A4A0EB1727B2}" destId="{EE271883-5BCF-44BF-BCF9-C2A3794B8EC7}" srcOrd="1" destOrd="0" presId="urn:microsoft.com/office/officeart/2005/8/layout/cycle2"/>
    <dgm:cxn modelId="{CF7DF371-AA00-46D0-B4B3-C032E28929D6}" type="presOf" srcId="{94D643A5-72DF-41DD-B321-CF9FB870512A}" destId="{25F3EF5F-787C-47F7-8EA0-9EC94F536510}" srcOrd="1" destOrd="0" presId="urn:microsoft.com/office/officeart/2005/8/layout/cycle2"/>
    <dgm:cxn modelId="{B81A535B-7B57-435B-BFA4-D30221C26195}" srcId="{E2C18A36-9723-4653-ACB1-49DF4E3CAEE9}" destId="{3F861461-57AC-4375-8FE2-413640A7CD51}" srcOrd="1" destOrd="0" parTransId="{A5BC25EF-85E1-49A6-AB22-A41EE011A251}" sibTransId="{63961616-D88B-440F-A8C9-A4A0EB1727B2}"/>
    <dgm:cxn modelId="{FC43F108-64D9-4249-9923-BDD5FD133474}" type="presOf" srcId="{E2C18A36-9723-4653-ACB1-49DF4E3CAEE9}" destId="{970EFB96-0AA1-4AC4-B883-136444D29C4A}" srcOrd="0" destOrd="0" presId="urn:microsoft.com/office/officeart/2005/8/layout/cycle2"/>
    <dgm:cxn modelId="{7CEA9C19-CA7E-458F-86F5-EF4DE879BCF7}" type="presOf" srcId="{754A6D86-D137-4426-AB57-92A1989CAF3C}" destId="{5868B57D-2590-4958-881E-A0CED2E10BF1}" srcOrd="0" destOrd="0" presId="urn:microsoft.com/office/officeart/2005/8/layout/cycle2"/>
    <dgm:cxn modelId="{0CB7326B-7154-4CC6-A0E3-3735B987D769}" type="presOf" srcId="{764501A6-28B7-4083-91A2-6CA9FE4C5CDD}" destId="{8C22E2C1-61EC-4F7D-B6BC-6ACD69AAD842}" srcOrd="0" destOrd="0" presId="urn:microsoft.com/office/officeart/2005/8/layout/cycle2"/>
    <dgm:cxn modelId="{F3D15993-215E-4312-9C3E-4BEF1848D631}" type="presOf" srcId="{1EA50649-8322-41B6-9B3B-6EE253DC5637}" destId="{36D76C9C-7830-4C5D-B4C9-00224821E62B}" srcOrd="1" destOrd="0" presId="urn:microsoft.com/office/officeart/2005/8/layout/cycle2"/>
    <dgm:cxn modelId="{287471ED-3B48-466C-87C3-D8EDEA852294}" type="presOf" srcId="{1EA50649-8322-41B6-9B3B-6EE253DC5637}" destId="{33F4D8D5-5F93-47AC-9477-0A45D8C249A0}" srcOrd="0" destOrd="0" presId="urn:microsoft.com/office/officeart/2005/8/layout/cycle2"/>
    <dgm:cxn modelId="{6C163D5A-912E-4C21-8B6E-01470AD955C8}" type="presOf" srcId="{09012D62-0770-4DB2-A910-3E0C21BAF82A}" destId="{7C6C28A4-D386-491D-B9E3-1046129FDFE6}" srcOrd="0" destOrd="0" presId="urn:microsoft.com/office/officeart/2005/8/layout/cycle2"/>
    <dgm:cxn modelId="{30688716-6922-4EAD-AA6C-9EB0BC9764FD}" type="presParOf" srcId="{970EFB96-0AA1-4AC4-B883-136444D29C4A}" destId="{8C22E2C1-61EC-4F7D-B6BC-6ACD69AAD842}" srcOrd="0" destOrd="0" presId="urn:microsoft.com/office/officeart/2005/8/layout/cycle2"/>
    <dgm:cxn modelId="{99E3A6C4-6B28-488E-8624-B0435C886EA7}" type="presParOf" srcId="{970EFB96-0AA1-4AC4-B883-136444D29C4A}" destId="{AA28A312-5DD7-49E8-911C-BC01799082E2}" srcOrd="1" destOrd="0" presId="urn:microsoft.com/office/officeart/2005/8/layout/cycle2"/>
    <dgm:cxn modelId="{C311A86B-EE6B-4C2B-9E9B-87E11EADC151}" type="presParOf" srcId="{AA28A312-5DD7-49E8-911C-BC01799082E2}" destId="{25F3EF5F-787C-47F7-8EA0-9EC94F536510}" srcOrd="0" destOrd="0" presId="urn:microsoft.com/office/officeart/2005/8/layout/cycle2"/>
    <dgm:cxn modelId="{E5AFFA54-C844-4A42-B201-69E24DEFCA76}" type="presParOf" srcId="{970EFB96-0AA1-4AC4-B883-136444D29C4A}" destId="{38379162-009E-432D-8C7A-849154273D14}" srcOrd="2" destOrd="0" presId="urn:microsoft.com/office/officeart/2005/8/layout/cycle2"/>
    <dgm:cxn modelId="{09C8CAB4-65CC-45BB-890D-0CD2169C9641}" type="presParOf" srcId="{970EFB96-0AA1-4AC4-B883-136444D29C4A}" destId="{418B7EFC-924D-423A-8080-029EDFF8CE8A}" srcOrd="3" destOrd="0" presId="urn:microsoft.com/office/officeart/2005/8/layout/cycle2"/>
    <dgm:cxn modelId="{838B4B47-9139-49E0-A5A5-59BC69A9F4E2}" type="presParOf" srcId="{418B7EFC-924D-423A-8080-029EDFF8CE8A}" destId="{EE271883-5BCF-44BF-BCF9-C2A3794B8EC7}" srcOrd="0" destOrd="0" presId="urn:microsoft.com/office/officeart/2005/8/layout/cycle2"/>
    <dgm:cxn modelId="{E79E78D7-CC56-4496-BC3A-2A96CD827D8E}" type="presParOf" srcId="{970EFB96-0AA1-4AC4-B883-136444D29C4A}" destId="{3E9B85B3-9A1C-430C-A8CA-2CC1735AA4BE}" srcOrd="4" destOrd="0" presId="urn:microsoft.com/office/officeart/2005/8/layout/cycle2"/>
    <dgm:cxn modelId="{BFE19B78-EC83-418C-8048-AC957860F3F5}" type="presParOf" srcId="{970EFB96-0AA1-4AC4-B883-136444D29C4A}" destId="{33F4D8D5-5F93-47AC-9477-0A45D8C249A0}" srcOrd="5" destOrd="0" presId="urn:microsoft.com/office/officeart/2005/8/layout/cycle2"/>
    <dgm:cxn modelId="{A19CB71F-6890-4D9A-9352-F1012E3A305A}" type="presParOf" srcId="{33F4D8D5-5F93-47AC-9477-0A45D8C249A0}" destId="{36D76C9C-7830-4C5D-B4C9-00224821E62B}" srcOrd="0" destOrd="0" presId="urn:microsoft.com/office/officeart/2005/8/layout/cycle2"/>
    <dgm:cxn modelId="{58E6E886-A796-4C03-A010-6A030AF4FD58}" type="presParOf" srcId="{970EFB96-0AA1-4AC4-B883-136444D29C4A}" destId="{8CF397AF-C41F-4204-94DA-95A990CFCE48}" srcOrd="6" destOrd="0" presId="urn:microsoft.com/office/officeart/2005/8/layout/cycle2"/>
    <dgm:cxn modelId="{F61EC639-B9C4-40D0-A3BB-046F4B925149}" type="presParOf" srcId="{970EFB96-0AA1-4AC4-B883-136444D29C4A}" destId="{5868B57D-2590-4958-881E-A0CED2E10BF1}" srcOrd="7" destOrd="0" presId="urn:microsoft.com/office/officeart/2005/8/layout/cycle2"/>
    <dgm:cxn modelId="{B439AAC8-2FB1-41EF-8EA2-0B0A05D9C1A9}" type="presParOf" srcId="{5868B57D-2590-4958-881E-A0CED2E10BF1}" destId="{1F726BAD-58FC-45EA-AE70-63C7842D2005}" srcOrd="0" destOrd="0" presId="urn:microsoft.com/office/officeart/2005/8/layout/cycle2"/>
    <dgm:cxn modelId="{E1A7650C-0202-48F3-9225-F0AB6530552B}" type="presParOf" srcId="{970EFB96-0AA1-4AC4-B883-136444D29C4A}" destId="{E490D3F3-8489-4F04-BE6D-4768E28633B6}" srcOrd="8" destOrd="0" presId="urn:microsoft.com/office/officeart/2005/8/layout/cycle2"/>
    <dgm:cxn modelId="{398643E5-C32E-4DD6-B08B-4F693C3E01F0}" type="presParOf" srcId="{970EFB96-0AA1-4AC4-B883-136444D29C4A}" destId="{7C6C28A4-D386-491D-B9E3-1046129FDFE6}" srcOrd="9" destOrd="0" presId="urn:microsoft.com/office/officeart/2005/8/layout/cycle2"/>
    <dgm:cxn modelId="{BE21239C-88AE-40CF-9CCE-8EE7F8C66F10}" type="presParOf" srcId="{7C6C28A4-D386-491D-B9E3-1046129FDFE6}" destId="{F25F953C-0B14-49E8-804E-1ED99706479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38AD630-3506-4D3D-8F90-BD05914B156D}">
      <dsp:nvSpPr>
        <dsp:cNvPr id="0" name=""/>
        <dsp:cNvSpPr/>
      </dsp:nvSpPr>
      <dsp:spPr>
        <a:xfrm>
          <a:off x="2292195" y="294187"/>
          <a:ext cx="3801808" cy="3801808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ve studeném a větrném počasí</a:t>
          </a:r>
          <a:endParaRPr lang="cs-CZ" sz="1600" kern="1200" dirty="0"/>
        </a:p>
      </dsp:txBody>
      <dsp:txXfrm>
        <a:off x="4295838" y="1099808"/>
        <a:ext cx="1357788" cy="1131490"/>
      </dsp:txXfrm>
    </dsp:sp>
    <dsp:sp modelId="{145ACF2B-669C-4AC5-81AE-BCE3D8F7BA46}">
      <dsp:nvSpPr>
        <dsp:cNvPr id="0" name=""/>
        <dsp:cNvSpPr/>
      </dsp:nvSpPr>
      <dsp:spPr>
        <a:xfrm>
          <a:off x="2213895" y="429966"/>
          <a:ext cx="3801808" cy="3801808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shade val="80000"/>
            <a:hueOff val="191689"/>
            <a:satOff val="-11811"/>
            <a:lumOff val="15305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při podchlazení</a:t>
          </a:r>
          <a:endParaRPr lang="cs-CZ" sz="1600" kern="1200" dirty="0"/>
        </a:p>
      </dsp:txBody>
      <dsp:txXfrm>
        <a:off x="3119088" y="2896615"/>
        <a:ext cx="2036682" cy="995711"/>
      </dsp:txXfrm>
    </dsp:sp>
    <dsp:sp modelId="{F2E031B7-E542-4238-88E7-9B146F0010ED}">
      <dsp:nvSpPr>
        <dsp:cNvPr id="0" name=""/>
        <dsp:cNvSpPr/>
      </dsp:nvSpPr>
      <dsp:spPr>
        <a:xfrm>
          <a:off x="2135596" y="294187"/>
          <a:ext cx="3801808" cy="3801808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shade val="80000"/>
            <a:hueOff val="383377"/>
            <a:satOff val="-23621"/>
            <a:lumOff val="3061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za mrazů</a:t>
          </a:r>
          <a:endParaRPr lang="cs-CZ" sz="1600" kern="1200" dirty="0"/>
        </a:p>
      </dsp:txBody>
      <dsp:txXfrm>
        <a:off x="2575972" y="1099808"/>
        <a:ext cx="1357788" cy="1131490"/>
      </dsp:txXfrm>
    </dsp:sp>
    <dsp:sp modelId="{1BE668E8-9C97-4FAE-9CBD-1162A1619D86}">
      <dsp:nvSpPr>
        <dsp:cNvPr id="0" name=""/>
        <dsp:cNvSpPr/>
      </dsp:nvSpPr>
      <dsp:spPr>
        <a:xfrm>
          <a:off x="2057158" y="58837"/>
          <a:ext cx="4272508" cy="4272508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6BD08-BB12-4B51-8BD2-1252A857E7E5}">
      <dsp:nvSpPr>
        <dsp:cNvPr id="0" name=""/>
        <dsp:cNvSpPr/>
      </dsp:nvSpPr>
      <dsp:spPr>
        <a:xfrm>
          <a:off x="1978545" y="194375"/>
          <a:ext cx="4272508" cy="4272508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shade val="90000"/>
            <a:hueOff val="191663"/>
            <a:satOff val="-11648"/>
            <a:lumOff val="142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C2E66-AE64-4760-B707-A1E9A6B3FE41}">
      <dsp:nvSpPr>
        <dsp:cNvPr id="0" name=""/>
        <dsp:cNvSpPr/>
      </dsp:nvSpPr>
      <dsp:spPr>
        <a:xfrm>
          <a:off x="1899932" y="58837"/>
          <a:ext cx="4272508" cy="4272508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shade val="90000"/>
            <a:hueOff val="383327"/>
            <a:satOff val="-23295"/>
            <a:lumOff val="284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87C0979-6ED7-41E3-8C83-CCFDB1CA69A6}">
      <dsp:nvSpPr>
        <dsp:cNvPr id="0" name=""/>
        <dsp:cNvSpPr/>
      </dsp:nvSpPr>
      <dsp:spPr>
        <a:xfrm>
          <a:off x="0" y="64784"/>
          <a:ext cx="3369974" cy="3369974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88993-1712-4513-A6BA-5230279521DC}">
      <dsp:nvSpPr>
        <dsp:cNvPr id="0" name=""/>
        <dsp:cNvSpPr/>
      </dsp:nvSpPr>
      <dsp:spPr>
        <a:xfrm>
          <a:off x="1684987" y="64784"/>
          <a:ext cx="3931636" cy="3369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sundáme</a:t>
          </a:r>
          <a:endParaRPr lang="cs-CZ" sz="2000" kern="1200" dirty="0"/>
        </a:p>
      </dsp:txBody>
      <dsp:txXfrm>
        <a:off x="1684987" y="64784"/>
        <a:ext cx="1965818" cy="1010994"/>
      </dsp:txXfrm>
    </dsp:sp>
    <dsp:sp modelId="{3C3461E6-0EDB-499C-9604-0BF86ED9CC17}">
      <dsp:nvSpPr>
        <dsp:cNvPr id="0" name=""/>
        <dsp:cNvSpPr/>
      </dsp:nvSpPr>
      <dsp:spPr>
        <a:xfrm>
          <a:off x="589746" y="1075779"/>
          <a:ext cx="2190481" cy="2190481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1BC93-5F66-4BA0-996A-EA8D15CA0054}">
      <dsp:nvSpPr>
        <dsp:cNvPr id="0" name=""/>
        <dsp:cNvSpPr/>
      </dsp:nvSpPr>
      <dsp:spPr>
        <a:xfrm>
          <a:off x="1684987" y="1075779"/>
          <a:ext cx="3931636" cy="2190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hueOff val="3359277"/>
              <a:satOff val="4740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omrzlou část těla zahříváme</a:t>
          </a:r>
          <a:endParaRPr lang="cs-CZ" sz="2000" kern="1200" dirty="0"/>
        </a:p>
      </dsp:txBody>
      <dsp:txXfrm>
        <a:off x="1684987" y="1075779"/>
        <a:ext cx="1965818" cy="1010991"/>
      </dsp:txXfrm>
    </dsp:sp>
    <dsp:sp modelId="{7F514905-95C4-4F67-BF0E-A3BD59BABD2F}">
      <dsp:nvSpPr>
        <dsp:cNvPr id="0" name=""/>
        <dsp:cNvSpPr/>
      </dsp:nvSpPr>
      <dsp:spPr>
        <a:xfrm>
          <a:off x="1179491" y="2086770"/>
          <a:ext cx="1010991" cy="1010991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3AC59-DF16-4134-81BB-F58B7AFC7333}">
      <dsp:nvSpPr>
        <dsp:cNvPr id="0" name=""/>
        <dsp:cNvSpPr/>
      </dsp:nvSpPr>
      <dsp:spPr>
        <a:xfrm>
          <a:off x="1684987" y="2086770"/>
          <a:ext cx="3931636" cy="10109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hueOff val="6718553"/>
              <a:satOff val="9479"/>
              <a:lumOff val="-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omrzlou končetinu</a:t>
          </a:r>
          <a:endParaRPr lang="cs-CZ" sz="2000" kern="1200" dirty="0"/>
        </a:p>
      </dsp:txBody>
      <dsp:txXfrm>
        <a:off x="1684987" y="2086770"/>
        <a:ext cx="1965818" cy="1010991"/>
      </dsp:txXfrm>
    </dsp:sp>
    <dsp:sp modelId="{0A34C0EB-17CB-4D2F-A6A9-83CCF9F0C23C}">
      <dsp:nvSpPr>
        <dsp:cNvPr id="0" name=""/>
        <dsp:cNvSpPr/>
      </dsp:nvSpPr>
      <dsp:spPr>
        <a:xfrm>
          <a:off x="3650805" y="64784"/>
          <a:ext cx="1965818" cy="1010994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rukavice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boty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prsteny</a:t>
          </a:r>
          <a:endParaRPr lang="cs-CZ" sz="1100" kern="1200" dirty="0"/>
        </a:p>
      </dsp:txBody>
      <dsp:txXfrm>
        <a:off x="3650805" y="64784"/>
        <a:ext cx="1965818" cy="1010994"/>
      </dsp:txXfrm>
    </dsp:sp>
    <dsp:sp modelId="{60926F05-6291-41BC-AFE6-F22224B58766}">
      <dsp:nvSpPr>
        <dsp:cNvPr id="0" name=""/>
        <dsp:cNvSpPr/>
      </dsp:nvSpPr>
      <dsp:spPr>
        <a:xfrm>
          <a:off x="3650805" y="1075779"/>
          <a:ext cx="1965818" cy="101099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rukama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v klíně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v podpaží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v teplé vodě</a:t>
          </a:r>
          <a:endParaRPr lang="cs-CZ" sz="1100" kern="1200" dirty="0"/>
        </a:p>
      </dsp:txBody>
      <dsp:txXfrm>
        <a:off x="3650805" y="1075779"/>
        <a:ext cx="1965818" cy="1010991"/>
      </dsp:txXfrm>
    </dsp:sp>
    <dsp:sp modelId="{BB065C61-E8C1-47C1-BF2F-09B0FC05255E}">
      <dsp:nvSpPr>
        <dsp:cNvPr id="0" name=""/>
        <dsp:cNvSpPr/>
      </dsp:nvSpPr>
      <dsp:spPr>
        <a:xfrm>
          <a:off x="3650805" y="2086770"/>
          <a:ext cx="1965818" cy="101099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zvedneme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podložíme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lehkým obvazem zavážeme</a:t>
          </a:r>
          <a:endParaRPr lang="cs-CZ" sz="1100" kern="1200" dirty="0"/>
        </a:p>
      </dsp:txBody>
      <dsp:txXfrm>
        <a:off x="3650805" y="2086770"/>
        <a:ext cx="1965818" cy="101099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C22E2C1-61EC-4F7D-B6BC-6ACD69AAD842}">
      <dsp:nvSpPr>
        <dsp:cNvPr id="0" name=""/>
        <dsp:cNvSpPr/>
      </dsp:nvSpPr>
      <dsp:spPr>
        <a:xfrm>
          <a:off x="2434828" y="401"/>
          <a:ext cx="1226343" cy="1226343"/>
        </a:xfrm>
        <a:prstGeom prst="ellipse">
          <a:avLst/>
        </a:prstGeom>
        <a:gradFill rotWithShape="1">
          <a:gsLst>
            <a:gs pos="0">
              <a:schemeClr val="accent1">
                <a:tint val="62000"/>
                <a:satMod val="180000"/>
              </a:schemeClr>
            </a:gs>
            <a:gs pos="65000">
              <a:schemeClr val="accent1">
                <a:tint val="32000"/>
                <a:satMod val="250000"/>
              </a:schemeClr>
            </a:gs>
            <a:gs pos="100000">
              <a:schemeClr val="accent1"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jízda na lanovce, lyžařském vleku</a:t>
          </a:r>
          <a:endParaRPr lang="cs-CZ" sz="900" kern="1200" dirty="0"/>
        </a:p>
      </dsp:txBody>
      <dsp:txXfrm>
        <a:off x="2434828" y="401"/>
        <a:ext cx="1226343" cy="1226343"/>
      </dsp:txXfrm>
    </dsp:sp>
    <dsp:sp modelId="{AA28A312-5DD7-49E8-911C-BC01799082E2}">
      <dsp:nvSpPr>
        <dsp:cNvPr id="0" name=""/>
        <dsp:cNvSpPr/>
      </dsp:nvSpPr>
      <dsp:spPr>
        <a:xfrm rot="2160000">
          <a:off x="3622675" y="942976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160000">
        <a:off x="3622675" y="942976"/>
        <a:ext cx="327092" cy="413891"/>
      </dsp:txXfrm>
    </dsp:sp>
    <dsp:sp modelId="{38379162-009E-432D-8C7A-849154273D14}">
      <dsp:nvSpPr>
        <dsp:cNvPr id="0" name=""/>
        <dsp:cNvSpPr/>
      </dsp:nvSpPr>
      <dsp:spPr>
        <a:xfrm>
          <a:off x="3926250" y="1083982"/>
          <a:ext cx="1226343" cy="1226343"/>
        </a:xfrm>
        <a:prstGeom prst="ellipse">
          <a:avLst/>
        </a:prstGeom>
        <a:gradFill rotWithShape="1">
          <a:gsLst>
            <a:gs pos="0">
              <a:schemeClr val="accent6">
                <a:tint val="62000"/>
                <a:satMod val="180000"/>
              </a:schemeClr>
            </a:gs>
            <a:gs pos="65000">
              <a:schemeClr val="accent6">
                <a:tint val="32000"/>
                <a:satMod val="250000"/>
              </a:schemeClr>
            </a:gs>
            <a:gs pos="100000">
              <a:schemeClr val="accent6"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6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hry se sněhem a ve sněhu</a:t>
          </a:r>
          <a:endParaRPr lang="cs-CZ" sz="900" kern="1200" dirty="0"/>
        </a:p>
      </dsp:txBody>
      <dsp:txXfrm>
        <a:off x="3926250" y="1083982"/>
        <a:ext cx="1226343" cy="1226343"/>
      </dsp:txXfrm>
    </dsp:sp>
    <dsp:sp modelId="{418B7EFC-924D-423A-8080-029EDFF8CE8A}">
      <dsp:nvSpPr>
        <dsp:cNvPr id="0" name=""/>
        <dsp:cNvSpPr/>
      </dsp:nvSpPr>
      <dsp:spPr>
        <a:xfrm rot="6480000">
          <a:off x="4093900" y="235804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6480000">
        <a:off x="4093900" y="2358041"/>
        <a:ext cx="327092" cy="413891"/>
      </dsp:txXfrm>
    </dsp:sp>
    <dsp:sp modelId="{3E9B85B3-9A1C-430C-A8CA-2CC1735AA4BE}">
      <dsp:nvSpPr>
        <dsp:cNvPr id="0" name=""/>
        <dsp:cNvSpPr/>
      </dsp:nvSpPr>
      <dsp:spPr>
        <a:xfrm>
          <a:off x="3356577" y="2837255"/>
          <a:ext cx="1226343" cy="1226343"/>
        </a:xfrm>
        <a:prstGeom prst="ellipse">
          <a:avLst/>
        </a:prstGeom>
        <a:gradFill rotWithShape="1">
          <a:gsLst>
            <a:gs pos="0">
              <a:schemeClr val="accent4">
                <a:tint val="62000"/>
                <a:satMod val="180000"/>
              </a:schemeClr>
            </a:gs>
            <a:gs pos="65000">
              <a:schemeClr val="accent4">
                <a:tint val="32000"/>
                <a:satMod val="250000"/>
              </a:schemeClr>
            </a:gs>
            <a:gs pos="100000">
              <a:schemeClr val="accent4"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4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bobování</a:t>
          </a:r>
          <a:endParaRPr lang="cs-CZ" sz="900" kern="1200" dirty="0"/>
        </a:p>
      </dsp:txBody>
      <dsp:txXfrm>
        <a:off x="3356577" y="2837255"/>
        <a:ext cx="1226343" cy="1226343"/>
      </dsp:txXfrm>
    </dsp:sp>
    <dsp:sp modelId="{33F4D8D5-5F93-47AC-9477-0A45D8C249A0}">
      <dsp:nvSpPr>
        <dsp:cNvPr id="0" name=""/>
        <dsp:cNvSpPr/>
      </dsp:nvSpPr>
      <dsp:spPr>
        <a:xfrm rot="10800000">
          <a:off x="2893711" y="324348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2893711" y="3243481"/>
        <a:ext cx="327092" cy="413891"/>
      </dsp:txXfrm>
    </dsp:sp>
    <dsp:sp modelId="{8CF397AF-C41F-4204-94DA-95A990CFCE48}">
      <dsp:nvSpPr>
        <dsp:cNvPr id="0" name=""/>
        <dsp:cNvSpPr/>
      </dsp:nvSpPr>
      <dsp:spPr>
        <a:xfrm>
          <a:off x="1513078" y="2837255"/>
          <a:ext cx="1226343" cy="1226343"/>
        </a:xfrm>
        <a:prstGeom prst="ellipse">
          <a:avLst/>
        </a:prstGeom>
        <a:gradFill rotWithShape="1">
          <a:gsLst>
            <a:gs pos="0">
              <a:schemeClr val="dk1">
                <a:tint val="62000"/>
                <a:satMod val="180000"/>
              </a:schemeClr>
            </a:gs>
            <a:gs pos="65000">
              <a:schemeClr val="dk1">
                <a:tint val="32000"/>
                <a:satMod val="250000"/>
              </a:schemeClr>
            </a:gs>
            <a:gs pos="100000">
              <a:schemeClr val="dk1"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dk1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klouzání</a:t>
          </a:r>
          <a:endParaRPr lang="cs-CZ" sz="900" kern="1200" dirty="0"/>
        </a:p>
      </dsp:txBody>
      <dsp:txXfrm>
        <a:off x="1513078" y="2837255"/>
        <a:ext cx="1226343" cy="1226343"/>
      </dsp:txXfrm>
    </dsp:sp>
    <dsp:sp modelId="{5868B57D-2590-4958-881E-A0CED2E10BF1}">
      <dsp:nvSpPr>
        <dsp:cNvPr id="0" name=""/>
        <dsp:cNvSpPr/>
      </dsp:nvSpPr>
      <dsp:spPr>
        <a:xfrm rot="15120000">
          <a:off x="1680728" y="237564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5120000">
        <a:off x="1680728" y="2375649"/>
        <a:ext cx="327092" cy="413891"/>
      </dsp:txXfrm>
    </dsp:sp>
    <dsp:sp modelId="{E490D3F3-8489-4F04-BE6D-4768E28633B6}">
      <dsp:nvSpPr>
        <dsp:cNvPr id="0" name=""/>
        <dsp:cNvSpPr/>
      </dsp:nvSpPr>
      <dsp:spPr>
        <a:xfrm>
          <a:off x="943405" y="1083982"/>
          <a:ext cx="1226343" cy="1226343"/>
        </a:xfrm>
        <a:prstGeom prst="ellipse">
          <a:avLst/>
        </a:prstGeom>
        <a:gradFill rotWithShape="1">
          <a:gsLst>
            <a:gs pos="0">
              <a:schemeClr val="accent2">
                <a:tint val="62000"/>
                <a:satMod val="180000"/>
              </a:schemeClr>
            </a:gs>
            <a:gs pos="65000">
              <a:schemeClr val="accent2">
                <a:tint val="32000"/>
                <a:satMod val="250000"/>
              </a:schemeClr>
            </a:gs>
            <a:gs pos="100000">
              <a:schemeClr val="accent2"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lyžování, bruslení, snowboarding</a:t>
          </a:r>
          <a:endParaRPr lang="cs-CZ" sz="900" kern="1200" dirty="0"/>
        </a:p>
      </dsp:txBody>
      <dsp:txXfrm>
        <a:off x="943405" y="1083982"/>
        <a:ext cx="1226343" cy="1226343"/>
      </dsp:txXfrm>
    </dsp:sp>
    <dsp:sp modelId="{7C6C28A4-D386-491D-B9E3-1046129FDFE6}">
      <dsp:nvSpPr>
        <dsp:cNvPr id="0" name=""/>
        <dsp:cNvSpPr/>
      </dsp:nvSpPr>
      <dsp:spPr>
        <a:xfrm rot="19440000">
          <a:off x="2131253" y="95385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9440000">
        <a:off x="2131253" y="953859"/>
        <a:ext cx="327092" cy="413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1F34E97-EBC3-4F55-842C-D45210ECBB4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1C65103-70A8-4AFB-969B-001C9DC17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OMRZLINY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05.  02.  2012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47_RP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76660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  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</a:t>
            </a:r>
            <a:r>
              <a:rPr lang="cs-CZ" sz="1800" dirty="0" smtClean="0"/>
              <a:t>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OMRZLINY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3898776" cy="1728192"/>
          </a:xfrm>
        </p:spPr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3\01\11\P11191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692696"/>
            <a:ext cx="4401683" cy="3301262"/>
          </a:xfrm>
          <a:prstGeom prst="cloud">
            <a:avLst/>
          </a:prstGeom>
          <a:noFill/>
        </p:spPr>
      </p:pic>
      <p:pic>
        <p:nvPicPr>
          <p:cNvPr id="4098" name="Picture 2" descr="C:\Documents and Settings\uzivatel\Dokumenty\Obrázky\OLYMPUS Master 2\2009\01\17\P11721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04864"/>
            <a:ext cx="4535488" cy="3401616"/>
          </a:xfrm>
          <a:prstGeom prst="cloud">
            <a:avLst/>
          </a:prstGeom>
          <a:noFill/>
        </p:spPr>
      </p:pic>
      <p:pic>
        <p:nvPicPr>
          <p:cNvPr id="1027" name="Picture 3" descr="C:\Documents and Settings\uzivatel\Dokumenty\Obrázky\OLYMPUS Master 2\2013\02\13\P2139430.JPG"/>
          <p:cNvPicPr>
            <a:picLocks noChangeAspect="1" noChangeArrowheads="1"/>
          </p:cNvPicPr>
          <p:nvPr/>
        </p:nvPicPr>
        <p:blipFill>
          <a:blip r:embed="rId4" cstate="print"/>
          <a:srcRect t="32938" r="17516"/>
          <a:stretch>
            <a:fillRect/>
          </a:stretch>
        </p:blipFill>
        <p:spPr bwMode="auto">
          <a:xfrm>
            <a:off x="5076056" y="4293096"/>
            <a:ext cx="2963542" cy="1807096"/>
          </a:xfrm>
          <a:prstGeom prst="cloud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OMRZLINY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zasažená místa musíme pomalu zahřát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zajistíme odvoz postiženého do nemocnice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1945680"/>
          <a:ext cx="5616624" cy="3499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AKTIVITY V ZIMĚ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34880" cy="1570186"/>
          </a:xfrm>
        </p:spPr>
        <p:txBody>
          <a:bodyPr/>
          <a:lstStyle/>
          <a:p>
            <a:r>
              <a:rPr lang="cs-CZ" dirty="0" smtClean="0"/>
              <a:t>JÍZDA NA LANOVCE</a:t>
            </a:r>
            <a:endParaRPr lang="cs-CZ" dirty="0"/>
          </a:p>
        </p:txBody>
      </p:sp>
      <p:pic>
        <p:nvPicPr>
          <p:cNvPr id="3074" name="Picture 2" descr="C:\Documents and Settings\uzivatel\Dokumenty\Obrázky\OLYMPUS Master 2\2009\03\13\P3132320.JPG"/>
          <p:cNvPicPr>
            <a:picLocks noChangeAspect="1" noChangeArrowheads="1"/>
          </p:cNvPicPr>
          <p:nvPr/>
        </p:nvPicPr>
        <p:blipFill>
          <a:blip r:embed="rId2" cstate="print"/>
          <a:srcRect l="9838" t="4851" b="3801"/>
          <a:stretch>
            <a:fillRect/>
          </a:stretch>
        </p:blipFill>
        <p:spPr bwMode="auto">
          <a:xfrm>
            <a:off x="395536" y="2492896"/>
            <a:ext cx="4607364" cy="3501008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Dokumenty\Obrázky\OLYMPUS Master 2\2011\02\04\P2049949.JPG"/>
          <p:cNvPicPr>
            <a:picLocks noChangeAspect="1" noChangeArrowheads="1"/>
          </p:cNvPicPr>
          <p:nvPr/>
        </p:nvPicPr>
        <p:blipFill>
          <a:blip r:embed="rId3" cstate="print"/>
          <a:srcRect l="24407" t="26375" r="25391" b="21125"/>
          <a:stretch>
            <a:fillRect/>
          </a:stretch>
        </p:blipFill>
        <p:spPr bwMode="auto">
          <a:xfrm>
            <a:off x="5508104" y="260648"/>
            <a:ext cx="3096344" cy="2428505"/>
          </a:xfrm>
          <a:prstGeom prst="rect">
            <a:avLst/>
          </a:prstGeom>
          <a:noFill/>
        </p:spPr>
      </p:pic>
      <p:pic>
        <p:nvPicPr>
          <p:cNvPr id="3076" name="Picture 4" descr="C:\Documents and Settings\uzivatel\Dokumenty\Obrázky\OLYMPUS Master 2\2013\02\28\P2289689.JPG"/>
          <p:cNvPicPr>
            <a:picLocks noChangeAspect="1" noChangeArrowheads="1"/>
          </p:cNvPicPr>
          <p:nvPr/>
        </p:nvPicPr>
        <p:blipFill>
          <a:blip r:embed="rId4" cstate="print"/>
          <a:srcRect l="62797" t="9313" r="1766" b="25062"/>
          <a:stretch>
            <a:fillRect/>
          </a:stretch>
        </p:blipFill>
        <p:spPr bwMode="auto">
          <a:xfrm>
            <a:off x="5868144" y="2852936"/>
            <a:ext cx="2592288" cy="36004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HRY SE SNĚHEM A VE SNĚHU</a:t>
            </a:r>
            <a:endParaRPr lang="cs-CZ" dirty="0"/>
          </a:p>
        </p:txBody>
      </p:sp>
      <p:pic>
        <p:nvPicPr>
          <p:cNvPr id="9218" name="Picture 2" descr="C:\Documents and Settings\uzivatel\Dokumenty\Obrázky\OLYMPUS Master 2\2013\02\27\P2279641.JPG"/>
          <p:cNvPicPr>
            <a:picLocks noChangeAspect="1" noChangeArrowheads="1"/>
          </p:cNvPicPr>
          <p:nvPr/>
        </p:nvPicPr>
        <p:blipFill>
          <a:blip r:embed="rId2" cstate="print"/>
          <a:srcRect l="8657" t="4063" b="4063"/>
          <a:stretch>
            <a:fillRect/>
          </a:stretch>
        </p:blipFill>
        <p:spPr bwMode="auto">
          <a:xfrm>
            <a:off x="1259632" y="1268760"/>
            <a:ext cx="6491024" cy="4896544"/>
          </a:xfrm>
          <a:prstGeom prst="snip2Diag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DĚTSKÉ HŘIŠTĚ V ZIMĚ</a:t>
            </a:r>
            <a:endParaRPr lang="cs-CZ" dirty="0"/>
          </a:p>
        </p:txBody>
      </p:sp>
      <p:pic>
        <p:nvPicPr>
          <p:cNvPr id="7170" name="Picture 2" descr="C:\Documents and Settings\uzivatel\Dokumenty\Obrázky\OLYMPUS Master 2\2008\12\25\PC252014.JPG"/>
          <p:cNvPicPr>
            <a:picLocks noChangeAspect="1" noChangeArrowheads="1"/>
          </p:cNvPicPr>
          <p:nvPr/>
        </p:nvPicPr>
        <p:blipFill>
          <a:blip r:embed="rId2" cstate="print"/>
          <a:srcRect l="3538" t="5901" r="13776" b="3801"/>
          <a:stretch>
            <a:fillRect/>
          </a:stretch>
        </p:blipFill>
        <p:spPr bwMode="auto">
          <a:xfrm>
            <a:off x="1475656" y="1412776"/>
            <a:ext cx="6120680" cy="4882790"/>
          </a:xfrm>
          <a:prstGeom prst="flowChartPreparation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BOBOVÁNÍ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09\03\08\P3082314.JPG"/>
          <p:cNvPicPr>
            <a:picLocks noChangeAspect="1" noChangeArrowheads="1"/>
          </p:cNvPicPr>
          <p:nvPr/>
        </p:nvPicPr>
        <p:blipFill>
          <a:blip r:embed="rId2" cstate="print"/>
          <a:srcRect l="39763" t="54599" b="8069"/>
          <a:stretch>
            <a:fillRect/>
          </a:stretch>
        </p:blipFill>
        <p:spPr bwMode="auto">
          <a:xfrm>
            <a:off x="1331640" y="1340768"/>
            <a:ext cx="7146626" cy="3744416"/>
          </a:xfrm>
          <a:prstGeom prst="cloud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KLOUZÁNÍ</a:t>
            </a:r>
            <a:endParaRPr lang="cs-CZ" dirty="0"/>
          </a:p>
        </p:txBody>
      </p:sp>
      <p:pic>
        <p:nvPicPr>
          <p:cNvPr id="6" name="Picture 2" descr="C:\Documents and Settings\uzivatel\Dokumenty\Obrázky\OLYMPUS Master 2\2009\12\29\PC294908.JPG"/>
          <p:cNvPicPr>
            <a:picLocks noChangeAspect="1" noChangeArrowheads="1"/>
          </p:cNvPicPr>
          <p:nvPr/>
        </p:nvPicPr>
        <p:blipFill>
          <a:blip r:embed="rId2" cstate="print"/>
          <a:srcRect l="5849" t="23307" r="44157" b="8180"/>
          <a:stretch>
            <a:fillRect/>
          </a:stretch>
        </p:blipFill>
        <p:spPr bwMode="auto">
          <a:xfrm rot="4415448">
            <a:off x="2591280" y="1498566"/>
            <a:ext cx="4019935" cy="413173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SJEZDOVÉ LYŽOVÁNÍ</a:t>
            </a:r>
            <a:endParaRPr lang="cs-CZ" dirty="0"/>
          </a:p>
        </p:txBody>
      </p:sp>
      <p:pic>
        <p:nvPicPr>
          <p:cNvPr id="6147" name="Picture 3" descr="C:\Documents and Settings\uzivatel\Dokumenty\Obrázky\OLYMPUS Master 2\2013\02\26\P2269630.JPG"/>
          <p:cNvPicPr>
            <a:picLocks noChangeAspect="1" noChangeArrowheads="1"/>
          </p:cNvPicPr>
          <p:nvPr/>
        </p:nvPicPr>
        <p:blipFill>
          <a:blip r:embed="rId2" cstate="print"/>
          <a:srcRect l="5906" t="1312" r="20267" b="18626"/>
          <a:stretch>
            <a:fillRect/>
          </a:stretch>
        </p:blipFill>
        <p:spPr bwMode="auto">
          <a:xfrm>
            <a:off x="2078868" y="1394533"/>
            <a:ext cx="5157427" cy="4194707"/>
          </a:xfrm>
          <a:prstGeom prst="flowChartTerminator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BĚŽECKÉ LYŽOVÁNÍ</a:t>
            </a:r>
            <a:endParaRPr lang="cs-CZ" dirty="0"/>
          </a:p>
        </p:txBody>
      </p:sp>
      <p:pic>
        <p:nvPicPr>
          <p:cNvPr id="8194" name="Picture 2" descr="C:\Documents and Settings\uzivatel\Dokumenty\Obrázky\OLYMPUS Master 2\2008\12\29\PC292088.JPG"/>
          <p:cNvPicPr>
            <a:picLocks noChangeAspect="1" noChangeArrowheads="1"/>
          </p:cNvPicPr>
          <p:nvPr/>
        </p:nvPicPr>
        <p:blipFill>
          <a:blip r:embed="rId2" cstate="print"/>
          <a:srcRect r="18101" b="13250"/>
          <a:stretch>
            <a:fillRect/>
          </a:stretch>
        </p:blipFill>
        <p:spPr bwMode="auto">
          <a:xfrm>
            <a:off x="1835696" y="1340768"/>
            <a:ext cx="5630201" cy="4472746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BRUSLENÍ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0\01\01\P1015082.JPG"/>
          <p:cNvPicPr>
            <a:picLocks noChangeAspect="1" noChangeArrowheads="1"/>
          </p:cNvPicPr>
          <p:nvPr/>
        </p:nvPicPr>
        <p:blipFill>
          <a:blip r:embed="rId2" cstate="print"/>
          <a:srcRect r="10626"/>
          <a:stretch>
            <a:fillRect/>
          </a:stretch>
        </p:blipFill>
        <p:spPr bwMode="auto">
          <a:xfrm>
            <a:off x="539552" y="2276872"/>
            <a:ext cx="3698005" cy="3103240"/>
          </a:xfrm>
          <a:prstGeom prst="cube">
            <a:avLst/>
          </a:prstGeom>
          <a:noFill/>
        </p:spPr>
      </p:pic>
      <p:pic>
        <p:nvPicPr>
          <p:cNvPr id="1030" name="Picture 6" descr="C:\Documents and Settings\uzivatel\Dokumenty\Obrázky\OLYMPUS Master 2\2010\01\01\P1015078.JPG"/>
          <p:cNvPicPr>
            <a:picLocks noChangeAspect="1" noChangeArrowheads="1"/>
          </p:cNvPicPr>
          <p:nvPr/>
        </p:nvPicPr>
        <p:blipFill>
          <a:blip r:embed="rId3" cstate="print"/>
          <a:srcRect l="36422" t="74937" r="33064" b="4063"/>
          <a:stretch>
            <a:fillRect/>
          </a:stretch>
        </p:blipFill>
        <p:spPr bwMode="auto">
          <a:xfrm rot="5400000">
            <a:off x="4175956" y="1520788"/>
            <a:ext cx="2232248" cy="1152128"/>
          </a:xfrm>
          <a:prstGeom prst="cube">
            <a:avLst/>
          </a:prstGeom>
          <a:noFill/>
        </p:spPr>
      </p:pic>
      <p:pic>
        <p:nvPicPr>
          <p:cNvPr id="1031" name="Picture 7" descr="C:\Documents and Settings\uzivatel\Dokumenty\Obrázky\OLYMPUS Master 2\2010\01\01\P1015071.JPG"/>
          <p:cNvPicPr>
            <a:picLocks noChangeAspect="1" noChangeArrowheads="1"/>
          </p:cNvPicPr>
          <p:nvPr/>
        </p:nvPicPr>
        <p:blipFill>
          <a:blip r:embed="rId4" cstate="print"/>
          <a:srcRect l="23625" r="42907" b="72312"/>
          <a:stretch>
            <a:fillRect/>
          </a:stretch>
        </p:blipFill>
        <p:spPr bwMode="auto">
          <a:xfrm rot="5400000">
            <a:off x="5523430" y="2909618"/>
            <a:ext cx="3713764" cy="2304256"/>
          </a:xfrm>
          <a:prstGeom prst="cube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SNOWBOARDING</a:t>
            </a:r>
            <a:endParaRPr lang="cs-CZ" dirty="0"/>
          </a:p>
        </p:txBody>
      </p:sp>
      <p:pic>
        <p:nvPicPr>
          <p:cNvPr id="2051" name="Picture 3" descr="J:\DSCN0901.JPG"/>
          <p:cNvPicPr>
            <a:picLocks noChangeAspect="1" noChangeArrowheads="1"/>
          </p:cNvPicPr>
          <p:nvPr/>
        </p:nvPicPr>
        <p:blipFill>
          <a:blip r:embed="rId2" cstate="print"/>
          <a:srcRect t="49203" r="58471"/>
          <a:stretch>
            <a:fillRect/>
          </a:stretch>
        </p:blipFill>
        <p:spPr bwMode="auto">
          <a:xfrm>
            <a:off x="1043608" y="1916832"/>
            <a:ext cx="2520280" cy="2508856"/>
          </a:xfrm>
          <a:prstGeom prst="star7">
            <a:avLst/>
          </a:prstGeom>
          <a:noFill/>
        </p:spPr>
      </p:pic>
      <p:pic>
        <p:nvPicPr>
          <p:cNvPr id="5" name="Picture 3" descr="J:\DSCN0901.JPG"/>
          <p:cNvPicPr>
            <a:picLocks noChangeAspect="1" noChangeArrowheads="1"/>
          </p:cNvPicPr>
          <p:nvPr/>
        </p:nvPicPr>
        <p:blipFill>
          <a:blip r:embed="rId2" cstate="print"/>
          <a:srcRect l="48451" t="34778" r="7712" b="13894"/>
          <a:stretch>
            <a:fillRect/>
          </a:stretch>
        </p:blipFill>
        <p:spPr bwMode="auto">
          <a:xfrm>
            <a:off x="4139952" y="1844824"/>
            <a:ext cx="3960440" cy="3767156"/>
          </a:xfrm>
          <a:prstGeom prst="star7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</a:t>
            </a:r>
            <a:r>
              <a:rPr lang="cs-CZ" smtClean="0"/>
              <a:t>lastní </a:t>
            </a:r>
            <a:r>
              <a:rPr lang="cs-CZ" smtClean="0"/>
              <a:t>tvorba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176</TotalTime>
  <Words>102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Anotace </vt:lpstr>
      <vt:lpstr>První pomoc</vt:lpstr>
      <vt:lpstr>ZIMA</vt:lpstr>
      <vt:lpstr>OMRZLINY</vt:lpstr>
      <vt:lpstr>PRVNÍ POMOC</vt:lpstr>
      <vt:lpstr>AKTIVITY V ZIMĚ</vt:lpstr>
      <vt:lpstr>JÍZDA NA LANOVCE</vt:lpstr>
      <vt:lpstr>HRY SE SNĚHEM A VE SNĚHU</vt:lpstr>
      <vt:lpstr>DĚTSKÉ HŘIŠTĚ V ZIMĚ</vt:lpstr>
      <vt:lpstr>BOBOVÁNÍ</vt:lpstr>
      <vt:lpstr>KLOUZÁNÍ</vt:lpstr>
      <vt:lpstr>SJEZDOVÉ LYŽOVÁNÍ</vt:lpstr>
      <vt:lpstr>BĚŽECKÉ LYŽOVÁNÍ</vt:lpstr>
      <vt:lpstr>BRUSLENÍ</vt:lpstr>
      <vt:lpstr>SNOWBOARDING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29</cp:revision>
  <dcterms:created xsi:type="dcterms:W3CDTF">2013-05-09T19:34:58Z</dcterms:created>
  <dcterms:modified xsi:type="dcterms:W3CDTF">2013-09-23T16:38:11Z</dcterms:modified>
</cp:coreProperties>
</file>