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4" r:id="rId3"/>
    <p:sldId id="256" r:id="rId4"/>
    <p:sldId id="257" r:id="rId5"/>
    <p:sldId id="263" r:id="rId6"/>
    <p:sldId id="258" r:id="rId7"/>
    <p:sldId id="267" r:id="rId8"/>
    <p:sldId id="268" r:id="rId9"/>
    <p:sldId id="259" r:id="rId10"/>
    <p:sldId id="265" r:id="rId11"/>
    <p:sldId id="260" r:id="rId12"/>
    <p:sldId id="266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5804663-E251-4069-93B4-D9E923B94775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37C67E5-4DBD-425D-806D-12BDBB5012B3}">
      <dgm:prSet phldrT="[Text]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ANO</a:t>
          </a:r>
          <a:endParaRPr lang="cs-CZ" dirty="0"/>
        </a:p>
      </dgm:t>
    </dgm:pt>
    <dgm:pt modelId="{21F2CC9B-5BC1-42A2-BFCE-2DEA5350B7F9}" type="parTrans" cxnId="{E0CFAD5E-45B4-4C70-82FF-E66B9D85539E}">
      <dgm:prSet/>
      <dgm:spPr/>
      <dgm:t>
        <a:bodyPr/>
        <a:lstStyle/>
        <a:p>
          <a:endParaRPr lang="cs-CZ"/>
        </a:p>
      </dgm:t>
    </dgm:pt>
    <dgm:pt modelId="{CA61C1A1-6F37-4707-B7C4-1A8F8282F588}" type="sibTrans" cxnId="{E0CFAD5E-45B4-4C70-82FF-E66B9D85539E}">
      <dgm:prSet/>
      <dgm:spPr/>
      <dgm:t>
        <a:bodyPr/>
        <a:lstStyle/>
        <a:p>
          <a:endParaRPr lang="cs-CZ"/>
        </a:p>
      </dgm:t>
    </dgm:pt>
    <dgm:pt modelId="{6800DBE5-CB24-4658-BC70-78DA13C79DD0}">
      <dgm:prSet phldrT="[Text]" custT="1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1400" dirty="0" smtClean="0"/>
            <a:t>postiženého udržujeme v klidu a povzbuzujeme</a:t>
          </a:r>
          <a:endParaRPr lang="cs-CZ" sz="1400" dirty="0"/>
        </a:p>
      </dgm:t>
    </dgm:pt>
    <dgm:pt modelId="{FB0E1889-090E-496C-BAB0-9DE87B05B3D9}" type="parTrans" cxnId="{38395352-CBA4-41AC-AFA3-D26AD0AB8CA6}">
      <dgm:prSet/>
      <dgm:spPr/>
      <dgm:t>
        <a:bodyPr/>
        <a:lstStyle/>
        <a:p>
          <a:endParaRPr lang="cs-CZ"/>
        </a:p>
      </dgm:t>
    </dgm:pt>
    <dgm:pt modelId="{6ED7E73B-4D3D-4312-BE90-B9A8C1F9A940}" type="sibTrans" cxnId="{38395352-CBA4-41AC-AFA3-D26AD0AB8CA6}">
      <dgm:prSet/>
      <dgm:spPr/>
      <dgm:t>
        <a:bodyPr/>
        <a:lstStyle/>
        <a:p>
          <a:endParaRPr lang="cs-CZ"/>
        </a:p>
      </dgm:t>
    </dgm:pt>
    <dgm:pt modelId="{E28DDE44-DFF3-4D86-A925-D677352374AB}">
      <dgm:prSet phldrT="[Text]" custT="1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1400" dirty="0" smtClean="0"/>
            <a:t>se zraněným nepohybujeme</a:t>
          </a:r>
          <a:endParaRPr lang="cs-CZ" sz="1400" dirty="0"/>
        </a:p>
      </dgm:t>
    </dgm:pt>
    <dgm:pt modelId="{1A3D3CBF-BFDA-4F26-8F93-5CE8CF1BD295}" type="parTrans" cxnId="{929D78E0-7AB5-4BE4-9651-DB8320D8382D}">
      <dgm:prSet/>
      <dgm:spPr/>
      <dgm:t>
        <a:bodyPr/>
        <a:lstStyle/>
        <a:p>
          <a:endParaRPr lang="cs-CZ"/>
        </a:p>
      </dgm:t>
    </dgm:pt>
    <dgm:pt modelId="{BB15090C-2B67-4C62-9C56-1002AD082CCC}" type="sibTrans" cxnId="{929D78E0-7AB5-4BE4-9651-DB8320D8382D}">
      <dgm:prSet/>
      <dgm:spPr/>
      <dgm:t>
        <a:bodyPr/>
        <a:lstStyle/>
        <a:p>
          <a:endParaRPr lang="cs-CZ"/>
        </a:p>
      </dgm:t>
    </dgm:pt>
    <dgm:pt modelId="{2DC19CB7-386C-4D0C-8946-463BFB17E77D}">
      <dgm:prSet phldrT="[Text]"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NE</a:t>
          </a:r>
          <a:endParaRPr lang="cs-CZ" dirty="0"/>
        </a:p>
      </dgm:t>
    </dgm:pt>
    <dgm:pt modelId="{86BAA150-1A58-4A53-8453-35DCD7870387}" type="parTrans" cxnId="{E6E4FE9B-7E68-4B2F-ABDC-02607499A339}">
      <dgm:prSet/>
      <dgm:spPr/>
      <dgm:t>
        <a:bodyPr/>
        <a:lstStyle/>
        <a:p>
          <a:endParaRPr lang="cs-CZ"/>
        </a:p>
      </dgm:t>
    </dgm:pt>
    <dgm:pt modelId="{08853CEB-720F-461C-8065-A8031329F81E}" type="sibTrans" cxnId="{E6E4FE9B-7E68-4B2F-ABDC-02607499A339}">
      <dgm:prSet/>
      <dgm:spPr/>
      <dgm:t>
        <a:bodyPr/>
        <a:lstStyle/>
        <a:p>
          <a:endParaRPr lang="cs-CZ"/>
        </a:p>
      </dgm:t>
    </dgm:pt>
    <dgm:pt modelId="{3BE8CDB2-DCF2-4EAF-9785-0B9C146C7B3A}">
      <dgm:prSet phldrT="[Text]"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nepoužíváme škrtidlo</a:t>
          </a:r>
          <a:endParaRPr lang="cs-CZ" dirty="0"/>
        </a:p>
      </dgm:t>
    </dgm:pt>
    <dgm:pt modelId="{78F61404-1438-48C2-997F-24299164BA36}" type="parTrans" cxnId="{C58C50C8-20EC-444E-B4B0-46F1D4F594F4}">
      <dgm:prSet/>
      <dgm:spPr/>
      <dgm:t>
        <a:bodyPr/>
        <a:lstStyle/>
        <a:p>
          <a:endParaRPr lang="cs-CZ"/>
        </a:p>
      </dgm:t>
    </dgm:pt>
    <dgm:pt modelId="{12C6A795-BF93-473A-99E5-F116155E3E7C}" type="sibTrans" cxnId="{C58C50C8-20EC-444E-B4B0-46F1D4F594F4}">
      <dgm:prSet/>
      <dgm:spPr/>
      <dgm:t>
        <a:bodyPr/>
        <a:lstStyle/>
        <a:p>
          <a:endParaRPr lang="cs-CZ"/>
        </a:p>
      </dgm:t>
    </dgm:pt>
    <dgm:pt modelId="{0412A1D5-E498-4ED5-9EDF-69CE52C608A9}">
      <dgm:prSet phldrT="[Text]" custT="1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1400" dirty="0" smtClean="0"/>
            <a:t>končetinu nad místem uštknutí  lehce stlačíme</a:t>
          </a:r>
          <a:endParaRPr lang="cs-CZ" sz="1400" dirty="0"/>
        </a:p>
      </dgm:t>
    </dgm:pt>
    <dgm:pt modelId="{FADBFB8B-8FBF-41D9-8153-308BC67AE01B}" type="parTrans" cxnId="{05ACD035-8925-46F3-BACF-84F07A900506}">
      <dgm:prSet/>
      <dgm:spPr/>
      <dgm:t>
        <a:bodyPr/>
        <a:lstStyle/>
        <a:p>
          <a:endParaRPr lang="cs-CZ"/>
        </a:p>
      </dgm:t>
    </dgm:pt>
    <dgm:pt modelId="{E04FA132-CACB-4663-9203-A362E8060EC8}" type="sibTrans" cxnId="{05ACD035-8925-46F3-BACF-84F07A900506}">
      <dgm:prSet/>
      <dgm:spPr/>
      <dgm:t>
        <a:bodyPr/>
        <a:lstStyle/>
        <a:p>
          <a:endParaRPr lang="cs-CZ"/>
        </a:p>
      </dgm:t>
    </dgm:pt>
    <dgm:pt modelId="{D9D2A1B5-F7B7-4F7A-A232-D50AC632E4F5}">
      <dgm:prSet phldrT="[Text]" custT="1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1400" dirty="0" smtClean="0"/>
            <a:t>uštknutí nezakrýváme</a:t>
          </a:r>
          <a:endParaRPr lang="cs-CZ" sz="1400" dirty="0"/>
        </a:p>
      </dgm:t>
    </dgm:pt>
    <dgm:pt modelId="{AE04A466-27E2-4108-8643-D276E132DF4C}" type="parTrans" cxnId="{D51F8805-CD92-43F3-B2FF-73C4308CD2C3}">
      <dgm:prSet/>
      <dgm:spPr/>
      <dgm:t>
        <a:bodyPr/>
        <a:lstStyle/>
        <a:p>
          <a:endParaRPr lang="cs-CZ"/>
        </a:p>
      </dgm:t>
    </dgm:pt>
    <dgm:pt modelId="{7E52E52B-59F9-4306-BEE6-E2B1D0821FE2}" type="sibTrans" cxnId="{D51F8805-CD92-43F3-B2FF-73C4308CD2C3}">
      <dgm:prSet/>
      <dgm:spPr/>
      <dgm:t>
        <a:bodyPr/>
        <a:lstStyle/>
        <a:p>
          <a:endParaRPr lang="cs-CZ"/>
        </a:p>
      </dgm:t>
    </dgm:pt>
    <dgm:pt modelId="{C53BF3AF-D999-42D0-977A-4EDE1BD5BA33}">
      <dgm:prSet phldrT="[Text]" custT="1">
        <dgm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sz="1400" dirty="0" smtClean="0"/>
            <a:t>uložíme ho tak, aby srdce bylo výše, než poraněné místo</a:t>
          </a:r>
          <a:endParaRPr lang="cs-CZ" sz="1400" dirty="0"/>
        </a:p>
      </dgm:t>
    </dgm:pt>
    <dgm:pt modelId="{48287B19-E4EE-4957-9670-7F0898C2B39D}" type="parTrans" cxnId="{9E1E6755-6734-43ED-9CBC-87A79840557A}">
      <dgm:prSet/>
      <dgm:spPr/>
      <dgm:t>
        <a:bodyPr/>
        <a:lstStyle/>
        <a:p>
          <a:endParaRPr lang="cs-CZ"/>
        </a:p>
      </dgm:t>
    </dgm:pt>
    <dgm:pt modelId="{6660D849-543A-46C8-A4D7-104E4A64041D}" type="sibTrans" cxnId="{9E1E6755-6734-43ED-9CBC-87A79840557A}">
      <dgm:prSet/>
      <dgm:spPr/>
      <dgm:t>
        <a:bodyPr/>
        <a:lstStyle/>
        <a:p>
          <a:endParaRPr lang="cs-CZ"/>
        </a:p>
      </dgm:t>
    </dgm:pt>
    <dgm:pt modelId="{E5E0CDFA-8E5D-4291-9957-8E6B718FB482}">
      <dgm:prSet phldrT="[Text]"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ránu nerozřezáváme</a:t>
          </a:r>
          <a:endParaRPr lang="cs-CZ" dirty="0"/>
        </a:p>
      </dgm:t>
    </dgm:pt>
    <dgm:pt modelId="{B135590C-BBC4-4F16-ACD4-C4CBE912429B}" type="parTrans" cxnId="{475CA7B7-1CB8-4A10-A74A-C1DA4CF73A17}">
      <dgm:prSet/>
      <dgm:spPr/>
      <dgm:t>
        <a:bodyPr/>
        <a:lstStyle/>
        <a:p>
          <a:endParaRPr lang="cs-CZ"/>
        </a:p>
      </dgm:t>
    </dgm:pt>
    <dgm:pt modelId="{35C7E36B-8CE9-4936-9A06-6C8328A1C0C6}" type="sibTrans" cxnId="{475CA7B7-1CB8-4A10-A74A-C1DA4CF73A17}">
      <dgm:prSet/>
      <dgm:spPr/>
      <dgm:t>
        <a:bodyPr/>
        <a:lstStyle/>
        <a:p>
          <a:endParaRPr lang="cs-CZ"/>
        </a:p>
      </dgm:t>
    </dgm:pt>
    <dgm:pt modelId="{02647583-DD92-4EC3-BF6E-293F8BBA8003}">
      <dgm:prSet phldrT="[Text]"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cs-CZ" dirty="0" smtClean="0"/>
            <a:t>jed nevysáváme ústy</a:t>
          </a:r>
          <a:endParaRPr lang="cs-CZ" dirty="0"/>
        </a:p>
      </dgm:t>
    </dgm:pt>
    <dgm:pt modelId="{A08711C0-DF70-4290-BCBC-83F260297F9A}" type="parTrans" cxnId="{C94BAF15-E2EC-4B63-8BB5-CE0C16A9A945}">
      <dgm:prSet/>
      <dgm:spPr/>
      <dgm:t>
        <a:bodyPr/>
        <a:lstStyle/>
        <a:p>
          <a:endParaRPr lang="cs-CZ"/>
        </a:p>
      </dgm:t>
    </dgm:pt>
    <dgm:pt modelId="{9E3CB6BD-9816-479D-8B47-7FC8296D1D0B}" type="sibTrans" cxnId="{C94BAF15-E2EC-4B63-8BB5-CE0C16A9A945}">
      <dgm:prSet/>
      <dgm:spPr/>
      <dgm:t>
        <a:bodyPr/>
        <a:lstStyle/>
        <a:p>
          <a:endParaRPr lang="cs-CZ"/>
        </a:p>
      </dgm:t>
    </dgm:pt>
    <dgm:pt modelId="{9A207E88-5C05-40D9-8B80-8D6B4E966493}" type="pres">
      <dgm:prSet presAssocID="{85804663-E251-4069-93B4-D9E923B94775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D5A919BD-04FB-44AC-9547-ABBE0A25150F}" type="pres">
      <dgm:prSet presAssocID="{837C67E5-4DBD-425D-806D-12BDBB5012B3}" presName="linNode" presStyleCnt="0"/>
      <dgm:spPr/>
    </dgm:pt>
    <dgm:pt modelId="{493338F4-7E64-4353-85F7-2DD994E337C1}" type="pres">
      <dgm:prSet presAssocID="{837C67E5-4DBD-425D-806D-12BDBB5012B3}" presName="parentShp" presStyleLbl="node1" presStyleIdx="0" presStyleCnt="2" custScaleX="69529" custScaleY="8095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D7EED6-3239-404E-9A70-920E1DB02225}" type="pres">
      <dgm:prSet presAssocID="{837C67E5-4DBD-425D-806D-12BDBB5012B3}" presName="childShp" presStyleLbl="bgAccFollowNode1" presStyleIdx="0" presStyleCnt="2" custScaleY="29104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A2964A-1685-4ACE-B30C-E13953AB0BDC}" type="pres">
      <dgm:prSet presAssocID="{CA61C1A1-6F37-4707-B7C4-1A8F8282F588}" presName="spacing" presStyleCnt="0"/>
      <dgm:spPr/>
    </dgm:pt>
    <dgm:pt modelId="{D881DF3E-C52B-447B-B094-D5888F6E4A13}" type="pres">
      <dgm:prSet presAssocID="{2DC19CB7-386C-4D0C-8946-463BFB17E77D}" presName="linNode" presStyleCnt="0"/>
      <dgm:spPr/>
    </dgm:pt>
    <dgm:pt modelId="{D28E29D1-7791-492B-A356-6B5D283EC413}" type="pres">
      <dgm:prSet presAssocID="{2DC19CB7-386C-4D0C-8946-463BFB17E77D}" presName="parentShp" presStyleLbl="node1" presStyleIdx="1" presStyleCnt="2" custScaleX="74666" custScaleY="8135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A6D0AE-0FB4-402A-8312-E2C135D9D3B9}" type="pres">
      <dgm:prSet presAssocID="{2DC19CB7-386C-4D0C-8946-463BFB17E77D}" presName="childShp" presStyleLbl="bgAccFollowNode1" presStyleIdx="1" presStyleCnt="2" custScaleY="12266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51F8805-CD92-43F3-B2FF-73C4308CD2C3}" srcId="{837C67E5-4DBD-425D-806D-12BDBB5012B3}" destId="{D9D2A1B5-F7B7-4F7A-A232-D50AC632E4F5}" srcOrd="3" destOrd="0" parTransId="{AE04A466-27E2-4108-8643-D276E132DF4C}" sibTransId="{7E52E52B-59F9-4306-BEE6-E2B1D0821FE2}"/>
    <dgm:cxn modelId="{2CC175BC-E1E2-4585-98D6-88497037E396}" type="presOf" srcId="{2DC19CB7-386C-4D0C-8946-463BFB17E77D}" destId="{D28E29D1-7791-492B-A356-6B5D283EC413}" srcOrd="0" destOrd="0" presId="urn:microsoft.com/office/officeart/2005/8/layout/vList6"/>
    <dgm:cxn modelId="{9E1E6755-6734-43ED-9CBC-87A79840557A}" srcId="{837C67E5-4DBD-425D-806D-12BDBB5012B3}" destId="{C53BF3AF-D999-42D0-977A-4EDE1BD5BA33}" srcOrd="1" destOrd="0" parTransId="{48287B19-E4EE-4957-9670-7F0898C2B39D}" sibTransId="{6660D849-543A-46C8-A4D7-104E4A64041D}"/>
    <dgm:cxn modelId="{B273B0FD-8889-46BA-87A4-03B89113EEAE}" type="presOf" srcId="{E28DDE44-DFF3-4D86-A925-D677352374AB}" destId="{5BD7EED6-3239-404E-9A70-920E1DB02225}" srcOrd="0" destOrd="4" presId="urn:microsoft.com/office/officeart/2005/8/layout/vList6"/>
    <dgm:cxn modelId="{38395352-CBA4-41AC-AFA3-D26AD0AB8CA6}" srcId="{837C67E5-4DBD-425D-806D-12BDBB5012B3}" destId="{6800DBE5-CB24-4658-BC70-78DA13C79DD0}" srcOrd="0" destOrd="0" parTransId="{FB0E1889-090E-496C-BAB0-9DE87B05B3D9}" sibTransId="{6ED7E73B-4D3D-4312-BE90-B9A8C1F9A940}"/>
    <dgm:cxn modelId="{C0534F69-6E9D-4630-999E-3CBA1DA50556}" type="presOf" srcId="{6800DBE5-CB24-4658-BC70-78DA13C79DD0}" destId="{5BD7EED6-3239-404E-9A70-920E1DB02225}" srcOrd="0" destOrd="0" presId="urn:microsoft.com/office/officeart/2005/8/layout/vList6"/>
    <dgm:cxn modelId="{A8DBAACF-3B27-4BDB-A4D3-17F9140BF287}" type="presOf" srcId="{E5E0CDFA-8E5D-4291-9957-8E6B718FB482}" destId="{06A6D0AE-0FB4-402A-8312-E2C135D9D3B9}" srcOrd="0" destOrd="1" presId="urn:microsoft.com/office/officeart/2005/8/layout/vList6"/>
    <dgm:cxn modelId="{475CA7B7-1CB8-4A10-A74A-C1DA4CF73A17}" srcId="{2DC19CB7-386C-4D0C-8946-463BFB17E77D}" destId="{E5E0CDFA-8E5D-4291-9957-8E6B718FB482}" srcOrd="1" destOrd="0" parTransId="{B135590C-BBC4-4F16-ACD4-C4CBE912429B}" sibTransId="{35C7E36B-8CE9-4936-9A06-6C8328A1C0C6}"/>
    <dgm:cxn modelId="{700EF0A0-B538-480E-B802-FF2474D775F6}" type="presOf" srcId="{0412A1D5-E498-4ED5-9EDF-69CE52C608A9}" destId="{5BD7EED6-3239-404E-9A70-920E1DB02225}" srcOrd="0" destOrd="2" presId="urn:microsoft.com/office/officeart/2005/8/layout/vList6"/>
    <dgm:cxn modelId="{05ACD035-8925-46F3-BACF-84F07A900506}" srcId="{837C67E5-4DBD-425D-806D-12BDBB5012B3}" destId="{0412A1D5-E498-4ED5-9EDF-69CE52C608A9}" srcOrd="2" destOrd="0" parTransId="{FADBFB8B-8FBF-41D9-8153-308BC67AE01B}" sibTransId="{E04FA132-CACB-4663-9203-A362E8060EC8}"/>
    <dgm:cxn modelId="{81210751-2AA8-4F6C-9738-15C90A451AAF}" type="presOf" srcId="{02647583-DD92-4EC3-BF6E-293F8BBA8003}" destId="{06A6D0AE-0FB4-402A-8312-E2C135D9D3B9}" srcOrd="0" destOrd="2" presId="urn:microsoft.com/office/officeart/2005/8/layout/vList6"/>
    <dgm:cxn modelId="{B4B4DF77-1483-4ECB-99DE-C1B0FFECFB2A}" type="presOf" srcId="{D9D2A1B5-F7B7-4F7A-A232-D50AC632E4F5}" destId="{5BD7EED6-3239-404E-9A70-920E1DB02225}" srcOrd="0" destOrd="3" presId="urn:microsoft.com/office/officeart/2005/8/layout/vList6"/>
    <dgm:cxn modelId="{C94BAF15-E2EC-4B63-8BB5-CE0C16A9A945}" srcId="{2DC19CB7-386C-4D0C-8946-463BFB17E77D}" destId="{02647583-DD92-4EC3-BF6E-293F8BBA8003}" srcOrd="2" destOrd="0" parTransId="{A08711C0-DF70-4290-BCBC-83F260297F9A}" sibTransId="{9E3CB6BD-9816-479D-8B47-7FC8296D1D0B}"/>
    <dgm:cxn modelId="{E6E4FE9B-7E68-4B2F-ABDC-02607499A339}" srcId="{85804663-E251-4069-93B4-D9E923B94775}" destId="{2DC19CB7-386C-4D0C-8946-463BFB17E77D}" srcOrd="1" destOrd="0" parTransId="{86BAA150-1A58-4A53-8453-35DCD7870387}" sibTransId="{08853CEB-720F-461C-8065-A8031329F81E}"/>
    <dgm:cxn modelId="{929D78E0-7AB5-4BE4-9651-DB8320D8382D}" srcId="{837C67E5-4DBD-425D-806D-12BDBB5012B3}" destId="{E28DDE44-DFF3-4D86-A925-D677352374AB}" srcOrd="4" destOrd="0" parTransId="{1A3D3CBF-BFDA-4F26-8F93-5CE8CF1BD295}" sibTransId="{BB15090C-2B67-4C62-9C56-1002AD082CCC}"/>
    <dgm:cxn modelId="{C58C50C8-20EC-444E-B4B0-46F1D4F594F4}" srcId="{2DC19CB7-386C-4D0C-8946-463BFB17E77D}" destId="{3BE8CDB2-DCF2-4EAF-9785-0B9C146C7B3A}" srcOrd="0" destOrd="0" parTransId="{78F61404-1438-48C2-997F-24299164BA36}" sibTransId="{12C6A795-BF93-473A-99E5-F116155E3E7C}"/>
    <dgm:cxn modelId="{E0CFAD5E-45B4-4C70-82FF-E66B9D85539E}" srcId="{85804663-E251-4069-93B4-D9E923B94775}" destId="{837C67E5-4DBD-425D-806D-12BDBB5012B3}" srcOrd="0" destOrd="0" parTransId="{21F2CC9B-5BC1-42A2-BFCE-2DEA5350B7F9}" sibTransId="{CA61C1A1-6F37-4707-B7C4-1A8F8282F588}"/>
    <dgm:cxn modelId="{3003A7F9-1905-464E-AF6C-A43CF714F2B8}" type="presOf" srcId="{85804663-E251-4069-93B4-D9E923B94775}" destId="{9A207E88-5C05-40D9-8B80-8D6B4E966493}" srcOrd="0" destOrd="0" presId="urn:microsoft.com/office/officeart/2005/8/layout/vList6"/>
    <dgm:cxn modelId="{B764C6D9-1EBC-4751-9723-B39166F8A6FA}" type="presOf" srcId="{3BE8CDB2-DCF2-4EAF-9785-0B9C146C7B3A}" destId="{06A6D0AE-0FB4-402A-8312-E2C135D9D3B9}" srcOrd="0" destOrd="0" presId="urn:microsoft.com/office/officeart/2005/8/layout/vList6"/>
    <dgm:cxn modelId="{EBB98DE8-81DC-43CF-BA35-D5CAFD6F92D0}" type="presOf" srcId="{C53BF3AF-D999-42D0-977A-4EDE1BD5BA33}" destId="{5BD7EED6-3239-404E-9A70-920E1DB02225}" srcOrd="0" destOrd="1" presId="urn:microsoft.com/office/officeart/2005/8/layout/vList6"/>
    <dgm:cxn modelId="{46EE53CA-890E-4C61-9132-043A9D2E4EB6}" type="presOf" srcId="{837C67E5-4DBD-425D-806D-12BDBB5012B3}" destId="{493338F4-7E64-4353-85F7-2DD994E337C1}" srcOrd="0" destOrd="0" presId="urn:microsoft.com/office/officeart/2005/8/layout/vList6"/>
    <dgm:cxn modelId="{CE7ADE68-446C-4D7F-B395-C08647EF68D9}" type="presParOf" srcId="{9A207E88-5C05-40D9-8B80-8D6B4E966493}" destId="{D5A919BD-04FB-44AC-9547-ABBE0A25150F}" srcOrd="0" destOrd="0" presId="urn:microsoft.com/office/officeart/2005/8/layout/vList6"/>
    <dgm:cxn modelId="{1A323818-FA03-49E8-9599-1D5E91E0268E}" type="presParOf" srcId="{D5A919BD-04FB-44AC-9547-ABBE0A25150F}" destId="{493338F4-7E64-4353-85F7-2DD994E337C1}" srcOrd="0" destOrd="0" presId="urn:microsoft.com/office/officeart/2005/8/layout/vList6"/>
    <dgm:cxn modelId="{C5A36E5C-CA4F-4952-A13E-DD0B2A9D9949}" type="presParOf" srcId="{D5A919BD-04FB-44AC-9547-ABBE0A25150F}" destId="{5BD7EED6-3239-404E-9A70-920E1DB02225}" srcOrd="1" destOrd="0" presId="urn:microsoft.com/office/officeart/2005/8/layout/vList6"/>
    <dgm:cxn modelId="{3F7A1892-54F4-4742-81D1-77016DA8D2F3}" type="presParOf" srcId="{9A207E88-5C05-40D9-8B80-8D6B4E966493}" destId="{C9A2964A-1685-4ACE-B30C-E13953AB0BDC}" srcOrd="1" destOrd="0" presId="urn:microsoft.com/office/officeart/2005/8/layout/vList6"/>
    <dgm:cxn modelId="{7D7E2FEE-D4C7-4988-AD4D-DF7154873C58}" type="presParOf" srcId="{9A207E88-5C05-40D9-8B80-8D6B4E966493}" destId="{D881DF3E-C52B-447B-B094-D5888F6E4A13}" srcOrd="2" destOrd="0" presId="urn:microsoft.com/office/officeart/2005/8/layout/vList6"/>
    <dgm:cxn modelId="{B85BB09C-25C6-4EFF-A854-CE082A0F04EF}" type="presParOf" srcId="{D881DF3E-C52B-447B-B094-D5888F6E4A13}" destId="{D28E29D1-7791-492B-A356-6B5D283EC413}" srcOrd="0" destOrd="0" presId="urn:microsoft.com/office/officeart/2005/8/layout/vList6"/>
    <dgm:cxn modelId="{AFA5D4F8-AC16-4594-B577-5FA7A87DFB8C}" type="presParOf" srcId="{D881DF3E-C52B-447B-B094-D5888F6E4A13}" destId="{06A6D0AE-0FB4-402A-8312-E2C135D9D3B9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8FF9B76-CB9E-4C17-9AF9-FA866D55A450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D547E1A-5C1F-4DE5-BE45-5A8B243EF115}">
      <dgm:prSet phldrT="[Text]"/>
      <dgm:spPr>
        <a:solidFill>
          <a:srgbClr val="0070C0"/>
        </a:solidFill>
      </dgm:spPr>
      <dgm:t>
        <a:bodyPr/>
        <a:lstStyle/>
        <a:p>
          <a:r>
            <a:rPr lang="cs-CZ" dirty="0" smtClean="0"/>
            <a:t>pavoukem</a:t>
          </a:r>
          <a:endParaRPr lang="cs-CZ" dirty="0"/>
        </a:p>
      </dgm:t>
    </dgm:pt>
    <dgm:pt modelId="{A8E7C7E3-DDC6-4507-B54F-5EC3B18FAA4F}" type="parTrans" cxnId="{FA1D73A7-7E76-478E-AD25-C7A2F96D21E0}">
      <dgm:prSet/>
      <dgm:spPr/>
      <dgm:t>
        <a:bodyPr/>
        <a:lstStyle/>
        <a:p>
          <a:endParaRPr lang="cs-CZ"/>
        </a:p>
      </dgm:t>
    </dgm:pt>
    <dgm:pt modelId="{B9A8415A-F03A-416B-B243-47C88E5D329E}" type="sibTrans" cxnId="{FA1D73A7-7E76-478E-AD25-C7A2F96D21E0}">
      <dgm:prSet/>
      <dgm:spPr/>
      <dgm:t>
        <a:bodyPr/>
        <a:lstStyle/>
        <a:p>
          <a:endParaRPr lang="cs-CZ"/>
        </a:p>
      </dgm:t>
    </dgm:pt>
    <dgm:pt modelId="{8E82439E-D2E3-482E-A1AB-18C8A21F39A9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klíštětem</a:t>
          </a:r>
          <a:endParaRPr lang="cs-CZ" dirty="0"/>
        </a:p>
      </dgm:t>
    </dgm:pt>
    <dgm:pt modelId="{1F522C6E-406F-4511-A118-9EA7BA2450AF}" type="parTrans" cxnId="{09FFED0B-255D-4F31-8A3F-8BAB3B5F530D}">
      <dgm:prSet/>
      <dgm:spPr/>
      <dgm:t>
        <a:bodyPr/>
        <a:lstStyle/>
        <a:p>
          <a:endParaRPr lang="cs-CZ"/>
        </a:p>
      </dgm:t>
    </dgm:pt>
    <dgm:pt modelId="{FA835774-1413-455F-AF4A-36E0B4B9A6C1}" type="sibTrans" cxnId="{09FFED0B-255D-4F31-8A3F-8BAB3B5F530D}">
      <dgm:prSet/>
      <dgm:spPr/>
      <dgm:t>
        <a:bodyPr/>
        <a:lstStyle/>
        <a:p>
          <a:endParaRPr lang="cs-CZ"/>
        </a:p>
      </dgm:t>
    </dgm:pt>
    <dgm:pt modelId="{CFFD5B09-E4F7-4A82-99BE-5BE2594DAED9}">
      <dgm:prSet phldrT="[Text]"/>
      <dgm:spPr>
        <a:solidFill>
          <a:srgbClr val="00B050"/>
        </a:solidFill>
      </dgm:spPr>
      <dgm:t>
        <a:bodyPr/>
        <a:lstStyle/>
        <a:p>
          <a:r>
            <a:rPr lang="cs-CZ" dirty="0" smtClean="0"/>
            <a:t>psem</a:t>
          </a:r>
        </a:p>
      </dgm:t>
    </dgm:pt>
    <dgm:pt modelId="{021F717A-1D4F-4FA9-9A7D-EE4EC59009EF}" type="parTrans" cxnId="{27BA0E8F-B3A3-4DEA-9CEB-F77326E1A36F}">
      <dgm:prSet/>
      <dgm:spPr/>
      <dgm:t>
        <a:bodyPr/>
        <a:lstStyle/>
        <a:p>
          <a:endParaRPr lang="cs-CZ"/>
        </a:p>
      </dgm:t>
    </dgm:pt>
    <dgm:pt modelId="{16DD31BD-D8BB-4F81-9378-B166C7839555}" type="sibTrans" cxnId="{27BA0E8F-B3A3-4DEA-9CEB-F77326E1A36F}">
      <dgm:prSet/>
      <dgm:spPr/>
      <dgm:t>
        <a:bodyPr/>
        <a:lstStyle/>
        <a:p>
          <a:endParaRPr lang="cs-CZ"/>
        </a:p>
      </dgm:t>
    </dgm:pt>
    <dgm:pt modelId="{7C36B5FB-3751-4F54-9DC7-D7D6E76585F2}">
      <dgm:prSet/>
      <dgm:spPr/>
      <dgm:t>
        <a:bodyPr/>
        <a:lstStyle/>
        <a:p>
          <a:r>
            <a:rPr lang="cs-CZ" dirty="0" smtClean="0"/>
            <a:t>bolest, zarudnutí, otok, bolest hlavy, nevolnost</a:t>
          </a:r>
          <a:endParaRPr lang="cs-CZ" dirty="0"/>
        </a:p>
      </dgm:t>
    </dgm:pt>
    <dgm:pt modelId="{C21D9713-881E-4B8F-A41A-794746CF9539}" type="parTrans" cxnId="{1530B4C0-198B-417F-BE9C-92375B92E3C3}">
      <dgm:prSet/>
      <dgm:spPr/>
      <dgm:t>
        <a:bodyPr/>
        <a:lstStyle/>
        <a:p>
          <a:endParaRPr lang="cs-CZ"/>
        </a:p>
      </dgm:t>
    </dgm:pt>
    <dgm:pt modelId="{1D118D09-01CE-441F-938B-AF29F20EF69D}" type="sibTrans" cxnId="{1530B4C0-198B-417F-BE9C-92375B92E3C3}">
      <dgm:prSet/>
      <dgm:spPr/>
      <dgm:t>
        <a:bodyPr/>
        <a:lstStyle/>
        <a:p>
          <a:endParaRPr lang="cs-CZ"/>
        </a:p>
      </dgm:t>
    </dgm:pt>
    <dgm:pt modelId="{EC847430-25D1-4ECA-A78F-8427D22A2615}">
      <dgm:prSet/>
      <dgm:spPr/>
      <dgm:t>
        <a:bodyPr/>
        <a:lstStyle/>
        <a:p>
          <a:r>
            <a:rPr lang="cs-CZ" dirty="0" smtClean="0"/>
            <a:t>klíště v ráně, svědění, otok</a:t>
          </a:r>
          <a:endParaRPr lang="cs-CZ" dirty="0"/>
        </a:p>
      </dgm:t>
    </dgm:pt>
    <dgm:pt modelId="{CFFB81B0-8CC0-4F8A-AFEE-7F573A46B112}" type="parTrans" cxnId="{F795BC03-6D19-4CB2-8718-77DA465838AE}">
      <dgm:prSet/>
      <dgm:spPr/>
      <dgm:t>
        <a:bodyPr/>
        <a:lstStyle/>
        <a:p>
          <a:endParaRPr lang="cs-CZ"/>
        </a:p>
      </dgm:t>
    </dgm:pt>
    <dgm:pt modelId="{63C4B3B0-78DF-4D8A-8432-ADF3F72E37AD}" type="sibTrans" cxnId="{F795BC03-6D19-4CB2-8718-77DA465838AE}">
      <dgm:prSet/>
      <dgm:spPr/>
      <dgm:t>
        <a:bodyPr/>
        <a:lstStyle/>
        <a:p>
          <a:endParaRPr lang="cs-CZ"/>
        </a:p>
      </dgm:t>
    </dgm:pt>
    <dgm:pt modelId="{1339913B-F6FA-41B4-824A-69CAAE44B731}">
      <dgm:prSet/>
      <dgm:spPr/>
      <dgm:t>
        <a:bodyPr/>
        <a:lstStyle/>
        <a:p>
          <a:r>
            <a:rPr lang="cs-CZ" dirty="0" smtClean="0"/>
            <a:t>hluboká krvácející rána způsobená zuby</a:t>
          </a:r>
          <a:endParaRPr lang="cs-CZ" dirty="0"/>
        </a:p>
      </dgm:t>
    </dgm:pt>
    <dgm:pt modelId="{E9A14DF4-E84B-4630-91B8-693486FC4455}" type="parTrans" cxnId="{1708A44C-E5D3-419C-B243-31023738C56F}">
      <dgm:prSet/>
      <dgm:spPr/>
      <dgm:t>
        <a:bodyPr/>
        <a:lstStyle/>
        <a:p>
          <a:endParaRPr lang="cs-CZ"/>
        </a:p>
      </dgm:t>
    </dgm:pt>
    <dgm:pt modelId="{CE16F179-8E5C-4AB5-819C-14125146E7CC}" type="sibTrans" cxnId="{1708A44C-E5D3-419C-B243-31023738C56F}">
      <dgm:prSet/>
      <dgm:spPr/>
      <dgm:t>
        <a:bodyPr/>
        <a:lstStyle/>
        <a:p>
          <a:endParaRPr lang="cs-CZ"/>
        </a:p>
      </dgm:t>
    </dgm:pt>
    <dgm:pt modelId="{09701A66-8CB5-4FA3-9BB4-F40EBE4E8CAC}">
      <dgm:prSet/>
      <dgm:spPr/>
      <dgm:t>
        <a:bodyPr/>
        <a:lstStyle/>
        <a:p>
          <a:r>
            <a:rPr lang="cs-CZ" dirty="0" smtClean="0"/>
            <a:t>riziko proniknutí infekce hluboko do tkání</a:t>
          </a:r>
          <a:endParaRPr lang="cs-CZ" dirty="0"/>
        </a:p>
      </dgm:t>
    </dgm:pt>
    <dgm:pt modelId="{A74A1143-905E-4ECE-BA63-1C28EA734069}" type="parTrans" cxnId="{F3E809A5-0193-467A-A0A8-4978A49995FF}">
      <dgm:prSet/>
      <dgm:spPr/>
      <dgm:t>
        <a:bodyPr/>
        <a:lstStyle/>
        <a:p>
          <a:endParaRPr lang="cs-CZ"/>
        </a:p>
      </dgm:t>
    </dgm:pt>
    <dgm:pt modelId="{49DE8ADF-6DF0-419B-A9CD-5EF1DFEFBA61}" type="sibTrans" cxnId="{F3E809A5-0193-467A-A0A8-4978A49995FF}">
      <dgm:prSet/>
      <dgm:spPr/>
      <dgm:t>
        <a:bodyPr/>
        <a:lstStyle/>
        <a:p>
          <a:endParaRPr lang="cs-CZ"/>
        </a:p>
      </dgm:t>
    </dgm:pt>
    <dgm:pt modelId="{DA20CEB9-13D6-477E-81CA-C386D7A91501}">
      <dgm:prSet/>
      <dgm:spPr/>
      <dgm:t>
        <a:bodyPr/>
        <a:lstStyle/>
        <a:p>
          <a:r>
            <a:rPr lang="cs-CZ" dirty="0" smtClean="0"/>
            <a:t>možná nákaza vzteklinou</a:t>
          </a:r>
          <a:endParaRPr lang="cs-CZ" dirty="0"/>
        </a:p>
      </dgm:t>
    </dgm:pt>
    <dgm:pt modelId="{467EBF2F-C322-4AF9-99EA-90633959D10E}" type="parTrans" cxnId="{2F6761C5-C4D8-45A2-A47B-0649883BBD3B}">
      <dgm:prSet/>
      <dgm:spPr/>
      <dgm:t>
        <a:bodyPr/>
        <a:lstStyle/>
        <a:p>
          <a:endParaRPr lang="cs-CZ"/>
        </a:p>
      </dgm:t>
    </dgm:pt>
    <dgm:pt modelId="{84FC06D4-54A6-47C6-B8D4-C4F4F880EB98}" type="sibTrans" cxnId="{2F6761C5-C4D8-45A2-A47B-0649883BBD3B}">
      <dgm:prSet/>
      <dgm:spPr/>
      <dgm:t>
        <a:bodyPr/>
        <a:lstStyle/>
        <a:p>
          <a:endParaRPr lang="cs-CZ"/>
        </a:p>
      </dgm:t>
    </dgm:pt>
    <dgm:pt modelId="{041C3A56-28E8-46C5-A2E0-6CCDAB9AC45C}">
      <dgm:prSet/>
      <dgm:spPr/>
      <dgm:t>
        <a:bodyPr/>
        <a:lstStyle/>
        <a:p>
          <a:r>
            <a:rPr lang="cs-CZ" dirty="0" smtClean="0"/>
            <a:t>bolest</a:t>
          </a:r>
          <a:endParaRPr lang="cs-CZ" dirty="0"/>
        </a:p>
      </dgm:t>
    </dgm:pt>
    <dgm:pt modelId="{CC93B96A-70EA-41D0-9B1A-4EA0D1CB957C}" type="parTrans" cxnId="{456CCFC8-BE4B-48FA-AFE0-0C31D745AC60}">
      <dgm:prSet/>
      <dgm:spPr/>
      <dgm:t>
        <a:bodyPr/>
        <a:lstStyle/>
        <a:p>
          <a:endParaRPr lang="cs-CZ"/>
        </a:p>
      </dgm:t>
    </dgm:pt>
    <dgm:pt modelId="{1FBEF0F7-0DD6-4FF5-92CB-0ECEFFE3058B}" type="sibTrans" cxnId="{456CCFC8-BE4B-48FA-AFE0-0C31D745AC60}">
      <dgm:prSet/>
      <dgm:spPr/>
      <dgm:t>
        <a:bodyPr/>
        <a:lstStyle/>
        <a:p>
          <a:endParaRPr lang="cs-CZ"/>
        </a:p>
      </dgm:t>
    </dgm:pt>
    <dgm:pt modelId="{E540884C-11DD-4175-B1B6-C04966D0C6F9}" type="pres">
      <dgm:prSet presAssocID="{78FF9B76-CB9E-4C17-9AF9-FA866D55A450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FB261F6-938C-4706-9FEE-3A27B7C52CB3}" type="pres">
      <dgm:prSet presAssocID="{2D547E1A-5C1F-4DE5-BE45-5A8B243EF115}" presName="parentLin" presStyleCnt="0"/>
      <dgm:spPr/>
    </dgm:pt>
    <dgm:pt modelId="{5C58C196-3E1B-4D59-A4A5-F55D407D1FFC}" type="pres">
      <dgm:prSet presAssocID="{2D547E1A-5C1F-4DE5-BE45-5A8B243EF115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D7E12CA9-D25D-4E44-B681-507DD441A966}" type="pres">
      <dgm:prSet presAssocID="{2D547E1A-5C1F-4DE5-BE45-5A8B243EF115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590CDB-ACFE-4096-92CE-E71DB0654819}" type="pres">
      <dgm:prSet presAssocID="{2D547E1A-5C1F-4DE5-BE45-5A8B243EF115}" presName="negativeSpace" presStyleCnt="0"/>
      <dgm:spPr/>
    </dgm:pt>
    <dgm:pt modelId="{5AF813B1-5A2B-4A37-B492-DDDDD17F2743}" type="pres">
      <dgm:prSet presAssocID="{2D547E1A-5C1F-4DE5-BE45-5A8B243EF115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9B0DA6-4AA4-4AEB-86BF-7A150BEC0405}" type="pres">
      <dgm:prSet presAssocID="{B9A8415A-F03A-416B-B243-47C88E5D329E}" presName="spaceBetweenRectangles" presStyleCnt="0"/>
      <dgm:spPr/>
    </dgm:pt>
    <dgm:pt modelId="{D8F28B7C-AD4B-4F56-810C-8D74BF615A67}" type="pres">
      <dgm:prSet presAssocID="{8E82439E-D2E3-482E-A1AB-18C8A21F39A9}" presName="parentLin" presStyleCnt="0"/>
      <dgm:spPr/>
    </dgm:pt>
    <dgm:pt modelId="{67D297C7-6174-45EB-8DC3-37582A241F43}" type="pres">
      <dgm:prSet presAssocID="{8E82439E-D2E3-482E-A1AB-18C8A21F39A9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AA3491E7-B6AB-4050-9342-C6DE1A3BCE8A}" type="pres">
      <dgm:prSet presAssocID="{8E82439E-D2E3-482E-A1AB-18C8A21F39A9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101469-28C4-4658-AD9B-38B19B64B3E3}" type="pres">
      <dgm:prSet presAssocID="{8E82439E-D2E3-482E-A1AB-18C8A21F39A9}" presName="negativeSpace" presStyleCnt="0"/>
      <dgm:spPr/>
    </dgm:pt>
    <dgm:pt modelId="{0D539792-95CF-45C9-BFCD-78D6DEC1763C}" type="pres">
      <dgm:prSet presAssocID="{8E82439E-D2E3-482E-A1AB-18C8A21F39A9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56ED38-22B8-4BCB-89E4-AE7F14CB75E9}" type="pres">
      <dgm:prSet presAssocID="{FA835774-1413-455F-AF4A-36E0B4B9A6C1}" presName="spaceBetweenRectangles" presStyleCnt="0"/>
      <dgm:spPr/>
    </dgm:pt>
    <dgm:pt modelId="{0FCFEDB8-EDD5-4BCB-BC15-F00EFD1A6061}" type="pres">
      <dgm:prSet presAssocID="{CFFD5B09-E4F7-4A82-99BE-5BE2594DAED9}" presName="parentLin" presStyleCnt="0"/>
      <dgm:spPr/>
    </dgm:pt>
    <dgm:pt modelId="{EA54897F-D6F7-425C-A4B4-541366FD6913}" type="pres">
      <dgm:prSet presAssocID="{CFFD5B09-E4F7-4A82-99BE-5BE2594DAED9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85CBDC58-51DF-4F56-B760-F938A200B50F}" type="pres">
      <dgm:prSet presAssocID="{CFFD5B09-E4F7-4A82-99BE-5BE2594DAED9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3FCA3A9-29B2-4FEE-9E81-17301079DC2C}" type="pres">
      <dgm:prSet presAssocID="{CFFD5B09-E4F7-4A82-99BE-5BE2594DAED9}" presName="negativeSpace" presStyleCnt="0"/>
      <dgm:spPr/>
    </dgm:pt>
    <dgm:pt modelId="{727D7890-674C-4B2A-BAD9-44026C6A0220}" type="pres">
      <dgm:prSet presAssocID="{CFFD5B09-E4F7-4A82-99BE-5BE2594DAED9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8C527D5-3CEF-451E-B3FC-2590B3287FE3}" type="presOf" srcId="{78FF9B76-CB9E-4C17-9AF9-FA866D55A450}" destId="{E540884C-11DD-4175-B1B6-C04966D0C6F9}" srcOrd="0" destOrd="0" presId="urn:microsoft.com/office/officeart/2005/8/layout/list1"/>
    <dgm:cxn modelId="{10597CE0-224A-4FF9-93D7-C5CC00E4C870}" type="presOf" srcId="{8E82439E-D2E3-482E-A1AB-18C8A21F39A9}" destId="{AA3491E7-B6AB-4050-9342-C6DE1A3BCE8A}" srcOrd="1" destOrd="0" presId="urn:microsoft.com/office/officeart/2005/8/layout/list1"/>
    <dgm:cxn modelId="{2F6761C5-C4D8-45A2-A47B-0649883BBD3B}" srcId="{CFFD5B09-E4F7-4A82-99BE-5BE2594DAED9}" destId="{DA20CEB9-13D6-477E-81CA-C386D7A91501}" srcOrd="3" destOrd="0" parTransId="{467EBF2F-C322-4AF9-99EA-90633959D10E}" sibTransId="{84FC06D4-54A6-47C6-B8D4-C4F4F880EB98}"/>
    <dgm:cxn modelId="{C3812DB2-2C22-4D72-9EDF-8612135F74B3}" type="presOf" srcId="{1339913B-F6FA-41B4-824A-69CAAE44B731}" destId="{727D7890-674C-4B2A-BAD9-44026C6A0220}" srcOrd="0" destOrd="0" presId="urn:microsoft.com/office/officeart/2005/8/layout/list1"/>
    <dgm:cxn modelId="{35288B52-B754-40DF-BA02-944037826FE1}" type="presOf" srcId="{EC847430-25D1-4ECA-A78F-8427D22A2615}" destId="{0D539792-95CF-45C9-BFCD-78D6DEC1763C}" srcOrd="0" destOrd="0" presId="urn:microsoft.com/office/officeart/2005/8/layout/list1"/>
    <dgm:cxn modelId="{1708A44C-E5D3-419C-B243-31023738C56F}" srcId="{CFFD5B09-E4F7-4A82-99BE-5BE2594DAED9}" destId="{1339913B-F6FA-41B4-824A-69CAAE44B731}" srcOrd="0" destOrd="0" parTransId="{E9A14DF4-E84B-4630-91B8-693486FC4455}" sibTransId="{CE16F179-8E5C-4AB5-819C-14125146E7CC}"/>
    <dgm:cxn modelId="{A7F41D7A-4FAB-4E34-91B9-9F5EAA7B1846}" type="presOf" srcId="{041C3A56-28E8-46C5-A2E0-6CCDAB9AC45C}" destId="{727D7890-674C-4B2A-BAD9-44026C6A0220}" srcOrd="0" destOrd="1" presId="urn:microsoft.com/office/officeart/2005/8/layout/list1"/>
    <dgm:cxn modelId="{2004AABF-43F2-409C-9081-E25DD201B818}" type="presOf" srcId="{7C36B5FB-3751-4F54-9DC7-D7D6E76585F2}" destId="{5AF813B1-5A2B-4A37-B492-DDDDD17F2743}" srcOrd="0" destOrd="0" presId="urn:microsoft.com/office/officeart/2005/8/layout/list1"/>
    <dgm:cxn modelId="{76312F61-096C-4F23-A672-BC38553BF5CE}" type="presOf" srcId="{CFFD5B09-E4F7-4A82-99BE-5BE2594DAED9}" destId="{85CBDC58-51DF-4F56-B760-F938A200B50F}" srcOrd="1" destOrd="0" presId="urn:microsoft.com/office/officeart/2005/8/layout/list1"/>
    <dgm:cxn modelId="{FA1D73A7-7E76-478E-AD25-C7A2F96D21E0}" srcId="{78FF9B76-CB9E-4C17-9AF9-FA866D55A450}" destId="{2D547E1A-5C1F-4DE5-BE45-5A8B243EF115}" srcOrd="0" destOrd="0" parTransId="{A8E7C7E3-DDC6-4507-B54F-5EC3B18FAA4F}" sibTransId="{B9A8415A-F03A-416B-B243-47C88E5D329E}"/>
    <dgm:cxn modelId="{DD0D3940-9C71-4816-9261-C22BC06B5E9D}" type="presOf" srcId="{09701A66-8CB5-4FA3-9BB4-F40EBE4E8CAC}" destId="{727D7890-674C-4B2A-BAD9-44026C6A0220}" srcOrd="0" destOrd="2" presId="urn:microsoft.com/office/officeart/2005/8/layout/list1"/>
    <dgm:cxn modelId="{0CFAA614-BFA0-479A-B551-27DE90A3692B}" type="presOf" srcId="{DA20CEB9-13D6-477E-81CA-C386D7A91501}" destId="{727D7890-674C-4B2A-BAD9-44026C6A0220}" srcOrd="0" destOrd="3" presId="urn:microsoft.com/office/officeart/2005/8/layout/list1"/>
    <dgm:cxn modelId="{ED1387C1-3A68-47E5-B3C1-83EF79257974}" type="presOf" srcId="{8E82439E-D2E3-482E-A1AB-18C8A21F39A9}" destId="{67D297C7-6174-45EB-8DC3-37582A241F43}" srcOrd="0" destOrd="0" presId="urn:microsoft.com/office/officeart/2005/8/layout/list1"/>
    <dgm:cxn modelId="{A5FC873E-3A4C-49DF-9E97-5B1E964E969B}" type="presOf" srcId="{2D547E1A-5C1F-4DE5-BE45-5A8B243EF115}" destId="{5C58C196-3E1B-4D59-A4A5-F55D407D1FFC}" srcOrd="0" destOrd="0" presId="urn:microsoft.com/office/officeart/2005/8/layout/list1"/>
    <dgm:cxn modelId="{09FFED0B-255D-4F31-8A3F-8BAB3B5F530D}" srcId="{78FF9B76-CB9E-4C17-9AF9-FA866D55A450}" destId="{8E82439E-D2E3-482E-A1AB-18C8A21F39A9}" srcOrd="1" destOrd="0" parTransId="{1F522C6E-406F-4511-A118-9EA7BA2450AF}" sibTransId="{FA835774-1413-455F-AF4A-36E0B4B9A6C1}"/>
    <dgm:cxn modelId="{8C18F400-6F9D-4EA2-9CFC-A9175DF855F2}" type="presOf" srcId="{CFFD5B09-E4F7-4A82-99BE-5BE2594DAED9}" destId="{EA54897F-D6F7-425C-A4B4-541366FD6913}" srcOrd="0" destOrd="0" presId="urn:microsoft.com/office/officeart/2005/8/layout/list1"/>
    <dgm:cxn modelId="{456CCFC8-BE4B-48FA-AFE0-0C31D745AC60}" srcId="{CFFD5B09-E4F7-4A82-99BE-5BE2594DAED9}" destId="{041C3A56-28E8-46C5-A2E0-6CCDAB9AC45C}" srcOrd="1" destOrd="0" parTransId="{CC93B96A-70EA-41D0-9B1A-4EA0D1CB957C}" sibTransId="{1FBEF0F7-0DD6-4FF5-92CB-0ECEFFE3058B}"/>
    <dgm:cxn modelId="{F795BC03-6D19-4CB2-8718-77DA465838AE}" srcId="{8E82439E-D2E3-482E-A1AB-18C8A21F39A9}" destId="{EC847430-25D1-4ECA-A78F-8427D22A2615}" srcOrd="0" destOrd="0" parTransId="{CFFB81B0-8CC0-4F8A-AFEE-7F573A46B112}" sibTransId="{63C4B3B0-78DF-4D8A-8432-ADF3F72E37AD}"/>
    <dgm:cxn modelId="{27BA0E8F-B3A3-4DEA-9CEB-F77326E1A36F}" srcId="{78FF9B76-CB9E-4C17-9AF9-FA866D55A450}" destId="{CFFD5B09-E4F7-4A82-99BE-5BE2594DAED9}" srcOrd="2" destOrd="0" parTransId="{021F717A-1D4F-4FA9-9A7D-EE4EC59009EF}" sibTransId="{16DD31BD-D8BB-4F81-9378-B166C7839555}"/>
    <dgm:cxn modelId="{1530B4C0-198B-417F-BE9C-92375B92E3C3}" srcId="{2D547E1A-5C1F-4DE5-BE45-5A8B243EF115}" destId="{7C36B5FB-3751-4F54-9DC7-D7D6E76585F2}" srcOrd="0" destOrd="0" parTransId="{C21D9713-881E-4B8F-A41A-794746CF9539}" sibTransId="{1D118D09-01CE-441F-938B-AF29F20EF69D}"/>
    <dgm:cxn modelId="{F3E809A5-0193-467A-A0A8-4978A49995FF}" srcId="{CFFD5B09-E4F7-4A82-99BE-5BE2594DAED9}" destId="{09701A66-8CB5-4FA3-9BB4-F40EBE4E8CAC}" srcOrd="2" destOrd="0" parTransId="{A74A1143-905E-4ECE-BA63-1C28EA734069}" sibTransId="{49DE8ADF-6DF0-419B-A9CD-5EF1DFEFBA61}"/>
    <dgm:cxn modelId="{C6C1ABAE-FA6B-4F07-9264-4FE50890C5F0}" type="presOf" srcId="{2D547E1A-5C1F-4DE5-BE45-5A8B243EF115}" destId="{D7E12CA9-D25D-4E44-B681-507DD441A966}" srcOrd="1" destOrd="0" presId="urn:microsoft.com/office/officeart/2005/8/layout/list1"/>
    <dgm:cxn modelId="{716D48FF-D1DC-4A8C-9E85-32EEC8F5EA88}" type="presParOf" srcId="{E540884C-11DD-4175-B1B6-C04966D0C6F9}" destId="{0FB261F6-938C-4706-9FEE-3A27B7C52CB3}" srcOrd="0" destOrd="0" presId="urn:microsoft.com/office/officeart/2005/8/layout/list1"/>
    <dgm:cxn modelId="{47FFB01F-5370-4E0D-9D28-AD1F9CA4B0A8}" type="presParOf" srcId="{0FB261F6-938C-4706-9FEE-3A27B7C52CB3}" destId="{5C58C196-3E1B-4D59-A4A5-F55D407D1FFC}" srcOrd="0" destOrd="0" presId="urn:microsoft.com/office/officeart/2005/8/layout/list1"/>
    <dgm:cxn modelId="{DC74E4E8-AE8D-4E09-95F5-9CE3AB13954F}" type="presParOf" srcId="{0FB261F6-938C-4706-9FEE-3A27B7C52CB3}" destId="{D7E12CA9-D25D-4E44-B681-507DD441A966}" srcOrd="1" destOrd="0" presId="urn:microsoft.com/office/officeart/2005/8/layout/list1"/>
    <dgm:cxn modelId="{B4AA5F56-5C56-4D34-B8E1-4BE85D6A60A3}" type="presParOf" srcId="{E540884C-11DD-4175-B1B6-C04966D0C6F9}" destId="{76590CDB-ACFE-4096-92CE-E71DB0654819}" srcOrd="1" destOrd="0" presId="urn:microsoft.com/office/officeart/2005/8/layout/list1"/>
    <dgm:cxn modelId="{27962D8C-9B07-4BC4-9E1A-092D816F044A}" type="presParOf" srcId="{E540884C-11DD-4175-B1B6-C04966D0C6F9}" destId="{5AF813B1-5A2B-4A37-B492-DDDDD17F2743}" srcOrd="2" destOrd="0" presId="urn:microsoft.com/office/officeart/2005/8/layout/list1"/>
    <dgm:cxn modelId="{75822EE3-5912-48DD-A3E1-B5D36B22045E}" type="presParOf" srcId="{E540884C-11DD-4175-B1B6-C04966D0C6F9}" destId="{5F9B0DA6-4AA4-4AEB-86BF-7A150BEC0405}" srcOrd="3" destOrd="0" presId="urn:microsoft.com/office/officeart/2005/8/layout/list1"/>
    <dgm:cxn modelId="{C0ACC71A-C0A7-4CC5-9796-48705DCB4A33}" type="presParOf" srcId="{E540884C-11DD-4175-B1B6-C04966D0C6F9}" destId="{D8F28B7C-AD4B-4F56-810C-8D74BF615A67}" srcOrd="4" destOrd="0" presId="urn:microsoft.com/office/officeart/2005/8/layout/list1"/>
    <dgm:cxn modelId="{8B119B4D-DC8C-4B47-A62D-445F75B0AA2F}" type="presParOf" srcId="{D8F28B7C-AD4B-4F56-810C-8D74BF615A67}" destId="{67D297C7-6174-45EB-8DC3-37582A241F43}" srcOrd="0" destOrd="0" presId="urn:microsoft.com/office/officeart/2005/8/layout/list1"/>
    <dgm:cxn modelId="{469397E2-1A82-4EDC-8058-B6E967B86F4E}" type="presParOf" srcId="{D8F28B7C-AD4B-4F56-810C-8D74BF615A67}" destId="{AA3491E7-B6AB-4050-9342-C6DE1A3BCE8A}" srcOrd="1" destOrd="0" presId="urn:microsoft.com/office/officeart/2005/8/layout/list1"/>
    <dgm:cxn modelId="{05F53647-62EE-421B-85F7-77A686D28468}" type="presParOf" srcId="{E540884C-11DD-4175-B1B6-C04966D0C6F9}" destId="{34101469-28C4-4658-AD9B-38B19B64B3E3}" srcOrd="5" destOrd="0" presId="urn:microsoft.com/office/officeart/2005/8/layout/list1"/>
    <dgm:cxn modelId="{205853E2-5096-42D1-A690-46466EFF9F9A}" type="presParOf" srcId="{E540884C-11DD-4175-B1B6-C04966D0C6F9}" destId="{0D539792-95CF-45C9-BFCD-78D6DEC1763C}" srcOrd="6" destOrd="0" presId="urn:microsoft.com/office/officeart/2005/8/layout/list1"/>
    <dgm:cxn modelId="{79BFBB80-F75A-4EDF-9060-74EE0E323E58}" type="presParOf" srcId="{E540884C-11DD-4175-B1B6-C04966D0C6F9}" destId="{8356ED38-22B8-4BCB-89E4-AE7F14CB75E9}" srcOrd="7" destOrd="0" presId="urn:microsoft.com/office/officeart/2005/8/layout/list1"/>
    <dgm:cxn modelId="{9CDB279C-46B6-449F-B678-F88CF08CB87C}" type="presParOf" srcId="{E540884C-11DD-4175-B1B6-C04966D0C6F9}" destId="{0FCFEDB8-EDD5-4BCB-BC15-F00EFD1A6061}" srcOrd="8" destOrd="0" presId="urn:microsoft.com/office/officeart/2005/8/layout/list1"/>
    <dgm:cxn modelId="{F008E1AC-739D-4192-8967-72148D72950A}" type="presParOf" srcId="{0FCFEDB8-EDD5-4BCB-BC15-F00EFD1A6061}" destId="{EA54897F-D6F7-425C-A4B4-541366FD6913}" srcOrd="0" destOrd="0" presId="urn:microsoft.com/office/officeart/2005/8/layout/list1"/>
    <dgm:cxn modelId="{172EB083-83CA-41E8-A237-BBB16744D2F5}" type="presParOf" srcId="{0FCFEDB8-EDD5-4BCB-BC15-F00EFD1A6061}" destId="{85CBDC58-51DF-4F56-B760-F938A200B50F}" srcOrd="1" destOrd="0" presId="urn:microsoft.com/office/officeart/2005/8/layout/list1"/>
    <dgm:cxn modelId="{EECC368D-E6AB-4657-AF7C-96E064643DB3}" type="presParOf" srcId="{E540884C-11DD-4175-B1B6-C04966D0C6F9}" destId="{03FCA3A9-29B2-4FEE-9E81-17301079DC2C}" srcOrd="9" destOrd="0" presId="urn:microsoft.com/office/officeart/2005/8/layout/list1"/>
    <dgm:cxn modelId="{636E2566-544A-4159-91A5-3A192154C22B}" type="presParOf" srcId="{E540884C-11DD-4175-B1B6-C04966D0C6F9}" destId="{727D7890-674C-4B2A-BAD9-44026C6A0220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8FF9B76-CB9E-4C17-9AF9-FA866D55A450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D547E1A-5C1F-4DE5-BE45-5A8B243EF115}">
      <dgm:prSet phldrT="[Text]"/>
      <dgm:spPr>
        <a:solidFill>
          <a:srgbClr val="0070C0"/>
        </a:solidFill>
      </dgm:spPr>
      <dgm:t>
        <a:bodyPr/>
        <a:lstStyle/>
        <a:p>
          <a:r>
            <a:rPr lang="cs-CZ" dirty="0" smtClean="0"/>
            <a:t>pavoukem</a:t>
          </a:r>
          <a:endParaRPr lang="cs-CZ" dirty="0"/>
        </a:p>
      </dgm:t>
    </dgm:pt>
    <dgm:pt modelId="{A8E7C7E3-DDC6-4507-B54F-5EC3B18FAA4F}" type="parTrans" cxnId="{FA1D73A7-7E76-478E-AD25-C7A2F96D21E0}">
      <dgm:prSet/>
      <dgm:spPr/>
      <dgm:t>
        <a:bodyPr/>
        <a:lstStyle/>
        <a:p>
          <a:endParaRPr lang="cs-CZ"/>
        </a:p>
      </dgm:t>
    </dgm:pt>
    <dgm:pt modelId="{B9A8415A-F03A-416B-B243-47C88E5D329E}" type="sibTrans" cxnId="{FA1D73A7-7E76-478E-AD25-C7A2F96D21E0}">
      <dgm:prSet/>
      <dgm:spPr/>
      <dgm:t>
        <a:bodyPr/>
        <a:lstStyle/>
        <a:p>
          <a:endParaRPr lang="cs-CZ"/>
        </a:p>
      </dgm:t>
    </dgm:pt>
    <dgm:pt modelId="{8E82439E-D2E3-482E-A1AB-18C8A21F39A9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smtClean="0"/>
            <a:t>klíštětem</a:t>
          </a:r>
          <a:endParaRPr lang="cs-CZ" dirty="0"/>
        </a:p>
      </dgm:t>
    </dgm:pt>
    <dgm:pt modelId="{1F522C6E-406F-4511-A118-9EA7BA2450AF}" type="parTrans" cxnId="{09FFED0B-255D-4F31-8A3F-8BAB3B5F530D}">
      <dgm:prSet/>
      <dgm:spPr/>
      <dgm:t>
        <a:bodyPr/>
        <a:lstStyle/>
        <a:p>
          <a:endParaRPr lang="cs-CZ"/>
        </a:p>
      </dgm:t>
    </dgm:pt>
    <dgm:pt modelId="{FA835774-1413-455F-AF4A-36E0B4B9A6C1}" type="sibTrans" cxnId="{09FFED0B-255D-4F31-8A3F-8BAB3B5F530D}">
      <dgm:prSet/>
      <dgm:spPr/>
      <dgm:t>
        <a:bodyPr/>
        <a:lstStyle/>
        <a:p>
          <a:endParaRPr lang="cs-CZ"/>
        </a:p>
      </dgm:t>
    </dgm:pt>
    <dgm:pt modelId="{7C36B5FB-3751-4F54-9DC7-D7D6E76585F2}">
      <dgm:prSet/>
      <dgm:spPr/>
      <dgm:t>
        <a:bodyPr/>
        <a:lstStyle/>
        <a:p>
          <a:r>
            <a:rPr lang="cs-CZ" dirty="0" smtClean="0"/>
            <a:t>zraněnou končetinu zvedneme</a:t>
          </a:r>
          <a:endParaRPr lang="cs-CZ" dirty="0"/>
        </a:p>
      </dgm:t>
    </dgm:pt>
    <dgm:pt modelId="{C21D9713-881E-4B8F-A41A-794746CF9539}" type="parTrans" cxnId="{1530B4C0-198B-417F-BE9C-92375B92E3C3}">
      <dgm:prSet/>
      <dgm:spPr/>
      <dgm:t>
        <a:bodyPr/>
        <a:lstStyle/>
        <a:p>
          <a:endParaRPr lang="cs-CZ"/>
        </a:p>
      </dgm:t>
    </dgm:pt>
    <dgm:pt modelId="{1D118D09-01CE-441F-938B-AF29F20EF69D}" type="sibTrans" cxnId="{1530B4C0-198B-417F-BE9C-92375B92E3C3}">
      <dgm:prSet/>
      <dgm:spPr/>
      <dgm:t>
        <a:bodyPr/>
        <a:lstStyle/>
        <a:p>
          <a:endParaRPr lang="cs-CZ"/>
        </a:p>
      </dgm:t>
    </dgm:pt>
    <dgm:pt modelId="{EC847430-25D1-4ECA-A78F-8427D22A2615}">
      <dgm:prSet/>
      <dgm:spPr/>
      <dgm:t>
        <a:bodyPr/>
        <a:lstStyle/>
        <a:p>
          <a:r>
            <a:rPr lang="cs-CZ" dirty="0" smtClean="0"/>
            <a:t>ránu vydezinfikujeme</a:t>
          </a:r>
          <a:endParaRPr lang="cs-CZ" dirty="0"/>
        </a:p>
      </dgm:t>
    </dgm:pt>
    <dgm:pt modelId="{CFFB81B0-8CC0-4F8A-AFEE-7F573A46B112}" type="parTrans" cxnId="{F795BC03-6D19-4CB2-8718-77DA465838AE}">
      <dgm:prSet/>
      <dgm:spPr/>
      <dgm:t>
        <a:bodyPr/>
        <a:lstStyle/>
        <a:p>
          <a:endParaRPr lang="cs-CZ"/>
        </a:p>
      </dgm:t>
    </dgm:pt>
    <dgm:pt modelId="{63C4B3B0-78DF-4D8A-8432-ADF3F72E37AD}" type="sibTrans" cxnId="{F795BC03-6D19-4CB2-8718-77DA465838AE}">
      <dgm:prSet/>
      <dgm:spPr/>
      <dgm:t>
        <a:bodyPr/>
        <a:lstStyle/>
        <a:p>
          <a:endParaRPr lang="cs-CZ"/>
        </a:p>
      </dgm:t>
    </dgm:pt>
    <dgm:pt modelId="{B5B4275E-7740-4D20-A302-E889649B675D}">
      <dgm:prSet/>
      <dgm:spPr/>
      <dgm:t>
        <a:bodyPr/>
        <a:lstStyle/>
        <a:p>
          <a:r>
            <a:rPr lang="cs-CZ" dirty="0" smtClean="0"/>
            <a:t>přiložíme studený obklad</a:t>
          </a:r>
          <a:endParaRPr lang="cs-CZ" dirty="0"/>
        </a:p>
      </dgm:t>
    </dgm:pt>
    <dgm:pt modelId="{787FCBFD-B428-4187-BE99-53F27AEF84BA}" type="parTrans" cxnId="{0FED7234-97A0-4EC9-A46F-399BD0D04055}">
      <dgm:prSet/>
      <dgm:spPr/>
    </dgm:pt>
    <dgm:pt modelId="{E9A3703C-FC06-4078-942B-09972CDB7C67}" type="sibTrans" cxnId="{0FED7234-97A0-4EC9-A46F-399BD0D04055}">
      <dgm:prSet/>
      <dgm:spPr/>
    </dgm:pt>
    <dgm:pt modelId="{A64D0570-005A-4929-BEBC-519D0A7818A7}">
      <dgm:prSet/>
      <dgm:spPr/>
      <dgm:t>
        <a:bodyPr/>
        <a:lstStyle/>
        <a:p>
          <a:r>
            <a:rPr lang="cs-CZ" dirty="0" smtClean="0"/>
            <a:t>sledujeme příznaky možné alergie </a:t>
          </a:r>
          <a:endParaRPr lang="cs-CZ" dirty="0"/>
        </a:p>
      </dgm:t>
    </dgm:pt>
    <dgm:pt modelId="{550808DB-B35B-49CF-B503-5550D27E8E87}" type="parTrans" cxnId="{C67FC95D-6DBB-4174-A430-806FE2F98E0C}">
      <dgm:prSet/>
      <dgm:spPr/>
    </dgm:pt>
    <dgm:pt modelId="{7B82119B-2A34-47AB-AF11-46675B4A713E}" type="sibTrans" cxnId="{C67FC95D-6DBB-4174-A430-806FE2F98E0C}">
      <dgm:prSet/>
      <dgm:spPr/>
    </dgm:pt>
    <dgm:pt modelId="{26120221-29E9-461C-93CF-129C19C1F0F0}">
      <dgm:prSet/>
      <dgm:spPr/>
      <dgm:t>
        <a:bodyPr/>
        <a:lstStyle/>
        <a:p>
          <a:r>
            <a:rPr lang="cs-CZ" dirty="0" smtClean="0"/>
            <a:t>hlídáme puls, dýchání, reakce</a:t>
          </a:r>
          <a:endParaRPr lang="cs-CZ" dirty="0"/>
        </a:p>
      </dgm:t>
    </dgm:pt>
    <dgm:pt modelId="{39C8E894-3C1B-4068-9E05-CD3C580A33AA}" type="parTrans" cxnId="{F8A869C6-F7AB-4302-AD56-DDF5A8E3F36A}">
      <dgm:prSet/>
      <dgm:spPr/>
    </dgm:pt>
    <dgm:pt modelId="{097DA2CA-26F9-4B79-8DAD-C45858CD7B1C}" type="sibTrans" cxnId="{F8A869C6-F7AB-4302-AD56-DDF5A8E3F36A}">
      <dgm:prSet/>
      <dgm:spPr/>
    </dgm:pt>
    <dgm:pt modelId="{32273582-5AF2-491A-9D29-C3CDEF3F1033}">
      <dgm:prSet/>
      <dgm:spPr/>
      <dgm:t>
        <a:bodyPr/>
        <a:lstStyle/>
        <a:p>
          <a:r>
            <a:rPr lang="cs-CZ" dirty="0" smtClean="0"/>
            <a:t>klíště opatrně odstraníme</a:t>
          </a:r>
          <a:endParaRPr lang="cs-CZ" dirty="0"/>
        </a:p>
      </dgm:t>
    </dgm:pt>
    <dgm:pt modelId="{C03B6BDC-5024-496C-8DAC-8C4BCB6D2B85}" type="parTrans" cxnId="{892EB8A4-8574-40E1-B9BA-073A36A8946B}">
      <dgm:prSet/>
      <dgm:spPr/>
    </dgm:pt>
    <dgm:pt modelId="{109F1F82-9584-4D40-B51C-62FE1FDEE05A}" type="sibTrans" cxnId="{892EB8A4-8574-40E1-B9BA-073A36A8946B}">
      <dgm:prSet/>
      <dgm:spPr/>
    </dgm:pt>
    <dgm:pt modelId="{67328ABE-32DF-4544-A1B1-1165855A3DF6}">
      <dgm:prSet/>
      <dgm:spPr/>
      <dgm:t>
        <a:bodyPr/>
        <a:lstStyle/>
        <a:p>
          <a:r>
            <a:rPr lang="cs-CZ" dirty="0" smtClean="0"/>
            <a:t>hlídáme okolí rány, při zarudnutí a otoku vyhledáme lékaře</a:t>
          </a:r>
          <a:endParaRPr lang="cs-CZ" dirty="0"/>
        </a:p>
      </dgm:t>
    </dgm:pt>
    <dgm:pt modelId="{29112CCC-C389-4174-95E5-59C02D385466}" type="parTrans" cxnId="{1C495718-F21E-4805-B58A-B3ECE10AF836}">
      <dgm:prSet/>
      <dgm:spPr/>
    </dgm:pt>
    <dgm:pt modelId="{D4704E93-9653-4468-ADEF-DD48D6404253}" type="sibTrans" cxnId="{1C495718-F21E-4805-B58A-B3ECE10AF836}">
      <dgm:prSet/>
      <dgm:spPr/>
    </dgm:pt>
    <dgm:pt modelId="{53B90538-9943-4B5C-8690-779AC7111AE6}">
      <dgm:prSet/>
      <dgm:spPr/>
      <dgm:t>
        <a:bodyPr/>
        <a:lstStyle/>
        <a:p>
          <a:r>
            <a:rPr lang="cs-CZ" dirty="0" smtClean="0"/>
            <a:t>postiženého dopravíme k  lékaři</a:t>
          </a:r>
          <a:endParaRPr lang="cs-CZ" dirty="0"/>
        </a:p>
      </dgm:t>
    </dgm:pt>
    <dgm:pt modelId="{6F11F04D-8A83-4171-9921-A9E897793EAC}" type="parTrans" cxnId="{684546BB-D54D-4868-A03B-BC59AEF95E34}">
      <dgm:prSet/>
      <dgm:spPr/>
    </dgm:pt>
    <dgm:pt modelId="{1AF3899E-8EB4-47E0-A99F-BEAF293D0DCE}" type="sibTrans" cxnId="{684546BB-D54D-4868-A03B-BC59AEF95E34}">
      <dgm:prSet/>
      <dgm:spPr/>
    </dgm:pt>
    <dgm:pt modelId="{4F40B0B5-B601-4006-BE95-DDD4776F25F0}">
      <dgm:prSet/>
      <dgm:spPr/>
      <dgm:t>
        <a:bodyPr/>
        <a:lstStyle/>
        <a:p>
          <a:r>
            <a:rPr lang="cs-CZ" dirty="0" smtClean="0"/>
            <a:t>použijeme rukavice</a:t>
          </a:r>
          <a:endParaRPr lang="cs-CZ" dirty="0"/>
        </a:p>
      </dgm:t>
    </dgm:pt>
    <dgm:pt modelId="{438A5052-60B1-4E87-804D-C64BE0A9D1A0}" type="parTrans" cxnId="{83CCDC10-465C-4838-BAD4-8F6FADCD0F06}">
      <dgm:prSet/>
      <dgm:spPr/>
    </dgm:pt>
    <dgm:pt modelId="{1C7FD0AA-B482-4716-9DB6-78E33FE95024}" type="sibTrans" cxnId="{83CCDC10-465C-4838-BAD4-8F6FADCD0F06}">
      <dgm:prSet/>
      <dgm:spPr/>
    </dgm:pt>
    <dgm:pt modelId="{E540884C-11DD-4175-B1B6-C04966D0C6F9}" type="pres">
      <dgm:prSet presAssocID="{78FF9B76-CB9E-4C17-9AF9-FA866D55A450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FB261F6-938C-4706-9FEE-3A27B7C52CB3}" type="pres">
      <dgm:prSet presAssocID="{2D547E1A-5C1F-4DE5-BE45-5A8B243EF115}" presName="parentLin" presStyleCnt="0"/>
      <dgm:spPr/>
    </dgm:pt>
    <dgm:pt modelId="{5C58C196-3E1B-4D59-A4A5-F55D407D1FFC}" type="pres">
      <dgm:prSet presAssocID="{2D547E1A-5C1F-4DE5-BE45-5A8B243EF115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D7E12CA9-D25D-4E44-B681-507DD441A966}" type="pres">
      <dgm:prSet presAssocID="{2D547E1A-5C1F-4DE5-BE45-5A8B243EF115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590CDB-ACFE-4096-92CE-E71DB0654819}" type="pres">
      <dgm:prSet presAssocID="{2D547E1A-5C1F-4DE5-BE45-5A8B243EF115}" presName="negativeSpace" presStyleCnt="0"/>
      <dgm:spPr/>
    </dgm:pt>
    <dgm:pt modelId="{5AF813B1-5A2B-4A37-B492-DDDDD17F2743}" type="pres">
      <dgm:prSet presAssocID="{2D547E1A-5C1F-4DE5-BE45-5A8B243EF115}" presName="childText" presStyleLbl="conF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9B0DA6-4AA4-4AEB-86BF-7A150BEC0405}" type="pres">
      <dgm:prSet presAssocID="{B9A8415A-F03A-416B-B243-47C88E5D329E}" presName="spaceBetweenRectangles" presStyleCnt="0"/>
      <dgm:spPr/>
    </dgm:pt>
    <dgm:pt modelId="{D8F28B7C-AD4B-4F56-810C-8D74BF615A67}" type="pres">
      <dgm:prSet presAssocID="{8E82439E-D2E3-482E-A1AB-18C8A21F39A9}" presName="parentLin" presStyleCnt="0"/>
      <dgm:spPr/>
    </dgm:pt>
    <dgm:pt modelId="{67D297C7-6174-45EB-8DC3-37582A241F43}" type="pres">
      <dgm:prSet presAssocID="{8E82439E-D2E3-482E-A1AB-18C8A21F39A9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AA3491E7-B6AB-4050-9342-C6DE1A3BCE8A}" type="pres">
      <dgm:prSet presAssocID="{8E82439E-D2E3-482E-A1AB-18C8A21F39A9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101469-28C4-4658-AD9B-38B19B64B3E3}" type="pres">
      <dgm:prSet presAssocID="{8E82439E-D2E3-482E-A1AB-18C8A21F39A9}" presName="negativeSpace" presStyleCnt="0"/>
      <dgm:spPr/>
    </dgm:pt>
    <dgm:pt modelId="{0D539792-95CF-45C9-BFCD-78D6DEC1763C}" type="pres">
      <dgm:prSet presAssocID="{8E82439E-D2E3-482E-A1AB-18C8A21F39A9}" presName="childText" presStyleLbl="conF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00375A-B5D2-4185-81F2-9F9D2C1663CA}" type="presOf" srcId="{67328ABE-32DF-4544-A1B1-1165855A3DF6}" destId="{0D539792-95CF-45C9-BFCD-78D6DEC1763C}" srcOrd="0" destOrd="3" presId="urn:microsoft.com/office/officeart/2005/8/layout/list1"/>
    <dgm:cxn modelId="{059FA6EE-0727-439F-8B7D-2CC866E0A14A}" type="presOf" srcId="{8E82439E-D2E3-482E-A1AB-18C8A21F39A9}" destId="{67D297C7-6174-45EB-8DC3-37582A241F43}" srcOrd="0" destOrd="0" presId="urn:microsoft.com/office/officeart/2005/8/layout/list1"/>
    <dgm:cxn modelId="{68010C80-AAD6-4634-869A-0B7EABC7EFEA}" type="presOf" srcId="{78FF9B76-CB9E-4C17-9AF9-FA866D55A450}" destId="{E540884C-11DD-4175-B1B6-C04966D0C6F9}" srcOrd="0" destOrd="0" presId="urn:microsoft.com/office/officeart/2005/8/layout/list1"/>
    <dgm:cxn modelId="{2B10AC62-ACE6-4334-9065-26EA698F621D}" type="presOf" srcId="{EC847430-25D1-4ECA-A78F-8427D22A2615}" destId="{0D539792-95CF-45C9-BFCD-78D6DEC1763C}" srcOrd="0" destOrd="0" presId="urn:microsoft.com/office/officeart/2005/8/layout/list1"/>
    <dgm:cxn modelId="{0AB585DF-37D1-485B-A14B-8B1FAF0FE65F}" type="presOf" srcId="{53B90538-9943-4B5C-8690-779AC7111AE6}" destId="{5AF813B1-5A2B-4A37-B492-DDDDD17F2743}" srcOrd="0" destOrd="4" presId="urn:microsoft.com/office/officeart/2005/8/layout/list1"/>
    <dgm:cxn modelId="{E112AA57-BFC1-4A2A-9CD7-0BCBB4986096}" type="presOf" srcId="{32273582-5AF2-491A-9D29-C3CDEF3F1033}" destId="{0D539792-95CF-45C9-BFCD-78D6DEC1763C}" srcOrd="0" destOrd="1" presId="urn:microsoft.com/office/officeart/2005/8/layout/list1"/>
    <dgm:cxn modelId="{C67FC95D-6DBB-4174-A430-806FE2F98E0C}" srcId="{2D547E1A-5C1F-4DE5-BE45-5A8B243EF115}" destId="{A64D0570-005A-4929-BEBC-519D0A7818A7}" srcOrd="2" destOrd="0" parTransId="{550808DB-B35B-49CF-B503-5550D27E8E87}" sibTransId="{7B82119B-2A34-47AB-AF11-46675B4A713E}"/>
    <dgm:cxn modelId="{CBEABB22-18AF-42AD-9F91-B568F50DA3D1}" type="presOf" srcId="{B5B4275E-7740-4D20-A302-E889649B675D}" destId="{5AF813B1-5A2B-4A37-B492-DDDDD17F2743}" srcOrd="0" destOrd="1" presId="urn:microsoft.com/office/officeart/2005/8/layout/list1"/>
    <dgm:cxn modelId="{FA1D73A7-7E76-478E-AD25-C7A2F96D21E0}" srcId="{78FF9B76-CB9E-4C17-9AF9-FA866D55A450}" destId="{2D547E1A-5C1F-4DE5-BE45-5A8B243EF115}" srcOrd="0" destOrd="0" parTransId="{A8E7C7E3-DDC6-4507-B54F-5EC3B18FAA4F}" sibTransId="{B9A8415A-F03A-416B-B243-47C88E5D329E}"/>
    <dgm:cxn modelId="{684546BB-D54D-4868-A03B-BC59AEF95E34}" srcId="{2D547E1A-5C1F-4DE5-BE45-5A8B243EF115}" destId="{53B90538-9943-4B5C-8690-779AC7111AE6}" srcOrd="4" destOrd="0" parTransId="{6F11F04D-8A83-4171-9921-A9E897793EAC}" sibTransId="{1AF3899E-8EB4-47E0-A99F-BEAF293D0DCE}"/>
    <dgm:cxn modelId="{09FFED0B-255D-4F31-8A3F-8BAB3B5F530D}" srcId="{78FF9B76-CB9E-4C17-9AF9-FA866D55A450}" destId="{8E82439E-D2E3-482E-A1AB-18C8A21F39A9}" srcOrd="1" destOrd="0" parTransId="{1F522C6E-406F-4511-A118-9EA7BA2450AF}" sibTransId="{FA835774-1413-455F-AF4A-36E0B4B9A6C1}"/>
    <dgm:cxn modelId="{892EB8A4-8574-40E1-B9BA-073A36A8946B}" srcId="{8E82439E-D2E3-482E-A1AB-18C8A21F39A9}" destId="{32273582-5AF2-491A-9D29-C3CDEF3F1033}" srcOrd="1" destOrd="0" parTransId="{C03B6BDC-5024-496C-8DAC-8C4BCB6D2B85}" sibTransId="{109F1F82-9584-4D40-B51C-62FE1FDEE05A}"/>
    <dgm:cxn modelId="{3CD3AF23-2E58-4DC4-BCEC-6603D320C8EA}" type="presOf" srcId="{7C36B5FB-3751-4F54-9DC7-D7D6E76585F2}" destId="{5AF813B1-5A2B-4A37-B492-DDDDD17F2743}" srcOrd="0" destOrd="0" presId="urn:microsoft.com/office/officeart/2005/8/layout/list1"/>
    <dgm:cxn modelId="{EC67BDD6-B804-4372-9E52-6D79932B81DA}" type="presOf" srcId="{4F40B0B5-B601-4006-BE95-DDD4776F25F0}" destId="{0D539792-95CF-45C9-BFCD-78D6DEC1763C}" srcOrd="0" destOrd="2" presId="urn:microsoft.com/office/officeart/2005/8/layout/list1"/>
    <dgm:cxn modelId="{75FD476D-0B9A-4C36-87A3-9175796AAABA}" type="presOf" srcId="{A64D0570-005A-4929-BEBC-519D0A7818A7}" destId="{5AF813B1-5A2B-4A37-B492-DDDDD17F2743}" srcOrd="0" destOrd="2" presId="urn:microsoft.com/office/officeart/2005/8/layout/list1"/>
    <dgm:cxn modelId="{83CCDC10-465C-4838-BAD4-8F6FADCD0F06}" srcId="{8E82439E-D2E3-482E-A1AB-18C8A21F39A9}" destId="{4F40B0B5-B601-4006-BE95-DDD4776F25F0}" srcOrd="2" destOrd="0" parTransId="{438A5052-60B1-4E87-804D-C64BE0A9D1A0}" sibTransId="{1C7FD0AA-B482-4716-9DB6-78E33FE95024}"/>
    <dgm:cxn modelId="{F795BC03-6D19-4CB2-8718-77DA465838AE}" srcId="{8E82439E-D2E3-482E-A1AB-18C8A21F39A9}" destId="{EC847430-25D1-4ECA-A78F-8427D22A2615}" srcOrd="0" destOrd="0" parTransId="{CFFB81B0-8CC0-4F8A-AFEE-7F573A46B112}" sibTransId="{63C4B3B0-78DF-4D8A-8432-ADF3F72E37AD}"/>
    <dgm:cxn modelId="{13299D7D-6EF1-4E5E-AD43-15B10EFBE7FE}" type="presOf" srcId="{2D547E1A-5C1F-4DE5-BE45-5A8B243EF115}" destId="{D7E12CA9-D25D-4E44-B681-507DD441A966}" srcOrd="1" destOrd="0" presId="urn:microsoft.com/office/officeart/2005/8/layout/list1"/>
    <dgm:cxn modelId="{1C495718-F21E-4805-B58A-B3ECE10AF836}" srcId="{8E82439E-D2E3-482E-A1AB-18C8A21F39A9}" destId="{67328ABE-32DF-4544-A1B1-1165855A3DF6}" srcOrd="3" destOrd="0" parTransId="{29112CCC-C389-4174-95E5-59C02D385466}" sibTransId="{D4704E93-9653-4468-ADEF-DD48D6404253}"/>
    <dgm:cxn modelId="{3513934F-9274-418F-A347-260464812A60}" type="presOf" srcId="{8E82439E-D2E3-482E-A1AB-18C8A21F39A9}" destId="{AA3491E7-B6AB-4050-9342-C6DE1A3BCE8A}" srcOrd="1" destOrd="0" presId="urn:microsoft.com/office/officeart/2005/8/layout/list1"/>
    <dgm:cxn modelId="{5420C809-7047-43DD-BC72-D6B4BB31902E}" type="presOf" srcId="{2D547E1A-5C1F-4DE5-BE45-5A8B243EF115}" destId="{5C58C196-3E1B-4D59-A4A5-F55D407D1FFC}" srcOrd="0" destOrd="0" presId="urn:microsoft.com/office/officeart/2005/8/layout/list1"/>
    <dgm:cxn modelId="{1530B4C0-198B-417F-BE9C-92375B92E3C3}" srcId="{2D547E1A-5C1F-4DE5-BE45-5A8B243EF115}" destId="{7C36B5FB-3751-4F54-9DC7-D7D6E76585F2}" srcOrd="0" destOrd="0" parTransId="{C21D9713-881E-4B8F-A41A-794746CF9539}" sibTransId="{1D118D09-01CE-441F-938B-AF29F20EF69D}"/>
    <dgm:cxn modelId="{432A9CD9-B255-42F8-8D66-72C34A6EA0DA}" type="presOf" srcId="{26120221-29E9-461C-93CF-129C19C1F0F0}" destId="{5AF813B1-5A2B-4A37-B492-DDDDD17F2743}" srcOrd="0" destOrd="3" presId="urn:microsoft.com/office/officeart/2005/8/layout/list1"/>
    <dgm:cxn modelId="{F8A869C6-F7AB-4302-AD56-DDF5A8E3F36A}" srcId="{2D547E1A-5C1F-4DE5-BE45-5A8B243EF115}" destId="{26120221-29E9-461C-93CF-129C19C1F0F0}" srcOrd="3" destOrd="0" parTransId="{39C8E894-3C1B-4068-9E05-CD3C580A33AA}" sibTransId="{097DA2CA-26F9-4B79-8DAD-C45858CD7B1C}"/>
    <dgm:cxn modelId="{0FED7234-97A0-4EC9-A46F-399BD0D04055}" srcId="{2D547E1A-5C1F-4DE5-BE45-5A8B243EF115}" destId="{B5B4275E-7740-4D20-A302-E889649B675D}" srcOrd="1" destOrd="0" parTransId="{787FCBFD-B428-4187-BE99-53F27AEF84BA}" sibTransId="{E9A3703C-FC06-4078-942B-09972CDB7C67}"/>
    <dgm:cxn modelId="{D21CC008-2D41-479E-B3B9-E96ADBB107EE}" type="presParOf" srcId="{E540884C-11DD-4175-B1B6-C04966D0C6F9}" destId="{0FB261F6-938C-4706-9FEE-3A27B7C52CB3}" srcOrd="0" destOrd="0" presId="urn:microsoft.com/office/officeart/2005/8/layout/list1"/>
    <dgm:cxn modelId="{78A65DC5-6A5C-4024-B11A-B55A5E49653F}" type="presParOf" srcId="{0FB261F6-938C-4706-9FEE-3A27B7C52CB3}" destId="{5C58C196-3E1B-4D59-A4A5-F55D407D1FFC}" srcOrd="0" destOrd="0" presId="urn:microsoft.com/office/officeart/2005/8/layout/list1"/>
    <dgm:cxn modelId="{9F8634C1-5895-41A0-B575-AA17F00658A4}" type="presParOf" srcId="{0FB261F6-938C-4706-9FEE-3A27B7C52CB3}" destId="{D7E12CA9-D25D-4E44-B681-507DD441A966}" srcOrd="1" destOrd="0" presId="urn:microsoft.com/office/officeart/2005/8/layout/list1"/>
    <dgm:cxn modelId="{ECFB2C66-3B27-46C1-A92F-474B78F48EB4}" type="presParOf" srcId="{E540884C-11DD-4175-B1B6-C04966D0C6F9}" destId="{76590CDB-ACFE-4096-92CE-E71DB0654819}" srcOrd="1" destOrd="0" presId="urn:microsoft.com/office/officeart/2005/8/layout/list1"/>
    <dgm:cxn modelId="{FC88EC67-12B6-4D68-AE55-F24E6FEB5A8B}" type="presParOf" srcId="{E540884C-11DD-4175-B1B6-C04966D0C6F9}" destId="{5AF813B1-5A2B-4A37-B492-DDDDD17F2743}" srcOrd="2" destOrd="0" presId="urn:microsoft.com/office/officeart/2005/8/layout/list1"/>
    <dgm:cxn modelId="{31EB9324-7F7B-4942-A7EE-B713D748AB4C}" type="presParOf" srcId="{E540884C-11DD-4175-B1B6-C04966D0C6F9}" destId="{5F9B0DA6-4AA4-4AEB-86BF-7A150BEC0405}" srcOrd="3" destOrd="0" presId="urn:microsoft.com/office/officeart/2005/8/layout/list1"/>
    <dgm:cxn modelId="{81CE3868-4F58-4612-92D0-6826A1EEA0F7}" type="presParOf" srcId="{E540884C-11DD-4175-B1B6-C04966D0C6F9}" destId="{D8F28B7C-AD4B-4F56-810C-8D74BF615A67}" srcOrd="4" destOrd="0" presId="urn:microsoft.com/office/officeart/2005/8/layout/list1"/>
    <dgm:cxn modelId="{E4E9A6DB-17AC-435A-8102-177D9F488A6D}" type="presParOf" srcId="{D8F28B7C-AD4B-4F56-810C-8D74BF615A67}" destId="{67D297C7-6174-45EB-8DC3-37582A241F43}" srcOrd="0" destOrd="0" presId="urn:microsoft.com/office/officeart/2005/8/layout/list1"/>
    <dgm:cxn modelId="{FA10A2DA-F306-48B3-B53F-D6B66C52F08D}" type="presParOf" srcId="{D8F28B7C-AD4B-4F56-810C-8D74BF615A67}" destId="{AA3491E7-B6AB-4050-9342-C6DE1A3BCE8A}" srcOrd="1" destOrd="0" presId="urn:microsoft.com/office/officeart/2005/8/layout/list1"/>
    <dgm:cxn modelId="{30154479-65F2-4F36-BCD2-222E7056B44B}" type="presParOf" srcId="{E540884C-11DD-4175-B1B6-C04966D0C6F9}" destId="{34101469-28C4-4658-AD9B-38B19B64B3E3}" srcOrd="5" destOrd="0" presId="urn:microsoft.com/office/officeart/2005/8/layout/list1"/>
    <dgm:cxn modelId="{73B23009-28E8-4428-A572-BB367657BD46}" type="presParOf" srcId="{E540884C-11DD-4175-B1B6-C04966D0C6F9}" destId="{0D539792-95CF-45C9-BFCD-78D6DEC1763C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081D84F-BA43-4A2A-8503-C7A7851CDA59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5A10A41-C0B8-464B-8C15-1410125F2E3C}">
      <dgm:prSet phldrT="[Text]" custT="1"/>
      <dgm:spPr>
        <a:solidFill>
          <a:srgbClr val="00B050"/>
        </a:solidFill>
      </dgm:spPr>
      <dgm:t>
        <a:bodyPr/>
        <a:lstStyle/>
        <a:p>
          <a:r>
            <a:rPr lang="cs-CZ" sz="1800" dirty="0" smtClean="0"/>
            <a:t>psem</a:t>
          </a:r>
          <a:endParaRPr lang="cs-CZ" sz="1800" dirty="0"/>
        </a:p>
      </dgm:t>
    </dgm:pt>
    <dgm:pt modelId="{79E61B3E-62A6-4FAC-8918-26CB85581147}" type="parTrans" cxnId="{CF3ED0AC-FF4D-4FB7-A4F3-BD75D47DD32B}">
      <dgm:prSet/>
      <dgm:spPr/>
      <dgm:t>
        <a:bodyPr/>
        <a:lstStyle/>
        <a:p>
          <a:endParaRPr lang="cs-CZ" sz="1800"/>
        </a:p>
      </dgm:t>
    </dgm:pt>
    <dgm:pt modelId="{BD2ECB66-116B-4783-B1B2-127C173B1625}" type="sibTrans" cxnId="{CF3ED0AC-FF4D-4FB7-A4F3-BD75D47DD32B}">
      <dgm:prSet/>
      <dgm:spPr/>
      <dgm:t>
        <a:bodyPr/>
        <a:lstStyle/>
        <a:p>
          <a:endParaRPr lang="cs-CZ" sz="1800"/>
        </a:p>
      </dgm:t>
    </dgm:pt>
    <dgm:pt modelId="{09816870-16AB-4035-86CA-AB11FD3E92C4}">
      <dgm:prSet custT="1"/>
      <dgm:spPr/>
      <dgm:t>
        <a:bodyPr/>
        <a:lstStyle/>
        <a:p>
          <a:r>
            <a:rPr lang="cs-CZ" sz="1800" dirty="0" smtClean="0"/>
            <a:t>ošetřujeme v rukavicích</a:t>
          </a:r>
          <a:endParaRPr lang="cs-CZ" sz="1800" dirty="0"/>
        </a:p>
      </dgm:t>
    </dgm:pt>
    <dgm:pt modelId="{0CE41AD0-FC01-4B60-98F0-B59953AAAE43}" type="parTrans" cxnId="{976F8058-8BB4-4F8D-BB71-AE0D1543E08D}">
      <dgm:prSet/>
      <dgm:spPr/>
      <dgm:t>
        <a:bodyPr/>
        <a:lstStyle/>
        <a:p>
          <a:endParaRPr lang="cs-CZ" sz="1800"/>
        </a:p>
      </dgm:t>
    </dgm:pt>
    <dgm:pt modelId="{9AFFDC81-533B-4B2B-B418-B3AAE3468252}" type="sibTrans" cxnId="{976F8058-8BB4-4F8D-BB71-AE0D1543E08D}">
      <dgm:prSet/>
      <dgm:spPr/>
      <dgm:t>
        <a:bodyPr/>
        <a:lstStyle/>
        <a:p>
          <a:endParaRPr lang="cs-CZ" sz="1800"/>
        </a:p>
      </dgm:t>
    </dgm:pt>
    <dgm:pt modelId="{5C2366E5-9BEB-45C6-B578-BE957CFF6167}">
      <dgm:prSet custT="1"/>
      <dgm:spPr/>
      <dgm:t>
        <a:bodyPr/>
        <a:lstStyle/>
        <a:p>
          <a:endParaRPr lang="cs-CZ" sz="1800" dirty="0"/>
        </a:p>
      </dgm:t>
    </dgm:pt>
    <dgm:pt modelId="{ECC8495A-BA04-43E2-8EAA-65E5A26BDA4B}" type="parTrans" cxnId="{EBADDBCE-AD14-44E3-916D-54729D569C72}">
      <dgm:prSet/>
      <dgm:spPr/>
      <dgm:t>
        <a:bodyPr/>
        <a:lstStyle/>
        <a:p>
          <a:endParaRPr lang="cs-CZ" sz="1800"/>
        </a:p>
      </dgm:t>
    </dgm:pt>
    <dgm:pt modelId="{BFA5BB8C-F75A-4936-B20F-0211E3FF9469}" type="sibTrans" cxnId="{EBADDBCE-AD14-44E3-916D-54729D569C72}">
      <dgm:prSet/>
      <dgm:spPr/>
      <dgm:t>
        <a:bodyPr/>
        <a:lstStyle/>
        <a:p>
          <a:endParaRPr lang="cs-CZ" sz="1800"/>
        </a:p>
      </dgm:t>
    </dgm:pt>
    <dgm:pt modelId="{22BAD59C-3F49-47E3-8AED-9A8F885EED1A}">
      <dgm:prSet custT="1"/>
      <dgm:spPr/>
      <dgm:t>
        <a:bodyPr/>
        <a:lstStyle/>
        <a:p>
          <a:endParaRPr lang="cs-CZ" sz="2000" dirty="0"/>
        </a:p>
      </dgm:t>
    </dgm:pt>
    <dgm:pt modelId="{420CABE1-B2C0-4B2E-AE9A-7A58752AD2DC}" type="parTrans" cxnId="{C0A156C7-BEB8-4423-B15B-F50CCF0281EE}">
      <dgm:prSet/>
      <dgm:spPr/>
      <dgm:t>
        <a:bodyPr/>
        <a:lstStyle/>
        <a:p>
          <a:endParaRPr lang="cs-CZ"/>
        </a:p>
      </dgm:t>
    </dgm:pt>
    <dgm:pt modelId="{A798903F-E6E0-4A25-84A0-AC3763CB8050}" type="sibTrans" cxnId="{C0A156C7-BEB8-4423-B15B-F50CCF0281EE}">
      <dgm:prSet/>
      <dgm:spPr/>
      <dgm:t>
        <a:bodyPr/>
        <a:lstStyle/>
        <a:p>
          <a:endParaRPr lang="cs-CZ"/>
        </a:p>
      </dgm:t>
    </dgm:pt>
    <dgm:pt modelId="{8EC9E7E3-90F1-497F-9007-8519DCCDC872}">
      <dgm:prSet custT="1"/>
      <dgm:spPr/>
      <dgm:t>
        <a:bodyPr/>
        <a:lstStyle/>
        <a:p>
          <a:r>
            <a:rPr lang="cs-CZ" sz="1800" dirty="0" smtClean="0"/>
            <a:t>ránu důkladně vymyjeme, pak opatrně vysušíme</a:t>
          </a:r>
          <a:endParaRPr lang="cs-CZ" sz="1800" dirty="0"/>
        </a:p>
      </dgm:t>
    </dgm:pt>
    <dgm:pt modelId="{787EC9DD-011A-4EC1-A5AD-62ECCB72BC19}" type="parTrans" cxnId="{78046FA3-261D-4AFD-AD42-DFDBD15DE3FC}">
      <dgm:prSet/>
      <dgm:spPr/>
      <dgm:t>
        <a:bodyPr/>
        <a:lstStyle/>
        <a:p>
          <a:endParaRPr lang="cs-CZ"/>
        </a:p>
      </dgm:t>
    </dgm:pt>
    <dgm:pt modelId="{C7D9D5F6-BA42-4D4B-BC4F-A5D01EB3F0E8}" type="sibTrans" cxnId="{78046FA3-261D-4AFD-AD42-DFDBD15DE3FC}">
      <dgm:prSet/>
      <dgm:spPr/>
      <dgm:t>
        <a:bodyPr/>
        <a:lstStyle/>
        <a:p>
          <a:endParaRPr lang="cs-CZ"/>
        </a:p>
      </dgm:t>
    </dgm:pt>
    <dgm:pt modelId="{3F51C332-94B8-4320-A53B-7D2B401F565A}">
      <dgm:prSet custT="1"/>
      <dgm:spPr/>
      <dgm:t>
        <a:bodyPr/>
        <a:lstStyle/>
        <a:p>
          <a:r>
            <a:rPr lang="cs-CZ" sz="1800" dirty="0" smtClean="0"/>
            <a:t>u zraněného zjišťujeme, zda-li je očkován proti tetanu</a:t>
          </a:r>
          <a:endParaRPr lang="cs-CZ" sz="1800" dirty="0"/>
        </a:p>
      </dgm:t>
    </dgm:pt>
    <dgm:pt modelId="{93899AF8-E07D-43A2-A4DE-10AD926F1DC0}" type="parTrans" cxnId="{6B436F9B-CF4D-459C-81AC-708B74463AFD}">
      <dgm:prSet/>
      <dgm:spPr/>
      <dgm:t>
        <a:bodyPr/>
        <a:lstStyle/>
        <a:p>
          <a:endParaRPr lang="cs-CZ"/>
        </a:p>
      </dgm:t>
    </dgm:pt>
    <dgm:pt modelId="{385BB383-B9A2-49C3-8DD2-519653CB043F}" type="sibTrans" cxnId="{6B436F9B-CF4D-459C-81AC-708B74463AFD}">
      <dgm:prSet/>
      <dgm:spPr/>
      <dgm:t>
        <a:bodyPr/>
        <a:lstStyle/>
        <a:p>
          <a:endParaRPr lang="cs-CZ"/>
        </a:p>
      </dgm:t>
    </dgm:pt>
    <dgm:pt modelId="{D747E022-E883-4B0D-BD1A-19AA4A9453AE}">
      <dgm:prSet custT="1"/>
      <dgm:spPr/>
      <dgm:t>
        <a:bodyPr/>
        <a:lstStyle/>
        <a:p>
          <a:r>
            <a:rPr lang="cs-CZ" sz="1800" dirty="0" smtClean="0"/>
            <a:t>ránu zalepíme nebo zavážeme sterilním krycím obvazem</a:t>
          </a:r>
          <a:endParaRPr lang="cs-CZ" sz="1800" dirty="0"/>
        </a:p>
      </dgm:t>
    </dgm:pt>
    <dgm:pt modelId="{051F1229-2C89-44D5-8F2F-233AD1641721}" type="parTrans" cxnId="{1A3C0B36-1DA0-4FAF-84CB-1871DBCF8660}">
      <dgm:prSet/>
      <dgm:spPr/>
      <dgm:t>
        <a:bodyPr/>
        <a:lstStyle/>
        <a:p>
          <a:endParaRPr lang="cs-CZ"/>
        </a:p>
      </dgm:t>
    </dgm:pt>
    <dgm:pt modelId="{76A8DD81-F40B-4993-A8A6-B0F6BD367B6A}" type="sibTrans" cxnId="{1A3C0B36-1DA0-4FAF-84CB-1871DBCF8660}">
      <dgm:prSet/>
      <dgm:spPr/>
      <dgm:t>
        <a:bodyPr/>
        <a:lstStyle/>
        <a:p>
          <a:endParaRPr lang="cs-CZ"/>
        </a:p>
      </dgm:t>
    </dgm:pt>
    <dgm:pt modelId="{DD3CDBB0-DD83-4A4D-864D-5D4836099696}">
      <dgm:prSet custT="1"/>
      <dgm:spPr/>
      <dgm:t>
        <a:bodyPr/>
        <a:lstStyle/>
        <a:p>
          <a:r>
            <a:rPr lang="cs-CZ" sz="1800" dirty="0" smtClean="0"/>
            <a:t>krvácení z hluboké rány zastavíme tlakem na ránu </a:t>
          </a:r>
          <a:endParaRPr lang="cs-CZ" sz="1800" dirty="0"/>
        </a:p>
      </dgm:t>
    </dgm:pt>
    <dgm:pt modelId="{08837CC4-C948-404B-BEEC-D92783A113AD}" type="parTrans" cxnId="{D7924CB0-06C6-4B0E-8A7D-40E8A7B80352}">
      <dgm:prSet/>
      <dgm:spPr/>
      <dgm:t>
        <a:bodyPr/>
        <a:lstStyle/>
        <a:p>
          <a:endParaRPr lang="cs-CZ"/>
        </a:p>
      </dgm:t>
    </dgm:pt>
    <dgm:pt modelId="{812F5E55-4F95-489D-BEF7-3DD26FC41AC5}" type="sibTrans" cxnId="{D7924CB0-06C6-4B0E-8A7D-40E8A7B80352}">
      <dgm:prSet/>
      <dgm:spPr/>
      <dgm:t>
        <a:bodyPr/>
        <a:lstStyle/>
        <a:p>
          <a:endParaRPr lang="cs-CZ"/>
        </a:p>
      </dgm:t>
    </dgm:pt>
    <dgm:pt modelId="{E60E3ECF-3FF9-4052-B86A-5AEC766AE331}">
      <dgm:prSet custT="1"/>
      <dgm:spPr/>
      <dgm:t>
        <a:bodyPr/>
        <a:lstStyle/>
        <a:p>
          <a:r>
            <a:rPr lang="cs-CZ" sz="1800" dirty="0" smtClean="0"/>
            <a:t>krvácející končetinu zvedneme, abychom zmírnili krvácení</a:t>
          </a:r>
          <a:endParaRPr lang="cs-CZ" sz="1800" dirty="0"/>
        </a:p>
      </dgm:t>
    </dgm:pt>
    <dgm:pt modelId="{3EAC0744-5A61-4F25-B1E6-410CD297E29A}" type="parTrans" cxnId="{E2E25559-C950-4550-86F1-88991928F7BF}">
      <dgm:prSet/>
      <dgm:spPr/>
      <dgm:t>
        <a:bodyPr/>
        <a:lstStyle/>
        <a:p>
          <a:endParaRPr lang="cs-CZ"/>
        </a:p>
      </dgm:t>
    </dgm:pt>
    <dgm:pt modelId="{874DA42C-39C4-42DD-BF1F-AD07F20F40DB}" type="sibTrans" cxnId="{E2E25559-C950-4550-86F1-88991928F7BF}">
      <dgm:prSet/>
      <dgm:spPr/>
      <dgm:t>
        <a:bodyPr/>
        <a:lstStyle/>
        <a:p>
          <a:endParaRPr lang="cs-CZ"/>
        </a:p>
      </dgm:t>
    </dgm:pt>
    <dgm:pt modelId="{8023DFF8-D431-42C5-BAF5-FDE479ADA887}">
      <dgm:prSet custT="1"/>
      <dgm:spPr/>
      <dgm:t>
        <a:bodyPr/>
        <a:lstStyle/>
        <a:p>
          <a:r>
            <a:rPr lang="cs-CZ" sz="1800" dirty="0" smtClean="0"/>
            <a:t>při podezření možné nákazy vzteklinou zajistíme odvoz do nemocnice</a:t>
          </a:r>
          <a:endParaRPr lang="cs-CZ" sz="1800" dirty="0"/>
        </a:p>
      </dgm:t>
    </dgm:pt>
    <dgm:pt modelId="{627ACED2-346F-4A77-B198-DC774C71AF82}" type="parTrans" cxnId="{23B2E44A-EDBD-4F10-97BC-75E8C181B61D}">
      <dgm:prSet/>
      <dgm:spPr/>
      <dgm:t>
        <a:bodyPr/>
        <a:lstStyle/>
        <a:p>
          <a:endParaRPr lang="cs-CZ"/>
        </a:p>
      </dgm:t>
    </dgm:pt>
    <dgm:pt modelId="{64F88BFF-BD15-4C94-86C7-F3AA3CA3214C}" type="sibTrans" cxnId="{23B2E44A-EDBD-4F10-97BC-75E8C181B61D}">
      <dgm:prSet/>
      <dgm:spPr/>
      <dgm:t>
        <a:bodyPr/>
        <a:lstStyle/>
        <a:p>
          <a:endParaRPr lang="cs-CZ"/>
        </a:p>
      </dgm:t>
    </dgm:pt>
    <dgm:pt modelId="{3B54865A-63FD-49A6-8D94-347D18019BAF}" type="pres">
      <dgm:prSet presAssocID="{E081D84F-BA43-4A2A-8503-C7A7851CDA59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B99ECF1-FC7F-4191-BE8C-8D12DAAF560F}" type="pres">
      <dgm:prSet presAssocID="{25A10A41-C0B8-464B-8C15-1410125F2E3C}" presName="parentLin" presStyleCnt="0"/>
      <dgm:spPr/>
    </dgm:pt>
    <dgm:pt modelId="{F809AC2C-16F9-47BF-89FF-8F7E5E735B10}" type="pres">
      <dgm:prSet presAssocID="{25A10A41-C0B8-464B-8C15-1410125F2E3C}" presName="parentLeftMargin" presStyleLbl="node1" presStyleIdx="0" presStyleCnt="1"/>
      <dgm:spPr/>
      <dgm:t>
        <a:bodyPr/>
        <a:lstStyle/>
        <a:p>
          <a:endParaRPr lang="cs-CZ"/>
        </a:p>
      </dgm:t>
    </dgm:pt>
    <dgm:pt modelId="{009C90BB-1F84-45D8-8004-E5A141BAF20B}" type="pres">
      <dgm:prSet presAssocID="{25A10A41-C0B8-464B-8C15-1410125F2E3C}" presName="parentText" presStyleLbl="node1" presStyleIdx="0" presStyleCnt="1" custScaleY="3718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22F6BA-F172-4A24-B563-1AAECFCFF6D8}" type="pres">
      <dgm:prSet presAssocID="{25A10A41-C0B8-464B-8C15-1410125F2E3C}" presName="negativeSpace" presStyleCnt="0"/>
      <dgm:spPr/>
    </dgm:pt>
    <dgm:pt modelId="{339FFFA2-B969-465E-877D-5836C85880AB}" type="pres">
      <dgm:prSet presAssocID="{25A10A41-C0B8-464B-8C15-1410125F2E3C}" presName="childText" presStyleLbl="conFgAcc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B436F9B-CF4D-459C-81AC-708B74463AFD}" srcId="{25A10A41-C0B8-464B-8C15-1410125F2E3C}" destId="{3F51C332-94B8-4320-A53B-7D2B401F565A}" srcOrd="6" destOrd="0" parTransId="{93899AF8-E07D-43A2-A4DE-10AD926F1DC0}" sibTransId="{385BB383-B9A2-49C3-8DD2-519653CB043F}"/>
    <dgm:cxn modelId="{7CD43781-0434-4745-B636-47CF63C68DFE}" type="presOf" srcId="{25A10A41-C0B8-464B-8C15-1410125F2E3C}" destId="{F809AC2C-16F9-47BF-89FF-8F7E5E735B10}" srcOrd="0" destOrd="0" presId="urn:microsoft.com/office/officeart/2005/8/layout/list1"/>
    <dgm:cxn modelId="{976F8058-8BB4-4F8D-BB71-AE0D1543E08D}" srcId="{25A10A41-C0B8-464B-8C15-1410125F2E3C}" destId="{09816870-16AB-4035-86CA-AB11FD3E92C4}" srcOrd="0" destOrd="0" parTransId="{0CE41AD0-FC01-4B60-98F0-B59953AAAE43}" sibTransId="{9AFFDC81-533B-4B2B-B418-B3AAE3468252}"/>
    <dgm:cxn modelId="{4EA8C0CE-75E9-4623-B02A-C326C9D62531}" type="presOf" srcId="{5C2366E5-9BEB-45C6-B578-BE957CFF6167}" destId="{339FFFA2-B969-465E-877D-5836C85880AB}" srcOrd="0" destOrd="8" presId="urn:microsoft.com/office/officeart/2005/8/layout/list1"/>
    <dgm:cxn modelId="{EBADDBCE-AD14-44E3-916D-54729D569C72}" srcId="{25A10A41-C0B8-464B-8C15-1410125F2E3C}" destId="{5C2366E5-9BEB-45C6-B578-BE957CFF6167}" srcOrd="8" destOrd="0" parTransId="{ECC8495A-BA04-43E2-8EAA-65E5A26BDA4B}" sibTransId="{BFA5BB8C-F75A-4936-B20F-0211E3FF9469}"/>
    <dgm:cxn modelId="{0CA748E3-CB68-4C42-81EB-7B7561690E97}" type="presOf" srcId="{8EC9E7E3-90F1-497F-9007-8519DCCDC872}" destId="{339FFFA2-B969-465E-877D-5836C85880AB}" srcOrd="0" destOrd="1" presId="urn:microsoft.com/office/officeart/2005/8/layout/list1"/>
    <dgm:cxn modelId="{14B545D1-6C07-4616-8B44-BA737FCFA95F}" type="presOf" srcId="{22BAD59C-3F49-47E3-8AED-9A8F885EED1A}" destId="{339FFFA2-B969-465E-877D-5836C85880AB}" srcOrd="0" destOrd="7" presId="urn:microsoft.com/office/officeart/2005/8/layout/list1"/>
    <dgm:cxn modelId="{23B2E44A-EDBD-4F10-97BC-75E8C181B61D}" srcId="{25A10A41-C0B8-464B-8C15-1410125F2E3C}" destId="{8023DFF8-D431-42C5-BAF5-FDE479ADA887}" srcOrd="5" destOrd="0" parTransId="{627ACED2-346F-4A77-B198-DC774C71AF82}" sibTransId="{64F88BFF-BD15-4C94-86C7-F3AA3CA3214C}"/>
    <dgm:cxn modelId="{E2E25559-C950-4550-86F1-88991928F7BF}" srcId="{25A10A41-C0B8-464B-8C15-1410125F2E3C}" destId="{E60E3ECF-3FF9-4052-B86A-5AEC766AE331}" srcOrd="4" destOrd="0" parTransId="{3EAC0744-5A61-4F25-B1E6-410CD297E29A}" sibTransId="{874DA42C-39C4-42DD-BF1F-AD07F20F40DB}"/>
    <dgm:cxn modelId="{C0A156C7-BEB8-4423-B15B-F50CCF0281EE}" srcId="{25A10A41-C0B8-464B-8C15-1410125F2E3C}" destId="{22BAD59C-3F49-47E3-8AED-9A8F885EED1A}" srcOrd="7" destOrd="0" parTransId="{420CABE1-B2C0-4B2E-AE9A-7A58752AD2DC}" sibTransId="{A798903F-E6E0-4A25-84A0-AC3763CB8050}"/>
    <dgm:cxn modelId="{0AB627A9-61C7-4D74-9639-448427021B78}" type="presOf" srcId="{25A10A41-C0B8-464B-8C15-1410125F2E3C}" destId="{009C90BB-1F84-45D8-8004-E5A141BAF20B}" srcOrd="1" destOrd="0" presId="urn:microsoft.com/office/officeart/2005/8/layout/list1"/>
    <dgm:cxn modelId="{AEEBDA84-59B2-4F4A-A1A6-54468B6034AD}" type="presOf" srcId="{D747E022-E883-4B0D-BD1A-19AA4A9453AE}" destId="{339FFFA2-B969-465E-877D-5836C85880AB}" srcOrd="0" destOrd="2" presId="urn:microsoft.com/office/officeart/2005/8/layout/list1"/>
    <dgm:cxn modelId="{DF5B897E-CCE1-4A1D-BE1B-C15121A70BB4}" type="presOf" srcId="{E60E3ECF-3FF9-4052-B86A-5AEC766AE331}" destId="{339FFFA2-B969-465E-877D-5836C85880AB}" srcOrd="0" destOrd="4" presId="urn:microsoft.com/office/officeart/2005/8/layout/list1"/>
    <dgm:cxn modelId="{1A3C0B36-1DA0-4FAF-84CB-1871DBCF8660}" srcId="{25A10A41-C0B8-464B-8C15-1410125F2E3C}" destId="{D747E022-E883-4B0D-BD1A-19AA4A9453AE}" srcOrd="2" destOrd="0" parTransId="{051F1229-2C89-44D5-8F2F-233AD1641721}" sibTransId="{76A8DD81-F40B-4993-A8A6-B0F6BD367B6A}"/>
    <dgm:cxn modelId="{77CFC909-67BC-450C-BE01-8F243EB82C66}" type="presOf" srcId="{09816870-16AB-4035-86CA-AB11FD3E92C4}" destId="{339FFFA2-B969-465E-877D-5836C85880AB}" srcOrd="0" destOrd="0" presId="urn:microsoft.com/office/officeart/2005/8/layout/list1"/>
    <dgm:cxn modelId="{78046FA3-261D-4AFD-AD42-DFDBD15DE3FC}" srcId="{25A10A41-C0B8-464B-8C15-1410125F2E3C}" destId="{8EC9E7E3-90F1-497F-9007-8519DCCDC872}" srcOrd="1" destOrd="0" parTransId="{787EC9DD-011A-4EC1-A5AD-62ECCB72BC19}" sibTransId="{C7D9D5F6-BA42-4D4B-BC4F-A5D01EB3F0E8}"/>
    <dgm:cxn modelId="{AA58529A-740E-42C0-B00A-F2E2EDB8CB92}" type="presOf" srcId="{8023DFF8-D431-42C5-BAF5-FDE479ADA887}" destId="{339FFFA2-B969-465E-877D-5836C85880AB}" srcOrd="0" destOrd="5" presId="urn:microsoft.com/office/officeart/2005/8/layout/list1"/>
    <dgm:cxn modelId="{D7924CB0-06C6-4B0E-8A7D-40E8A7B80352}" srcId="{25A10A41-C0B8-464B-8C15-1410125F2E3C}" destId="{DD3CDBB0-DD83-4A4D-864D-5D4836099696}" srcOrd="3" destOrd="0" parTransId="{08837CC4-C948-404B-BEEC-D92783A113AD}" sibTransId="{812F5E55-4F95-489D-BEF7-3DD26FC41AC5}"/>
    <dgm:cxn modelId="{06AD1E32-9B4A-4117-8104-7DD5D118C9E9}" type="presOf" srcId="{DD3CDBB0-DD83-4A4D-864D-5D4836099696}" destId="{339FFFA2-B969-465E-877D-5836C85880AB}" srcOrd="0" destOrd="3" presId="urn:microsoft.com/office/officeart/2005/8/layout/list1"/>
    <dgm:cxn modelId="{016A41AA-7337-4A36-AE41-5F833D88B8FF}" type="presOf" srcId="{3F51C332-94B8-4320-A53B-7D2B401F565A}" destId="{339FFFA2-B969-465E-877D-5836C85880AB}" srcOrd="0" destOrd="6" presId="urn:microsoft.com/office/officeart/2005/8/layout/list1"/>
    <dgm:cxn modelId="{CF3ED0AC-FF4D-4FB7-A4F3-BD75D47DD32B}" srcId="{E081D84F-BA43-4A2A-8503-C7A7851CDA59}" destId="{25A10A41-C0B8-464B-8C15-1410125F2E3C}" srcOrd="0" destOrd="0" parTransId="{79E61B3E-62A6-4FAC-8918-26CB85581147}" sibTransId="{BD2ECB66-116B-4783-B1B2-127C173B1625}"/>
    <dgm:cxn modelId="{DB8A16BA-2D4C-464D-AA31-0FC3CB74A961}" type="presOf" srcId="{E081D84F-BA43-4A2A-8503-C7A7851CDA59}" destId="{3B54865A-63FD-49A6-8D94-347D18019BAF}" srcOrd="0" destOrd="0" presId="urn:microsoft.com/office/officeart/2005/8/layout/list1"/>
    <dgm:cxn modelId="{8A292B78-D2D7-4FF0-8858-63EE87D6A809}" type="presParOf" srcId="{3B54865A-63FD-49A6-8D94-347D18019BAF}" destId="{FB99ECF1-FC7F-4191-BE8C-8D12DAAF560F}" srcOrd="0" destOrd="0" presId="urn:microsoft.com/office/officeart/2005/8/layout/list1"/>
    <dgm:cxn modelId="{DBB19F4A-DC43-481F-8709-255C4A9B5ABA}" type="presParOf" srcId="{FB99ECF1-FC7F-4191-BE8C-8D12DAAF560F}" destId="{F809AC2C-16F9-47BF-89FF-8F7E5E735B10}" srcOrd="0" destOrd="0" presId="urn:microsoft.com/office/officeart/2005/8/layout/list1"/>
    <dgm:cxn modelId="{AD817AF6-C881-45D8-A67C-F4D3B6E87B1E}" type="presParOf" srcId="{FB99ECF1-FC7F-4191-BE8C-8D12DAAF560F}" destId="{009C90BB-1F84-45D8-8004-E5A141BAF20B}" srcOrd="1" destOrd="0" presId="urn:microsoft.com/office/officeart/2005/8/layout/list1"/>
    <dgm:cxn modelId="{B0922687-2351-49C1-8999-BB9E34CAA9C6}" type="presParOf" srcId="{3B54865A-63FD-49A6-8D94-347D18019BAF}" destId="{9722F6BA-F172-4A24-B563-1AAECFCFF6D8}" srcOrd="1" destOrd="0" presId="urn:microsoft.com/office/officeart/2005/8/layout/list1"/>
    <dgm:cxn modelId="{24A74B2F-E906-4B14-BB9B-317D7903733C}" type="presParOf" srcId="{3B54865A-63FD-49A6-8D94-347D18019BAF}" destId="{339FFFA2-B969-465E-877D-5836C85880AB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BD7EED6-3239-404E-9A70-920E1DB02225}">
      <dsp:nvSpPr>
        <dsp:cNvPr id="0" name=""/>
        <dsp:cNvSpPr/>
      </dsp:nvSpPr>
      <dsp:spPr>
        <a:xfrm>
          <a:off x="2377369" y="1173"/>
          <a:ext cx="4200957" cy="2273625"/>
        </a:xfrm>
        <a:prstGeom prst="rightArrow">
          <a:avLst>
            <a:gd name="adj1" fmla="val 75000"/>
            <a:gd name="adj2" fmla="val 50000"/>
          </a:avLst>
        </a:prstGeom>
        <a:gradFill rotWithShape="1">
          <a:gsLst>
            <a:gs pos="0">
              <a:schemeClr val="accent3">
                <a:tint val="70000"/>
                <a:satMod val="130000"/>
              </a:schemeClr>
            </a:gs>
            <a:gs pos="43000">
              <a:schemeClr val="accent3">
                <a:tint val="44000"/>
                <a:satMod val="165000"/>
              </a:schemeClr>
            </a:gs>
            <a:gs pos="93000">
              <a:schemeClr val="accent3">
                <a:tint val="15000"/>
                <a:satMod val="165000"/>
              </a:schemeClr>
            </a:gs>
            <a:gs pos="100000">
              <a:schemeClr val="accent3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 w="9525" cap="flat" cmpd="sng" algn="ctr">
          <a:solidFill>
            <a:schemeClr val="accent3">
              <a:shade val="50000"/>
              <a:satMod val="103000"/>
            </a:schemeClr>
          </a:solidFill>
          <a:prstDash val="solid"/>
        </a:ln>
        <a:effectLst>
          <a:outerShdw blurRad="57150" dist="38100" dir="5400000" algn="ctr" rotWithShape="0">
            <a:schemeClr val="accent3">
              <a:shade val="9000"/>
              <a:satMod val="105000"/>
              <a:alpha val="48000"/>
            </a:scheme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8890" tIns="8890" rIns="8890" bIns="889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postiženého udržujeme v klidu a povzbuzujeme</a:t>
          </a:r>
          <a:endParaRPr lang="cs-CZ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uložíme ho tak, aby srdce bylo výše, než poraněné místo</a:t>
          </a:r>
          <a:endParaRPr lang="cs-CZ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končetinu nad místem uštknutí  lehce stlačíme</a:t>
          </a:r>
          <a:endParaRPr lang="cs-CZ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uštknutí nezakrýváme</a:t>
          </a:r>
          <a:endParaRPr lang="cs-CZ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se zraněným nepohybujeme</a:t>
          </a:r>
          <a:endParaRPr lang="cs-CZ" sz="1400" kern="1200" dirty="0"/>
        </a:p>
      </dsp:txBody>
      <dsp:txXfrm>
        <a:off x="2377369" y="1173"/>
        <a:ext cx="4200957" cy="2273625"/>
      </dsp:txXfrm>
    </dsp:sp>
    <dsp:sp modelId="{493338F4-7E64-4353-85F7-2DD994E337C1}">
      <dsp:nvSpPr>
        <dsp:cNvPr id="0" name=""/>
        <dsp:cNvSpPr/>
      </dsp:nvSpPr>
      <dsp:spPr>
        <a:xfrm>
          <a:off x="430113" y="821777"/>
          <a:ext cx="1947255" cy="632418"/>
        </a:xfrm>
        <a:prstGeom prst="roundRect">
          <a:avLst/>
        </a:prstGeom>
        <a:gradFill rotWithShape="1">
          <a:gsLst>
            <a:gs pos="0">
              <a:schemeClr val="accent3">
                <a:tint val="70000"/>
                <a:satMod val="130000"/>
              </a:schemeClr>
            </a:gs>
            <a:gs pos="43000">
              <a:schemeClr val="accent3">
                <a:tint val="44000"/>
                <a:satMod val="165000"/>
              </a:schemeClr>
            </a:gs>
            <a:gs pos="93000">
              <a:schemeClr val="accent3">
                <a:tint val="15000"/>
                <a:satMod val="165000"/>
              </a:schemeClr>
            </a:gs>
            <a:gs pos="100000">
              <a:schemeClr val="accent3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 w="9525" cap="flat" cmpd="sng" algn="ctr">
          <a:solidFill>
            <a:schemeClr val="accent3">
              <a:shade val="50000"/>
              <a:satMod val="103000"/>
            </a:schemeClr>
          </a:solidFill>
          <a:prstDash val="solid"/>
        </a:ln>
        <a:effectLst>
          <a:outerShdw blurRad="57150" dist="38100" dir="5400000" algn="ctr" rotWithShape="0">
            <a:schemeClr val="accent3">
              <a:shade val="9000"/>
              <a:satMod val="105000"/>
              <a:alpha val="48000"/>
            </a:schemeClr>
          </a:outerShdw>
        </a:effectLst>
      </dsp:spPr>
      <dsp:style>
        <a:lnRef idx="1">
          <a:schemeClr val="accent3"/>
        </a:lnRef>
        <a:fillRef idx="2">
          <a:schemeClr val="accent3"/>
        </a:fillRef>
        <a:effectRef idx="1">
          <a:schemeClr val="accent3"/>
        </a:effectRef>
        <a:fontRef idx="minor">
          <a:schemeClr val="dk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ANO</a:t>
          </a:r>
          <a:endParaRPr lang="cs-CZ" sz="3200" kern="1200" dirty="0"/>
        </a:p>
      </dsp:txBody>
      <dsp:txXfrm>
        <a:off x="430113" y="821777"/>
        <a:ext cx="1947255" cy="632418"/>
      </dsp:txXfrm>
    </dsp:sp>
    <dsp:sp modelId="{06A6D0AE-0FB4-402A-8312-E2C135D9D3B9}">
      <dsp:nvSpPr>
        <dsp:cNvPr id="0" name=""/>
        <dsp:cNvSpPr/>
      </dsp:nvSpPr>
      <dsp:spPr>
        <a:xfrm>
          <a:off x="2449303" y="2352918"/>
          <a:ext cx="4200957" cy="958275"/>
        </a:xfrm>
        <a:prstGeom prst="rightArrow">
          <a:avLst>
            <a:gd name="adj1" fmla="val 75000"/>
            <a:gd name="adj2" fmla="val 50000"/>
          </a:avLst>
        </a:prstGeom>
        <a:gradFill rotWithShape="1">
          <a:gsLst>
            <a:gs pos="0">
              <a:schemeClr val="accent2">
                <a:tint val="70000"/>
                <a:satMod val="130000"/>
              </a:schemeClr>
            </a:gs>
            <a:gs pos="43000">
              <a:schemeClr val="accent2">
                <a:tint val="44000"/>
                <a:satMod val="165000"/>
              </a:schemeClr>
            </a:gs>
            <a:gs pos="93000">
              <a:schemeClr val="accent2">
                <a:tint val="15000"/>
                <a:satMod val="165000"/>
              </a:schemeClr>
            </a:gs>
            <a:gs pos="100000">
              <a:schemeClr val="accent2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 w="9525" cap="flat" cmpd="sng" algn="ctr">
          <a:solidFill>
            <a:schemeClr val="accent2">
              <a:shade val="50000"/>
              <a:satMod val="103000"/>
            </a:schemeClr>
          </a:solidFill>
          <a:prstDash val="solid"/>
        </a:ln>
        <a:effectLst>
          <a:outerShdw blurRad="57150" dist="38100" dir="5400000" algn="ctr" rotWithShape="0">
            <a:schemeClr val="accent2">
              <a:shade val="9000"/>
              <a:satMod val="105000"/>
              <a:alpha val="48000"/>
            </a:schemeClr>
          </a:outerShdw>
        </a:effectLst>
      </dsp:spPr>
      <dsp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dsp:style>
      <dsp:txBody>
        <a:bodyPr spcFirstLastPara="0" vert="horz" wrap="square" lIns="9525" tIns="9525" rIns="9525" bIns="9525" numCol="1" spcCol="1270" anchor="t" anchorCtr="0">
          <a:noAutofit/>
        </a:bodyPr>
        <a:lstStyle/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kern="1200" dirty="0" smtClean="0"/>
            <a:t>nepoužíváme škrtidlo</a:t>
          </a:r>
          <a:endParaRPr lang="cs-CZ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kern="1200" dirty="0" smtClean="0"/>
            <a:t>ránu nerozřezáváme</a:t>
          </a:r>
          <a:endParaRPr lang="cs-CZ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500" kern="1200" dirty="0" smtClean="0"/>
            <a:t>jed nevysáváme ústy</a:t>
          </a:r>
          <a:endParaRPr lang="cs-CZ" sz="1500" kern="1200" dirty="0"/>
        </a:p>
      </dsp:txBody>
      <dsp:txXfrm>
        <a:off x="2449303" y="2352918"/>
        <a:ext cx="4200957" cy="958275"/>
      </dsp:txXfrm>
    </dsp:sp>
    <dsp:sp modelId="{D28E29D1-7791-492B-A356-6B5D283EC413}">
      <dsp:nvSpPr>
        <dsp:cNvPr id="0" name=""/>
        <dsp:cNvSpPr/>
      </dsp:nvSpPr>
      <dsp:spPr>
        <a:xfrm>
          <a:off x="358178" y="2514284"/>
          <a:ext cx="2091124" cy="635543"/>
        </a:xfrm>
        <a:prstGeom prst="roundRect">
          <a:avLst/>
        </a:prstGeom>
        <a:gradFill rotWithShape="1">
          <a:gsLst>
            <a:gs pos="0">
              <a:schemeClr val="accent2">
                <a:tint val="70000"/>
                <a:satMod val="130000"/>
              </a:schemeClr>
            </a:gs>
            <a:gs pos="43000">
              <a:schemeClr val="accent2">
                <a:tint val="44000"/>
                <a:satMod val="165000"/>
              </a:schemeClr>
            </a:gs>
            <a:gs pos="93000">
              <a:schemeClr val="accent2">
                <a:tint val="15000"/>
                <a:satMod val="165000"/>
              </a:schemeClr>
            </a:gs>
            <a:gs pos="100000">
              <a:schemeClr val="accent2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 w="9525" cap="flat" cmpd="sng" algn="ctr">
          <a:solidFill>
            <a:schemeClr val="accent2">
              <a:shade val="50000"/>
              <a:satMod val="103000"/>
            </a:schemeClr>
          </a:solidFill>
          <a:prstDash val="solid"/>
        </a:ln>
        <a:effectLst>
          <a:outerShdw blurRad="57150" dist="38100" dir="5400000" algn="ctr" rotWithShape="0">
            <a:schemeClr val="accent2">
              <a:shade val="9000"/>
              <a:satMod val="105000"/>
              <a:alpha val="48000"/>
            </a:schemeClr>
          </a:outerShdw>
        </a:effectLst>
      </dsp:spPr>
      <dsp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NE</a:t>
          </a:r>
          <a:endParaRPr lang="cs-CZ" sz="3200" kern="1200" dirty="0"/>
        </a:p>
      </dsp:txBody>
      <dsp:txXfrm>
        <a:off x="358178" y="2514284"/>
        <a:ext cx="2091124" cy="635543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AF813B1-5A2B-4A37-B492-DDDDD17F2743}">
      <dsp:nvSpPr>
        <dsp:cNvPr id="0" name=""/>
        <dsp:cNvSpPr/>
      </dsp:nvSpPr>
      <dsp:spPr>
        <a:xfrm>
          <a:off x="0" y="306595"/>
          <a:ext cx="6096000" cy="7654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3117" tIns="374904" rIns="473117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bolest, zarudnutí, otok, bolest hlavy, nevolnost</a:t>
          </a:r>
          <a:endParaRPr lang="cs-CZ" sz="1800" kern="1200" dirty="0"/>
        </a:p>
      </dsp:txBody>
      <dsp:txXfrm>
        <a:off x="0" y="306595"/>
        <a:ext cx="6096000" cy="765450"/>
      </dsp:txXfrm>
    </dsp:sp>
    <dsp:sp modelId="{D7E12CA9-D25D-4E44-B681-507DD441A966}">
      <dsp:nvSpPr>
        <dsp:cNvPr id="0" name=""/>
        <dsp:cNvSpPr/>
      </dsp:nvSpPr>
      <dsp:spPr>
        <a:xfrm>
          <a:off x="304800" y="40915"/>
          <a:ext cx="4267200" cy="531360"/>
        </a:xfrm>
        <a:prstGeom prst="roundRect">
          <a:avLst/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pavoukem</a:t>
          </a:r>
          <a:endParaRPr lang="cs-CZ" sz="1800" kern="1200" dirty="0"/>
        </a:p>
      </dsp:txBody>
      <dsp:txXfrm>
        <a:off x="304800" y="40915"/>
        <a:ext cx="4267200" cy="531360"/>
      </dsp:txXfrm>
    </dsp:sp>
    <dsp:sp modelId="{0D539792-95CF-45C9-BFCD-78D6DEC1763C}">
      <dsp:nvSpPr>
        <dsp:cNvPr id="0" name=""/>
        <dsp:cNvSpPr/>
      </dsp:nvSpPr>
      <dsp:spPr>
        <a:xfrm>
          <a:off x="0" y="1434925"/>
          <a:ext cx="6096000" cy="7654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3117" tIns="374904" rIns="473117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klíště v ráně, svědění, otok</a:t>
          </a:r>
          <a:endParaRPr lang="cs-CZ" sz="1800" kern="1200" dirty="0"/>
        </a:p>
      </dsp:txBody>
      <dsp:txXfrm>
        <a:off x="0" y="1434925"/>
        <a:ext cx="6096000" cy="765450"/>
      </dsp:txXfrm>
    </dsp:sp>
    <dsp:sp modelId="{AA3491E7-B6AB-4050-9342-C6DE1A3BCE8A}">
      <dsp:nvSpPr>
        <dsp:cNvPr id="0" name=""/>
        <dsp:cNvSpPr/>
      </dsp:nvSpPr>
      <dsp:spPr>
        <a:xfrm>
          <a:off x="304800" y="1169245"/>
          <a:ext cx="4267200" cy="531360"/>
        </a:xfrm>
        <a:prstGeom prst="roundRect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klíštětem</a:t>
          </a:r>
          <a:endParaRPr lang="cs-CZ" sz="1800" kern="1200" dirty="0"/>
        </a:p>
      </dsp:txBody>
      <dsp:txXfrm>
        <a:off x="304800" y="1169245"/>
        <a:ext cx="4267200" cy="531360"/>
      </dsp:txXfrm>
    </dsp:sp>
    <dsp:sp modelId="{727D7890-674C-4B2A-BAD9-44026C6A0220}">
      <dsp:nvSpPr>
        <dsp:cNvPr id="0" name=""/>
        <dsp:cNvSpPr/>
      </dsp:nvSpPr>
      <dsp:spPr>
        <a:xfrm>
          <a:off x="0" y="2563256"/>
          <a:ext cx="6096000" cy="16443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3117" tIns="374904" rIns="473117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hluboká krvácející rána způsobená zuby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bolest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riziko proniknutí infekce hluboko do tkání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možná nákaza vzteklinou</a:t>
          </a:r>
          <a:endParaRPr lang="cs-CZ" sz="1800" kern="1200" dirty="0"/>
        </a:p>
      </dsp:txBody>
      <dsp:txXfrm>
        <a:off x="0" y="2563256"/>
        <a:ext cx="6096000" cy="1644300"/>
      </dsp:txXfrm>
    </dsp:sp>
    <dsp:sp modelId="{85CBDC58-51DF-4F56-B760-F938A200B50F}">
      <dsp:nvSpPr>
        <dsp:cNvPr id="0" name=""/>
        <dsp:cNvSpPr/>
      </dsp:nvSpPr>
      <dsp:spPr>
        <a:xfrm>
          <a:off x="304800" y="2297576"/>
          <a:ext cx="4267200" cy="531360"/>
        </a:xfrm>
        <a:prstGeom prst="roundRect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psem</a:t>
          </a:r>
        </a:p>
      </dsp:txBody>
      <dsp:txXfrm>
        <a:off x="304800" y="2297576"/>
        <a:ext cx="4267200" cy="531360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AF813B1-5A2B-4A37-B492-DDDDD17F2743}">
      <dsp:nvSpPr>
        <dsp:cNvPr id="0" name=""/>
        <dsp:cNvSpPr/>
      </dsp:nvSpPr>
      <dsp:spPr>
        <a:xfrm>
          <a:off x="0" y="257636"/>
          <a:ext cx="6096000" cy="18207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3117" tIns="354076" rIns="473117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zraněnou končetinu zvedneme</a:t>
          </a:r>
          <a:endParaRPr lang="cs-CZ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přiložíme studený obklad</a:t>
          </a:r>
          <a:endParaRPr lang="cs-CZ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sledujeme příznaky možné alergie </a:t>
          </a:r>
          <a:endParaRPr lang="cs-CZ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hlídáme puls, dýchání, reakce</a:t>
          </a:r>
          <a:endParaRPr lang="cs-CZ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postiženého dopravíme k  lékaři</a:t>
          </a:r>
          <a:endParaRPr lang="cs-CZ" sz="1700" kern="1200" dirty="0"/>
        </a:p>
      </dsp:txBody>
      <dsp:txXfrm>
        <a:off x="0" y="257636"/>
        <a:ext cx="6096000" cy="1820700"/>
      </dsp:txXfrm>
    </dsp:sp>
    <dsp:sp modelId="{D7E12CA9-D25D-4E44-B681-507DD441A966}">
      <dsp:nvSpPr>
        <dsp:cNvPr id="0" name=""/>
        <dsp:cNvSpPr/>
      </dsp:nvSpPr>
      <dsp:spPr>
        <a:xfrm>
          <a:off x="304800" y="6716"/>
          <a:ext cx="4267200" cy="501840"/>
        </a:xfrm>
        <a:prstGeom prst="roundRect">
          <a:avLst/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pavoukem</a:t>
          </a:r>
          <a:endParaRPr lang="cs-CZ" sz="1700" kern="1200" dirty="0"/>
        </a:p>
      </dsp:txBody>
      <dsp:txXfrm>
        <a:off x="304800" y="6716"/>
        <a:ext cx="4267200" cy="501840"/>
      </dsp:txXfrm>
    </dsp:sp>
    <dsp:sp modelId="{0D539792-95CF-45C9-BFCD-78D6DEC1763C}">
      <dsp:nvSpPr>
        <dsp:cNvPr id="0" name=""/>
        <dsp:cNvSpPr/>
      </dsp:nvSpPr>
      <dsp:spPr>
        <a:xfrm>
          <a:off x="0" y="2421056"/>
          <a:ext cx="6096000" cy="18207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73117" tIns="354076" rIns="473117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ránu vydezinfikujeme</a:t>
          </a:r>
          <a:endParaRPr lang="cs-CZ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klíště opatrně odstraníme</a:t>
          </a:r>
          <a:endParaRPr lang="cs-CZ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použijeme rukavice</a:t>
          </a:r>
          <a:endParaRPr lang="cs-CZ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hlídáme okolí rány, při zarudnutí a otoku vyhledáme lékaře</a:t>
          </a:r>
          <a:endParaRPr lang="cs-CZ" sz="1700" kern="1200" dirty="0"/>
        </a:p>
      </dsp:txBody>
      <dsp:txXfrm>
        <a:off x="0" y="2421056"/>
        <a:ext cx="6096000" cy="1820700"/>
      </dsp:txXfrm>
    </dsp:sp>
    <dsp:sp modelId="{AA3491E7-B6AB-4050-9342-C6DE1A3BCE8A}">
      <dsp:nvSpPr>
        <dsp:cNvPr id="0" name=""/>
        <dsp:cNvSpPr/>
      </dsp:nvSpPr>
      <dsp:spPr>
        <a:xfrm>
          <a:off x="304800" y="2170135"/>
          <a:ext cx="4267200" cy="501840"/>
        </a:xfrm>
        <a:prstGeom prst="roundRect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klíštětem</a:t>
          </a:r>
          <a:endParaRPr lang="cs-CZ" sz="1700" kern="1200" dirty="0"/>
        </a:p>
      </dsp:txBody>
      <dsp:txXfrm>
        <a:off x="304800" y="2170135"/>
        <a:ext cx="4267200" cy="501840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39FFFA2-B969-465E-877D-5836C85880AB}">
      <dsp:nvSpPr>
        <dsp:cNvPr id="0" name=""/>
        <dsp:cNvSpPr/>
      </dsp:nvSpPr>
      <dsp:spPr>
        <a:xfrm>
          <a:off x="0" y="11768"/>
          <a:ext cx="8229600" cy="43659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8708" tIns="1312164" rIns="638708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ošetřujeme v rukavicích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ránu důkladně vymyjeme, pak opatrně vysušíme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ránu zalepíme nebo zavážeme sterilním krycím obvazem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krvácení z hluboké rány zastavíme tlakem na ránu 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krvácející končetinu zvedneme, abychom zmírnili krvácení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při podezření možné nákazy vzteklinou zajistíme odvoz do nemocnice</a:t>
          </a:r>
          <a:endParaRPr lang="cs-CZ" sz="18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800" kern="1200" dirty="0" smtClean="0"/>
            <a:t>u zraněného zjišťujeme, zda-li je očkován proti tetanu</a:t>
          </a:r>
          <a:endParaRPr lang="cs-CZ" sz="1800" kern="1200" dirty="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000" kern="1200" dirty="0"/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800" kern="1200" dirty="0"/>
        </a:p>
      </dsp:txBody>
      <dsp:txXfrm>
        <a:off x="0" y="11768"/>
        <a:ext cx="8229600" cy="4365900"/>
      </dsp:txXfrm>
    </dsp:sp>
    <dsp:sp modelId="{009C90BB-1F84-45D8-8004-E5A141BAF20B}">
      <dsp:nvSpPr>
        <dsp:cNvPr id="0" name=""/>
        <dsp:cNvSpPr/>
      </dsp:nvSpPr>
      <dsp:spPr>
        <a:xfrm>
          <a:off x="411480" y="250059"/>
          <a:ext cx="5760720" cy="691588"/>
        </a:xfrm>
        <a:prstGeom prst="roundRect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7742" tIns="0" rIns="217742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psem</a:t>
          </a:r>
          <a:endParaRPr lang="cs-CZ" sz="1800" kern="1200" dirty="0"/>
        </a:p>
      </dsp:txBody>
      <dsp:txXfrm>
        <a:off x="411480" y="250059"/>
        <a:ext cx="5760720" cy="6915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8F00B-CFCE-47A1-B4BC-EA70B7838D03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0EA12-81B4-4195-A232-613A1CD8AE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8F00B-CFCE-47A1-B4BC-EA70B7838D03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0EA12-81B4-4195-A232-613A1CD8AE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8F00B-CFCE-47A1-B4BC-EA70B7838D03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0EA12-81B4-4195-A232-613A1CD8AE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8F00B-CFCE-47A1-B4BC-EA70B7838D03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0EA12-81B4-4195-A232-613A1CD8AE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8F00B-CFCE-47A1-B4BC-EA70B7838D03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0EA12-81B4-4195-A232-613A1CD8AE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8F00B-CFCE-47A1-B4BC-EA70B7838D03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0EA12-81B4-4195-A232-613A1CD8AE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8F00B-CFCE-47A1-B4BC-EA70B7838D03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0EA12-81B4-4195-A232-613A1CD8AE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8F00B-CFCE-47A1-B4BC-EA70B7838D03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0EA12-81B4-4195-A232-613A1CD8AE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8F00B-CFCE-47A1-B4BC-EA70B7838D03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A0EA12-81B4-4195-A232-613A1CD8AEB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8F00B-CFCE-47A1-B4BC-EA70B7838D03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0EA12-81B4-4195-A232-613A1CD8AE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48F00B-CFCE-47A1-B4BC-EA70B7838D03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A0EA12-81B4-4195-A232-613A1CD8AEB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748F00B-CFCE-47A1-B4BC-EA70B7838D03}" type="datetimeFigureOut">
              <a:rPr lang="cs-CZ" smtClean="0"/>
              <a:pPr/>
              <a:t>23.9.2013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A0EA12-81B4-4195-A232-613A1CD8AEB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ipe dir="d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692696"/>
            <a:ext cx="3816424" cy="64807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88839"/>
            <a:ext cx="8229600" cy="4464497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  <a:p>
            <a:pPr>
              <a:buNone/>
            </a:pPr>
            <a:r>
              <a:rPr lang="cs-CZ" sz="4900" b="1" dirty="0"/>
              <a:t> </a:t>
            </a:r>
            <a:endParaRPr lang="cs-CZ" sz="4900" dirty="0"/>
          </a:p>
          <a:p>
            <a:pPr>
              <a:buNone/>
            </a:pPr>
            <a:r>
              <a:rPr lang="cs-CZ" sz="5600" b="1" dirty="0"/>
              <a:t>ZÁKLADNÍ ŠKOLA SLOVAN, KROMĚŘÍŽ, PŘÍSPĚVKOVÁ ORGANIZACE</a:t>
            </a:r>
            <a:endParaRPr lang="cs-CZ" sz="5600" dirty="0"/>
          </a:p>
          <a:p>
            <a:pPr>
              <a:buNone/>
            </a:pPr>
            <a:r>
              <a:rPr lang="cs-CZ" sz="5600" b="1" dirty="0"/>
              <a:t>ZEYEROVA 3354, 767 01 KROMĚŘÍŽ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projekt v rámci vzdělávacího programu</a:t>
            </a:r>
          </a:p>
          <a:p>
            <a:pPr>
              <a:buNone/>
            </a:pPr>
            <a:r>
              <a:rPr lang="cs-CZ" sz="5600" dirty="0"/>
              <a:t>VZDĚLÁNÍ PRO KONKURENCESCHOPNOST</a:t>
            </a:r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ŠABLONA ČÍSLO: III/2</a:t>
            </a:r>
          </a:p>
          <a:p>
            <a:pPr>
              <a:buNone/>
            </a:pPr>
            <a:r>
              <a:rPr lang="cs-CZ" sz="5600" dirty="0"/>
              <a:t>NÁZEV:  INOVACE A ZKVALITNĚNÍ VÝUKY PROSTŘEDNICTVÍM ICT</a:t>
            </a:r>
          </a:p>
          <a:p>
            <a:pPr>
              <a:buNone/>
            </a:pPr>
            <a:r>
              <a:rPr lang="cs-CZ" sz="5600" dirty="0"/>
              <a:t> </a:t>
            </a:r>
          </a:p>
          <a:p>
            <a:pPr>
              <a:buNone/>
            </a:pPr>
            <a:r>
              <a:rPr lang="cs-CZ" sz="5600" dirty="0"/>
              <a:t>PŘEDMĚT:  </a:t>
            </a:r>
            <a:r>
              <a:rPr lang="cs-CZ" sz="5600" dirty="0" smtClean="0"/>
              <a:t>PŘÍRODOPIS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ROČNÍK:  </a:t>
            </a:r>
            <a:r>
              <a:rPr lang="cs-CZ" sz="5600" dirty="0" smtClean="0"/>
              <a:t>VIII.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TÉMA</a:t>
            </a:r>
            <a:r>
              <a:rPr lang="cs-CZ" sz="5600" dirty="0" smtClean="0"/>
              <a:t>: PRVNÍ POMOC – PORANĚNÍ ZPŮSOBENÁ ZVÍŘATY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AUTOR: MGR. RADKA PETŘÍKOVÁ</a:t>
            </a:r>
          </a:p>
          <a:p>
            <a:pPr>
              <a:buNone/>
            </a:pPr>
            <a:r>
              <a:rPr lang="cs-CZ" sz="5600" dirty="0"/>
              <a:t>DATUM VYTVOŘENÍ: </a:t>
            </a:r>
            <a:r>
              <a:rPr lang="cs-CZ" sz="5600" dirty="0" smtClean="0"/>
              <a:t>10. 04. 2013</a:t>
            </a:r>
            <a:endParaRPr lang="cs-CZ" sz="5600" dirty="0"/>
          </a:p>
          <a:p>
            <a:pPr>
              <a:buNone/>
            </a:pPr>
            <a:r>
              <a:rPr lang="cs-CZ" sz="5600" dirty="0"/>
              <a:t> </a:t>
            </a:r>
          </a:p>
          <a:p>
            <a:pPr algn="ctr">
              <a:buNone/>
            </a:pPr>
            <a:r>
              <a:rPr lang="cs-CZ" sz="5500" dirty="0">
                <a:solidFill>
                  <a:srgbClr val="FF0000"/>
                </a:solidFill>
              </a:rPr>
              <a:t> </a:t>
            </a:r>
          </a:p>
          <a:p>
            <a:pPr algn="ctr">
              <a:buNone/>
            </a:pPr>
            <a:r>
              <a:rPr lang="cs-CZ" sz="5500" b="1" dirty="0" smtClean="0">
                <a:solidFill>
                  <a:srgbClr val="FF0000"/>
                </a:solidFill>
              </a:rPr>
              <a:t>VY_32_INOVACE_ 51_RP</a:t>
            </a:r>
            <a:endParaRPr lang="cs-CZ" sz="5500" dirty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pPr>
              <a:buNone/>
            </a:pPr>
            <a:r>
              <a:rPr lang="cs-CZ" sz="4900" dirty="0"/>
              <a:t> </a:t>
            </a:r>
          </a:p>
          <a:p>
            <a:endParaRPr lang="cs-CZ" dirty="0"/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88640"/>
            <a:ext cx="5112568" cy="172819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Anotace </a:t>
            </a:r>
            <a:endParaRPr lang="cs-CZ" sz="2400" b="1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872604"/>
          </a:xfrm>
        </p:spPr>
        <p:txBody>
          <a:bodyPr>
            <a:noAutofit/>
          </a:bodyPr>
          <a:lstStyle/>
          <a:p>
            <a:r>
              <a:rPr lang="cs-CZ" sz="1800" u="sng" dirty="0" smtClean="0"/>
              <a:t>Prezentace je vytvořena </a:t>
            </a:r>
            <a:r>
              <a:rPr lang="cs-CZ" sz="1800" dirty="0" smtClean="0"/>
              <a:t>jako doplněk k učivu 8. ročníku a pro žáky navštěvující zdravotnický kroužek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je určena </a:t>
            </a:r>
            <a:r>
              <a:rPr lang="cs-CZ" sz="1800" dirty="0" smtClean="0"/>
              <a:t>pro práci na interaktivní tabuli s připojením na internet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Cílem prezentace </a:t>
            </a:r>
            <a:r>
              <a:rPr lang="cs-CZ" sz="1800" dirty="0" smtClean="0"/>
              <a:t>je názorně doplnit a procvičit probírané učivo</a:t>
            </a:r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Prezentace obsahuje</a:t>
            </a:r>
            <a:r>
              <a:rPr lang="cs-CZ" sz="1800" dirty="0" smtClean="0"/>
              <a:t>  krátké texty a obrázky k probíranému učivu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 </a:t>
            </a:r>
          </a:p>
          <a:p>
            <a:r>
              <a:rPr lang="cs-CZ" sz="1800" u="sng" dirty="0" smtClean="0"/>
              <a:t>Speciální vzdělávací potřeby:</a:t>
            </a:r>
            <a:r>
              <a:rPr lang="cs-CZ" sz="1800" dirty="0" smtClean="0"/>
              <a:t> obrázky nebezpečných zvířat </a:t>
            </a:r>
            <a:r>
              <a:rPr lang="cs-CZ" sz="1800" smtClean="0"/>
              <a:t>a situací</a:t>
            </a:r>
            <a:endParaRPr lang="cs-CZ" sz="1800" u="sng" dirty="0" smtClean="0"/>
          </a:p>
          <a:p>
            <a:pPr>
              <a:buNone/>
            </a:pPr>
            <a:r>
              <a:rPr lang="cs-CZ" sz="1800" dirty="0" smtClean="0"/>
              <a:t>           </a:t>
            </a:r>
          </a:p>
          <a:p>
            <a:r>
              <a:rPr lang="cs-CZ" sz="1800" u="sng" dirty="0" smtClean="0"/>
              <a:t>Délka aktivity</a:t>
            </a:r>
            <a:r>
              <a:rPr lang="cs-CZ" sz="1800" dirty="0" smtClean="0"/>
              <a:t>: 20 minut</a:t>
            </a:r>
          </a:p>
          <a:p>
            <a:pPr>
              <a:buNone/>
            </a:pPr>
            <a:endParaRPr lang="cs-CZ" sz="1800" dirty="0" smtClean="0"/>
          </a:p>
          <a:p>
            <a:r>
              <a:rPr lang="cs-CZ" sz="1800" u="sng" dirty="0" smtClean="0"/>
              <a:t>Zkušenosti z pilotáže: </a:t>
            </a:r>
            <a:r>
              <a:rPr lang="cs-CZ" sz="1800" dirty="0" smtClean="0"/>
              <a:t>vhodné pro výklad, k doplnění i procvičení učiva </a:t>
            </a:r>
          </a:p>
          <a:p>
            <a:pPr>
              <a:buNone/>
            </a:pPr>
            <a:endParaRPr lang="cs-CZ" sz="1400" dirty="0" smtClean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První pomoc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ZRANĚNÍ ZPŮSOBENÁ ZVÍŘATY</a:t>
            </a:r>
          </a:p>
          <a:p>
            <a:r>
              <a:rPr lang="cs-CZ" dirty="0" smtClean="0"/>
              <a:t>UŠTKNUTÍ, POKOUSÁNÍ, BODNUTÍ</a:t>
            </a:r>
            <a:endParaRPr lang="cs-CZ" dirty="0"/>
          </a:p>
        </p:txBody>
      </p:sp>
    </p:spTree>
  </p:cSld>
  <p:clrMapOvr>
    <a:masterClrMapping/>
  </p:clrMapOvr>
  <p:transition>
    <p:wipe dir="d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uštknutí - příznaky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drobné bodné ranky po zubech</a:t>
            </a:r>
          </a:p>
          <a:p>
            <a:r>
              <a:rPr lang="cs-CZ" dirty="0" smtClean="0"/>
              <a:t>zarudnutí</a:t>
            </a:r>
          </a:p>
          <a:p>
            <a:r>
              <a:rPr lang="cs-CZ" dirty="0" smtClean="0"/>
              <a:t>otok</a:t>
            </a:r>
          </a:p>
          <a:p>
            <a:r>
              <a:rPr lang="cs-CZ" dirty="0" smtClean="0"/>
              <a:t>bolest</a:t>
            </a:r>
          </a:p>
          <a:p>
            <a:r>
              <a:rPr lang="cs-CZ" dirty="0" smtClean="0"/>
              <a:t>obtížné dýchání</a:t>
            </a:r>
          </a:p>
          <a:p>
            <a:r>
              <a:rPr lang="cs-CZ" dirty="0" smtClean="0"/>
              <a:t>nevolnost</a:t>
            </a:r>
          </a:p>
          <a:p>
            <a:r>
              <a:rPr lang="cs-CZ" dirty="0" smtClean="0"/>
              <a:t>poruchy vidění</a:t>
            </a:r>
            <a:endParaRPr lang="cs-CZ" dirty="0"/>
          </a:p>
        </p:txBody>
      </p:sp>
    </p:spTree>
  </p:cSld>
  <p:clrMapOvr>
    <a:masterClrMapping/>
  </p:clrMapOvr>
  <p:transition>
    <p:wipe dir="d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pomoc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musíme předejít dalšímu šíření jedu</a:t>
            </a:r>
          </a:p>
          <a:p>
            <a:r>
              <a:rPr lang="cs-CZ" dirty="0" smtClean="0"/>
              <a:t>postiženému zajistíme odvoz do nemocnice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611560" y="2780928"/>
          <a:ext cx="7008440" cy="3312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wipe dir="d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pokousání - příznaky</a:t>
            </a:r>
            <a:endParaRPr lang="cs-CZ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1524000" y="1844824"/>
          <a:ext cx="6096000" cy="42484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wipe dir="d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pokousání – 1. pomoc</a:t>
            </a:r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524000" y="1844824"/>
          <a:ext cx="6096000" cy="42484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wipe dir="d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pokousání – 1. pomoc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wipe dir="d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bodnutí včely, vosy a sršně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4119736"/>
          </a:xfrm>
        </p:spPr>
        <p:txBody>
          <a:bodyPr/>
          <a:lstStyle/>
          <a:p>
            <a:r>
              <a:rPr lang="cs-CZ" dirty="0" smtClean="0"/>
              <a:t>ostrá bolest</a:t>
            </a:r>
          </a:p>
          <a:p>
            <a:r>
              <a:rPr lang="cs-CZ" dirty="0" smtClean="0"/>
              <a:t>zarudnutí</a:t>
            </a:r>
          </a:p>
          <a:p>
            <a:r>
              <a:rPr lang="cs-CZ" dirty="0" smtClean="0"/>
              <a:t>otok</a:t>
            </a:r>
          </a:p>
          <a:p>
            <a:r>
              <a:rPr lang="cs-CZ" dirty="0" smtClean="0"/>
              <a:t>svědění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žihadlo může ucpat dýchací cesty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alergická reakce může vést až k anafylaktickému šoku</a:t>
            </a:r>
            <a:endParaRPr lang="cs-CZ" dirty="0"/>
          </a:p>
        </p:txBody>
      </p:sp>
      <p:pic>
        <p:nvPicPr>
          <p:cNvPr id="2051" name="Picture 3" descr="C:\Documents and Settings\uzivatel\Dokumenty\Obrázky\OLYMPUS Master 2\2012\06\15\P6155707.JPG"/>
          <p:cNvPicPr>
            <a:picLocks noChangeAspect="1" noChangeArrowheads="1"/>
          </p:cNvPicPr>
          <p:nvPr/>
        </p:nvPicPr>
        <p:blipFill>
          <a:blip r:embed="rId2" cstate="print"/>
          <a:srcRect l="32282" t="2751" r="20469" b="5376"/>
          <a:stretch>
            <a:fillRect/>
          </a:stretch>
        </p:blipFill>
        <p:spPr bwMode="auto">
          <a:xfrm>
            <a:off x="5652120" y="2204863"/>
            <a:ext cx="2232248" cy="2730303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pomoc - bodnutí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404772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ranku ochladíme studeným obkladem nebo ledem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došlo-li k bodnutí do úst dáme postiženému cumlat kostku ledu nebo k popíjení studenou vodu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postiženého uklidňujeme</a:t>
            </a:r>
          </a:p>
          <a:p>
            <a:endParaRPr lang="cs-CZ" dirty="0" smtClean="0"/>
          </a:p>
          <a:p>
            <a:r>
              <a:rPr lang="cs-CZ" dirty="0" smtClean="0"/>
              <a:t>je-li to nutné, voláme zdravotnickou záchrannou službu</a:t>
            </a:r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požahání mořskými živočichy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6059016" cy="4389120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zraněného uklidníme</a:t>
            </a:r>
          </a:p>
          <a:p>
            <a:r>
              <a:rPr lang="cs-CZ" dirty="0" smtClean="0"/>
              <a:t>na kůži přiložíme studený obklad</a:t>
            </a:r>
          </a:p>
          <a:p>
            <a:r>
              <a:rPr lang="cs-CZ" dirty="0" smtClean="0"/>
              <a:t>zasaženou část těla zvedneme</a:t>
            </a:r>
          </a:p>
          <a:p>
            <a:r>
              <a:rPr lang="cs-CZ" dirty="0" smtClean="0"/>
              <a:t>v případě těžkého poranění či reakce voláme zdravotnickou záchrannou službu</a:t>
            </a:r>
          </a:p>
          <a:p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pozor :</a:t>
            </a:r>
          </a:p>
          <a:p>
            <a:pPr>
              <a:buNone/>
            </a:pPr>
            <a:r>
              <a:rPr lang="cs-CZ" dirty="0" smtClean="0"/>
              <a:t> - některé tropické druhy mohou vyvolat otravu</a:t>
            </a:r>
          </a:p>
          <a:p>
            <a:pPr>
              <a:buNone/>
            </a:pPr>
            <a:r>
              <a:rPr lang="cs-CZ" dirty="0" smtClean="0"/>
              <a:t> - může se objevit i anafylaktický šok</a:t>
            </a:r>
            <a:endParaRPr lang="cs-CZ" dirty="0"/>
          </a:p>
        </p:txBody>
      </p:sp>
      <p:pic>
        <p:nvPicPr>
          <p:cNvPr id="1026" name="Picture 2" descr="C:\Documents and Settings\uzivatel\Dokumenty\Obrázky\OLYMPUS Master 2\2011\12\14\PC141700.JPG"/>
          <p:cNvPicPr>
            <a:picLocks noChangeAspect="1" noChangeArrowheads="1"/>
          </p:cNvPicPr>
          <p:nvPr/>
        </p:nvPicPr>
        <p:blipFill>
          <a:blip r:embed="rId2" cstate="print"/>
          <a:srcRect l="33167" t="24013" r="25194" b="26375"/>
          <a:stretch>
            <a:fillRect/>
          </a:stretch>
        </p:blipFill>
        <p:spPr bwMode="auto">
          <a:xfrm rot="5400000">
            <a:off x="6319725" y="2689388"/>
            <a:ext cx="2340259" cy="209129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mořští živočichové s ostny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6707088" cy="4191744"/>
          </a:xfrm>
        </p:spPr>
        <p:txBody>
          <a:bodyPr>
            <a:normAutofit/>
          </a:bodyPr>
          <a:lstStyle/>
          <a:p>
            <a:r>
              <a:rPr lang="cs-CZ" dirty="0" smtClean="0"/>
              <a:t>pokud na ně šlápneme, mohou způsobit bolestivé zranění</a:t>
            </a:r>
          </a:p>
          <a:p>
            <a:pPr>
              <a:buNone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b="1" u="sng" dirty="0" smtClean="0"/>
              <a:t>1. pomoc</a:t>
            </a:r>
          </a:p>
          <a:p>
            <a:pPr>
              <a:buNone/>
            </a:pPr>
            <a:r>
              <a:rPr lang="cs-CZ" dirty="0" smtClean="0"/>
              <a:t> - poraněnou část těla ponoříme do teplé vody</a:t>
            </a:r>
          </a:p>
          <a:p>
            <a:pPr>
              <a:buNone/>
            </a:pPr>
            <a:r>
              <a:rPr lang="cs-CZ" dirty="0" smtClean="0"/>
              <a:t> - ostny nevytahujeme</a:t>
            </a:r>
          </a:p>
          <a:p>
            <a:pPr>
              <a:buNone/>
            </a:pPr>
            <a:r>
              <a:rPr lang="cs-CZ" dirty="0" smtClean="0"/>
              <a:t> - ránu neobvazujeme</a:t>
            </a:r>
          </a:p>
          <a:p>
            <a:pPr>
              <a:buNone/>
            </a:pPr>
            <a:r>
              <a:rPr lang="cs-CZ" dirty="0" smtClean="0"/>
              <a:t> - zajistíme odvoz k lékaři</a:t>
            </a:r>
          </a:p>
        </p:txBody>
      </p:sp>
      <p:pic>
        <p:nvPicPr>
          <p:cNvPr id="4" name="Picture 2" descr="C:\Documents and Settings\uzivatel\Dokumenty\Obrázky\OLYMPUS Master 2\2011\08\22\P8223418.JPG"/>
          <p:cNvPicPr>
            <a:picLocks noChangeAspect="1" noChangeArrowheads="1"/>
          </p:cNvPicPr>
          <p:nvPr/>
        </p:nvPicPr>
        <p:blipFill>
          <a:blip r:embed="rId2" cstate="print"/>
          <a:srcRect l="31545" t="35673" r="8168" b="3629"/>
          <a:stretch>
            <a:fillRect/>
          </a:stretch>
        </p:blipFill>
        <p:spPr bwMode="auto">
          <a:xfrm>
            <a:off x="6084168" y="4544390"/>
            <a:ext cx="2479411" cy="187220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</a:t>
            </a:r>
            <a:r>
              <a:rPr lang="cs-CZ" smtClean="0"/>
              <a:t>lastní </a:t>
            </a:r>
            <a:r>
              <a:rPr lang="cs-CZ" smtClean="0"/>
              <a:t>tvorba</a:t>
            </a:r>
            <a:endParaRPr lang="cs-CZ"/>
          </a:p>
        </p:txBody>
      </p:sp>
    </p:spTree>
  </p:cSld>
  <p:clrMapOvr>
    <a:masterClrMapping/>
  </p:clrMapOvr>
  <p:transition>
    <p:wipe dir="d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131</TotalTime>
  <Words>369</Words>
  <Application>Microsoft Office PowerPoint</Application>
  <PresentationFormat>Předvádění na obrazovce (4:3)</PresentationFormat>
  <Paragraphs>128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Snímek 1</vt:lpstr>
      <vt:lpstr>Anotace </vt:lpstr>
      <vt:lpstr>První pomoc</vt:lpstr>
      <vt:lpstr>uštknutí - příznaky</vt:lpstr>
      <vt:lpstr>1. pomoc</vt:lpstr>
      <vt:lpstr>pokousání - příznaky</vt:lpstr>
      <vt:lpstr>pokousání – 1. pomoc</vt:lpstr>
      <vt:lpstr>pokousání – 1. pomoc</vt:lpstr>
      <vt:lpstr>bodnutí včely, vosy a sršně</vt:lpstr>
      <vt:lpstr>1. pomoc - bodnutí</vt:lpstr>
      <vt:lpstr>požahání mořskými živočichy</vt:lpstr>
      <vt:lpstr>mořští živočichové s ostny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pomoc</dc:title>
  <dc:creator>uzivatel</dc:creator>
  <cp:lastModifiedBy>uzivatel</cp:lastModifiedBy>
  <cp:revision>23</cp:revision>
  <dcterms:created xsi:type="dcterms:W3CDTF">2013-05-09T19:48:08Z</dcterms:created>
  <dcterms:modified xsi:type="dcterms:W3CDTF">2013-09-23T16:39:20Z</dcterms:modified>
</cp:coreProperties>
</file>