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71" r:id="rId3"/>
    <p:sldId id="256" r:id="rId4"/>
    <p:sldId id="261" r:id="rId5"/>
    <p:sldId id="257" r:id="rId6"/>
    <p:sldId id="266" r:id="rId7"/>
    <p:sldId id="265" r:id="rId8"/>
    <p:sldId id="269" r:id="rId9"/>
    <p:sldId id="270" r:id="rId10"/>
    <p:sldId id="260" r:id="rId11"/>
    <p:sldId id="258" r:id="rId12"/>
    <p:sldId id="264" r:id="rId13"/>
    <p:sldId id="259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F9A8BA-FFA5-4E2E-9416-315BB6B147EE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F512B54A-833F-486B-A1A8-0847B90D8AAB}">
      <dgm:prSet phldrT="[Text]"/>
      <dgm:spPr/>
      <dgm:t>
        <a:bodyPr/>
        <a:lstStyle/>
        <a:p>
          <a:r>
            <a:rPr lang="cs-CZ" dirty="0" smtClean="0"/>
            <a:t>150</a:t>
          </a:r>
          <a:endParaRPr lang="cs-CZ" dirty="0"/>
        </a:p>
      </dgm:t>
    </dgm:pt>
    <dgm:pt modelId="{D6FEFC10-8E6A-45C9-A057-65D3CF43F8DF}" type="parTrans" cxnId="{E954FB34-02D8-4A6E-8AB6-D04B0C750C8E}">
      <dgm:prSet/>
      <dgm:spPr/>
      <dgm:t>
        <a:bodyPr/>
        <a:lstStyle/>
        <a:p>
          <a:endParaRPr lang="cs-CZ"/>
        </a:p>
      </dgm:t>
    </dgm:pt>
    <dgm:pt modelId="{0602CD15-346E-4815-8416-9744425E68F1}" type="sibTrans" cxnId="{E954FB34-02D8-4A6E-8AB6-D04B0C750C8E}">
      <dgm:prSet/>
      <dgm:spPr/>
      <dgm:t>
        <a:bodyPr/>
        <a:lstStyle/>
        <a:p>
          <a:endParaRPr lang="cs-CZ"/>
        </a:p>
      </dgm:t>
    </dgm:pt>
    <dgm:pt modelId="{0D997612-A6A5-4A05-941B-368E39F19FCF}">
      <dgm:prSet phldrT="[Text]"/>
      <dgm:spPr/>
      <dgm:t>
        <a:bodyPr/>
        <a:lstStyle/>
        <a:p>
          <a:r>
            <a:rPr lang="cs-CZ" dirty="0" smtClean="0"/>
            <a:t>158</a:t>
          </a:r>
          <a:endParaRPr lang="cs-CZ" dirty="0"/>
        </a:p>
      </dgm:t>
    </dgm:pt>
    <dgm:pt modelId="{305A21F8-D882-42D0-AA26-AFEBF6002D52}" type="parTrans" cxnId="{A19A0881-7155-4942-8894-9F5AA039AD9B}">
      <dgm:prSet/>
      <dgm:spPr/>
      <dgm:t>
        <a:bodyPr/>
        <a:lstStyle/>
        <a:p>
          <a:endParaRPr lang="cs-CZ"/>
        </a:p>
      </dgm:t>
    </dgm:pt>
    <dgm:pt modelId="{0DC6B8E3-59EA-4317-8CE6-2C27F3C26448}" type="sibTrans" cxnId="{A19A0881-7155-4942-8894-9F5AA039AD9B}">
      <dgm:prSet/>
      <dgm:spPr/>
      <dgm:t>
        <a:bodyPr/>
        <a:lstStyle/>
        <a:p>
          <a:endParaRPr lang="cs-CZ"/>
        </a:p>
      </dgm:t>
    </dgm:pt>
    <dgm:pt modelId="{B961A056-7518-4333-845B-517B0F1CE9F3}">
      <dgm:prSet phldrT="[Text]"/>
      <dgm:spPr/>
      <dgm:t>
        <a:bodyPr/>
        <a:lstStyle/>
        <a:p>
          <a:r>
            <a:rPr lang="cs-CZ" dirty="0" smtClean="0"/>
            <a:t>155</a:t>
          </a:r>
          <a:endParaRPr lang="cs-CZ" dirty="0"/>
        </a:p>
      </dgm:t>
    </dgm:pt>
    <dgm:pt modelId="{D298AEC7-71BE-436B-9A5B-BBB6E4653CA1}" type="parTrans" cxnId="{E2F7958E-57C3-4AED-A47D-07C2CA3C32FA}">
      <dgm:prSet/>
      <dgm:spPr/>
      <dgm:t>
        <a:bodyPr/>
        <a:lstStyle/>
        <a:p>
          <a:endParaRPr lang="cs-CZ"/>
        </a:p>
      </dgm:t>
    </dgm:pt>
    <dgm:pt modelId="{96A7D073-E823-4A53-9068-B0E270AC3E61}" type="sibTrans" cxnId="{E2F7958E-57C3-4AED-A47D-07C2CA3C32FA}">
      <dgm:prSet/>
      <dgm:spPr/>
      <dgm:t>
        <a:bodyPr/>
        <a:lstStyle/>
        <a:p>
          <a:endParaRPr lang="cs-CZ"/>
        </a:p>
      </dgm:t>
    </dgm:pt>
    <dgm:pt modelId="{2C9C2C2D-32D0-4F5F-8680-54AAC131D1A9}" type="pres">
      <dgm:prSet presAssocID="{9DF9A8BA-FFA5-4E2E-9416-315BB6B147EE}" presName="compositeShape" presStyleCnt="0">
        <dgm:presLayoutVars>
          <dgm:chMax val="7"/>
          <dgm:dir/>
          <dgm:resizeHandles val="exact"/>
        </dgm:presLayoutVars>
      </dgm:prSet>
      <dgm:spPr/>
    </dgm:pt>
    <dgm:pt modelId="{F8231EEF-3FEB-4AE3-9D42-FAB48B0E54FD}" type="pres">
      <dgm:prSet presAssocID="{9DF9A8BA-FFA5-4E2E-9416-315BB6B147EE}" presName="wedge1" presStyleLbl="node1" presStyleIdx="0" presStyleCnt="3"/>
      <dgm:spPr/>
      <dgm:t>
        <a:bodyPr/>
        <a:lstStyle/>
        <a:p>
          <a:endParaRPr lang="cs-CZ"/>
        </a:p>
      </dgm:t>
    </dgm:pt>
    <dgm:pt modelId="{DAE2BC78-DB6D-4458-BA71-66AB96C7AE80}" type="pres">
      <dgm:prSet presAssocID="{9DF9A8BA-FFA5-4E2E-9416-315BB6B147EE}" presName="dummy1a" presStyleCnt="0"/>
      <dgm:spPr/>
    </dgm:pt>
    <dgm:pt modelId="{D8EC206E-81E3-41D1-84D3-CCA50D27526C}" type="pres">
      <dgm:prSet presAssocID="{9DF9A8BA-FFA5-4E2E-9416-315BB6B147EE}" presName="dummy1b" presStyleCnt="0"/>
      <dgm:spPr/>
    </dgm:pt>
    <dgm:pt modelId="{80FF0781-08CE-4C9F-B787-139CD91C3A7C}" type="pres">
      <dgm:prSet presAssocID="{9DF9A8BA-FFA5-4E2E-9416-315BB6B147EE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500BF-F52D-4067-B427-9615439D4198}" type="pres">
      <dgm:prSet presAssocID="{9DF9A8BA-FFA5-4E2E-9416-315BB6B147EE}" presName="wedge2" presStyleLbl="node1" presStyleIdx="1" presStyleCnt="3" custLinFactNeighborX="-624" custLinFactNeighborY="-301"/>
      <dgm:spPr/>
      <dgm:t>
        <a:bodyPr/>
        <a:lstStyle/>
        <a:p>
          <a:endParaRPr lang="cs-CZ"/>
        </a:p>
      </dgm:t>
    </dgm:pt>
    <dgm:pt modelId="{70AFD59C-DDCB-41C6-9A14-910FC3318F92}" type="pres">
      <dgm:prSet presAssocID="{9DF9A8BA-FFA5-4E2E-9416-315BB6B147EE}" presName="dummy2a" presStyleCnt="0"/>
      <dgm:spPr/>
    </dgm:pt>
    <dgm:pt modelId="{8928013B-CB1E-4752-98FC-5FEFA60305F3}" type="pres">
      <dgm:prSet presAssocID="{9DF9A8BA-FFA5-4E2E-9416-315BB6B147EE}" presName="dummy2b" presStyleCnt="0"/>
      <dgm:spPr/>
    </dgm:pt>
    <dgm:pt modelId="{5895F81A-5F2E-478A-8F90-FD8F1E9CE9B8}" type="pres">
      <dgm:prSet presAssocID="{9DF9A8BA-FFA5-4E2E-9416-315BB6B147EE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200316-1AC4-4D5F-87F0-881D691771B6}" type="pres">
      <dgm:prSet presAssocID="{9DF9A8BA-FFA5-4E2E-9416-315BB6B147EE}" presName="wedge3" presStyleLbl="node1" presStyleIdx="2" presStyleCnt="3"/>
      <dgm:spPr/>
      <dgm:t>
        <a:bodyPr/>
        <a:lstStyle/>
        <a:p>
          <a:endParaRPr lang="cs-CZ"/>
        </a:p>
      </dgm:t>
    </dgm:pt>
    <dgm:pt modelId="{20E67A22-163B-46F7-9E64-EEF7FFD386A1}" type="pres">
      <dgm:prSet presAssocID="{9DF9A8BA-FFA5-4E2E-9416-315BB6B147EE}" presName="dummy3a" presStyleCnt="0"/>
      <dgm:spPr/>
    </dgm:pt>
    <dgm:pt modelId="{5EC0E4FD-C92C-46B3-8DEE-A606A67BBC28}" type="pres">
      <dgm:prSet presAssocID="{9DF9A8BA-FFA5-4E2E-9416-315BB6B147EE}" presName="dummy3b" presStyleCnt="0"/>
      <dgm:spPr/>
    </dgm:pt>
    <dgm:pt modelId="{49A52D2D-93B7-4A1E-A98E-F88A8BD8FD00}" type="pres">
      <dgm:prSet presAssocID="{9DF9A8BA-FFA5-4E2E-9416-315BB6B147EE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B37336-5BDC-4149-852D-C2A7C4B65DA7}" type="pres">
      <dgm:prSet presAssocID="{0602CD15-346E-4815-8416-9744425E68F1}" presName="arrowWedge1" presStyleLbl="fgSibTrans2D1" presStyleIdx="0" presStyleCnt="3"/>
      <dgm:spPr/>
    </dgm:pt>
    <dgm:pt modelId="{BD8B9BFF-6109-4D14-B7EF-01169ACB69AB}" type="pres">
      <dgm:prSet presAssocID="{0DC6B8E3-59EA-4317-8CE6-2C27F3C26448}" presName="arrowWedge2" presStyleLbl="fgSibTrans2D1" presStyleIdx="1" presStyleCnt="3"/>
      <dgm:spPr/>
    </dgm:pt>
    <dgm:pt modelId="{12115E07-905F-4E81-A6B0-5EBBF38EC874}" type="pres">
      <dgm:prSet presAssocID="{96A7D073-E823-4A53-9068-B0E270AC3E61}" presName="arrowWedge3" presStyleLbl="fgSibTrans2D1" presStyleIdx="2" presStyleCnt="3"/>
      <dgm:spPr/>
    </dgm:pt>
  </dgm:ptLst>
  <dgm:cxnLst>
    <dgm:cxn modelId="{CCF467B4-C8B3-4FCF-9377-4EE971547119}" type="presOf" srcId="{F512B54A-833F-486B-A1A8-0847B90D8AAB}" destId="{80FF0781-08CE-4C9F-B787-139CD91C3A7C}" srcOrd="1" destOrd="0" presId="urn:microsoft.com/office/officeart/2005/8/layout/cycle8"/>
    <dgm:cxn modelId="{E954FB34-02D8-4A6E-8AB6-D04B0C750C8E}" srcId="{9DF9A8BA-FFA5-4E2E-9416-315BB6B147EE}" destId="{F512B54A-833F-486B-A1A8-0847B90D8AAB}" srcOrd="0" destOrd="0" parTransId="{D6FEFC10-8E6A-45C9-A057-65D3CF43F8DF}" sibTransId="{0602CD15-346E-4815-8416-9744425E68F1}"/>
    <dgm:cxn modelId="{315F8A55-FD11-451E-9196-D06F343D0E21}" type="presOf" srcId="{B961A056-7518-4333-845B-517B0F1CE9F3}" destId="{E8200316-1AC4-4D5F-87F0-881D691771B6}" srcOrd="0" destOrd="0" presId="urn:microsoft.com/office/officeart/2005/8/layout/cycle8"/>
    <dgm:cxn modelId="{9C2ED242-EC6A-4542-B75D-346C8E95ADAC}" type="presOf" srcId="{F512B54A-833F-486B-A1A8-0847B90D8AAB}" destId="{F8231EEF-3FEB-4AE3-9D42-FAB48B0E54FD}" srcOrd="0" destOrd="0" presId="urn:microsoft.com/office/officeart/2005/8/layout/cycle8"/>
    <dgm:cxn modelId="{E2F7958E-57C3-4AED-A47D-07C2CA3C32FA}" srcId="{9DF9A8BA-FFA5-4E2E-9416-315BB6B147EE}" destId="{B961A056-7518-4333-845B-517B0F1CE9F3}" srcOrd="2" destOrd="0" parTransId="{D298AEC7-71BE-436B-9A5B-BBB6E4653CA1}" sibTransId="{96A7D073-E823-4A53-9068-B0E270AC3E61}"/>
    <dgm:cxn modelId="{6FB089F5-5EB8-4F68-981C-24D300345373}" type="presOf" srcId="{9DF9A8BA-FFA5-4E2E-9416-315BB6B147EE}" destId="{2C9C2C2D-32D0-4F5F-8680-54AAC131D1A9}" srcOrd="0" destOrd="0" presId="urn:microsoft.com/office/officeart/2005/8/layout/cycle8"/>
    <dgm:cxn modelId="{147F7565-1724-4F00-B7B3-830CB2F3B0D4}" type="presOf" srcId="{B961A056-7518-4333-845B-517B0F1CE9F3}" destId="{49A52D2D-93B7-4A1E-A98E-F88A8BD8FD00}" srcOrd="1" destOrd="0" presId="urn:microsoft.com/office/officeart/2005/8/layout/cycle8"/>
    <dgm:cxn modelId="{A19A0881-7155-4942-8894-9F5AA039AD9B}" srcId="{9DF9A8BA-FFA5-4E2E-9416-315BB6B147EE}" destId="{0D997612-A6A5-4A05-941B-368E39F19FCF}" srcOrd="1" destOrd="0" parTransId="{305A21F8-D882-42D0-AA26-AFEBF6002D52}" sibTransId="{0DC6B8E3-59EA-4317-8CE6-2C27F3C26448}"/>
    <dgm:cxn modelId="{B7047465-825D-4548-8538-8EFB2A071653}" type="presOf" srcId="{0D997612-A6A5-4A05-941B-368E39F19FCF}" destId="{5BE500BF-F52D-4067-B427-9615439D4198}" srcOrd="0" destOrd="0" presId="urn:microsoft.com/office/officeart/2005/8/layout/cycle8"/>
    <dgm:cxn modelId="{7D40C8D0-06F7-4D38-A2D7-40D07FB269CF}" type="presOf" srcId="{0D997612-A6A5-4A05-941B-368E39F19FCF}" destId="{5895F81A-5F2E-478A-8F90-FD8F1E9CE9B8}" srcOrd="1" destOrd="0" presId="urn:microsoft.com/office/officeart/2005/8/layout/cycle8"/>
    <dgm:cxn modelId="{E390482E-1A30-4B75-8BE7-2ABAA5E9A4AD}" type="presParOf" srcId="{2C9C2C2D-32D0-4F5F-8680-54AAC131D1A9}" destId="{F8231EEF-3FEB-4AE3-9D42-FAB48B0E54FD}" srcOrd="0" destOrd="0" presId="urn:microsoft.com/office/officeart/2005/8/layout/cycle8"/>
    <dgm:cxn modelId="{49FEFA97-FCC5-4456-BCE0-F0AD8CD1A478}" type="presParOf" srcId="{2C9C2C2D-32D0-4F5F-8680-54AAC131D1A9}" destId="{DAE2BC78-DB6D-4458-BA71-66AB96C7AE80}" srcOrd="1" destOrd="0" presId="urn:microsoft.com/office/officeart/2005/8/layout/cycle8"/>
    <dgm:cxn modelId="{8742A435-E648-4DF1-AE85-407390C576B2}" type="presParOf" srcId="{2C9C2C2D-32D0-4F5F-8680-54AAC131D1A9}" destId="{D8EC206E-81E3-41D1-84D3-CCA50D27526C}" srcOrd="2" destOrd="0" presId="urn:microsoft.com/office/officeart/2005/8/layout/cycle8"/>
    <dgm:cxn modelId="{8888B8F5-1452-4D03-A679-EF67DD5F0BF0}" type="presParOf" srcId="{2C9C2C2D-32D0-4F5F-8680-54AAC131D1A9}" destId="{80FF0781-08CE-4C9F-B787-139CD91C3A7C}" srcOrd="3" destOrd="0" presId="urn:microsoft.com/office/officeart/2005/8/layout/cycle8"/>
    <dgm:cxn modelId="{724CDF4C-ED27-436D-B721-0EAF6D298077}" type="presParOf" srcId="{2C9C2C2D-32D0-4F5F-8680-54AAC131D1A9}" destId="{5BE500BF-F52D-4067-B427-9615439D4198}" srcOrd="4" destOrd="0" presId="urn:microsoft.com/office/officeart/2005/8/layout/cycle8"/>
    <dgm:cxn modelId="{242B6BFE-3228-4A67-852C-4069C4EC9F41}" type="presParOf" srcId="{2C9C2C2D-32D0-4F5F-8680-54AAC131D1A9}" destId="{70AFD59C-DDCB-41C6-9A14-910FC3318F92}" srcOrd="5" destOrd="0" presId="urn:microsoft.com/office/officeart/2005/8/layout/cycle8"/>
    <dgm:cxn modelId="{C1C45092-FE72-42A3-A337-E03ADD7C1790}" type="presParOf" srcId="{2C9C2C2D-32D0-4F5F-8680-54AAC131D1A9}" destId="{8928013B-CB1E-4752-98FC-5FEFA60305F3}" srcOrd="6" destOrd="0" presId="urn:microsoft.com/office/officeart/2005/8/layout/cycle8"/>
    <dgm:cxn modelId="{E40AD7B1-E785-4F76-B323-536AB3426C41}" type="presParOf" srcId="{2C9C2C2D-32D0-4F5F-8680-54AAC131D1A9}" destId="{5895F81A-5F2E-478A-8F90-FD8F1E9CE9B8}" srcOrd="7" destOrd="0" presId="urn:microsoft.com/office/officeart/2005/8/layout/cycle8"/>
    <dgm:cxn modelId="{3255F119-F2CA-4647-A1D8-407A35D9840F}" type="presParOf" srcId="{2C9C2C2D-32D0-4F5F-8680-54AAC131D1A9}" destId="{E8200316-1AC4-4D5F-87F0-881D691771B6}" srcOrd="8" destOrd="0" presId="urn:microsoft.com/office/officeart/2005/8/layout/cycle8"/>
    <dgm:cxn modelId="{637655AA-A139-4FCB-A9E9-DE191E181866}" type="presParOf" srcId="{2C9C2C2D-32D0-4F5F-8680-54AAC131D1A9}" destId="{20E67A22-163B-46F7-9E64-EEF7FFD386A1}" srcOrd="9" destOrd="0" presId="urn:microsoft.com/office/officeart/2005/8/layout/cycle8"/>
    <dgm:cxn modelId="{6804B406-2341-4446-916A-F0BC582DCDAE}" type="presParOf" srcId="{2C9C2C2D-32D0-4F5F-8680-54AAC131D1A9}" destId="{5EC0E4FD-C92C-46B3-8DEE-A606A67BBC28}" srcOrd="10" destOrd="0" presId="urn:microsoft.com/office/officeart/2005/8/layout/cycle8"/>
    <dgm:cxn modelId="{39D70354-297E-46FF-B481-5DA742B51199}" type="presParOf" srcId="{2C9C2C2D-32D0-4F5F-8680-54AAC131D1A9}" destId="{49A52D2D-93B7-4A1E-A98E-F88A8BD8FD00}" srcOrd="11" destOrd="0" presId="urn:microsoft.com/office/officeart/2005/8/layout/cycle8"/>
    <dgm:cxn modelId="{FA30EFB5-213E-4A49-A555-19E99FEE442B}" type="presParOf" srcId="{2C9C2C2D-32D0-4F5F-8680-54AAC131D1A9}" destId="{6EB37336-5BDC-4149-852D-C2A7C4B65DA7}" srcOrd="12" destOrd="0" presId="urn:microsoft.com/office/officeart/2005/8/layout/cycle8"/>
    <dgm:cxn modelId="{57713E17-307E-4DA8-971A-83CFD2503F82}" type="presParOf" srcId="{2C9C2C2D-32D0-4F5F-8680-54AAC131D1A9}" destId="{BD8B9BFF-6109-4D14-B7EF-01169ACB69AB}" srcOrd="13" destOrd="0" presId="urn:microsoft.com/office/officeart/2005/8/layout/cycle8"/>
    <dgm:cxn modelId="{753C1482-F1EB-4075-B784-3B4A9FA21581}" type="presParOf" srcId="{2C9C2C2D-32D0-4F5F-8680-54AAC131D1A9}" destId="{12115E07-905F-4E81-A6B0-5EBBF38EC874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8231EEF-3FEB-4AE3-9D42-FAB48B0E54FD}">
      <dsp:nvSpPr>
        <dsp:cNvPr id="0" name=""/>
        <dsp:cNvSpPr/>
      </dsp:nvSpPr>
      <dsp:spPr>
        <a:xfrm>
          <a:off x="727288" y="173179"/>
          <a:ext cx="2238008" cy="2238008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150</a:t>
          </a:r>
          <a:endParaRPr lang="cs-CZ" sz="3300" kern="1200" dirty="0"/>
        </a:p>
      </dsp:txBody>
      <dsp:txXfrm>
        <a:off x="1906771" y="647423"/>
        <a:ext cx="799288" cy="666073"/>
      </dsp:txXfrm>
    </dsp:sp>
    <dsp:sp modelId="{5BE500BF-F52D-4067-B427-9615439D4198}">
      <dsp:nvSpPr>
        <dsp:cNvPr id="0" name=""/>
        <dsp:cNvSpPr/>
      </dsp:nvSpPr>
      <dsp:spPr>
        <a:xfrm>
          <a:off x="667230" y="246371"/>
          <a:ext cx="2238008" cy="2238008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158</a:t>
          </a:r>
          <a:endParaRPr lang="cs-CZ" sz="3300" kern="1200" dirty="0"/>
        </a:p>
      </dsp:txBody>
      <dsp:txXfrm>
        <a:off x="1200089" y="1698413"/>
        <a:ext cx="1198933" cy="586145"/>
      </dsp:txXfrm>
    </dsp:sp>
    <dsp:sp modelId="{E8200316-1AC4-4D5F-87F0-881D691771B6}">
      <dsp:nvSpPr>
        <dsp:cNvPr id="0" name=""/>
        <dsp:cNvSpPr/>
      </dsp:nvSpPr>
      <dsp:spPr>
        <a:xfrm>
          <a:off x="635103" y="173179"/>
          <a:ext cx="2238008" cy="2238008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155</a:t>
          </a:r>
          <a:endParaRPr lang="cs-CZ" sz="3300" kern="1200" dirty="0"/>
        </a:p>
      </dsp:txBody>
      <dsp:txXfrm>
        <a:off x="894339" y="647423"/>
        <a:ext cx="799288" cy="666073"/>
      </dsp:txXfrm>
    </dsp:sp>
    <dsp:sp modelId="{6EB37336-5BDC-4149-852D-C2A7C4B65DA7}">
      <dsp:nvSpPr>
        <dsp:cNvPr id="0" name=""/>
        <dsp:cNvSpPr/>
      </dsp:nvSpPr>
      <dsp:spPr>
        <a:xfrm>
          <a:off x="588929" y="34635"/>
          <a:ext cx="2515095" cy="2515095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B9BFF-6109-4D14-B7EF-01169ACB69AB}">
      <dsp:nvSpPr>
        <dsp:cNvPr id="0" name=""/>
        <dsp:cNvSpPr/>
      </dsp:nvSpPr>
      <dsp:spPr>
        <a:xfrm>
          <a:off x="528687" y="107686"/>
          <a:ext cx="2515095" cy="2515095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15E07-905F-4E81-A6B0-5EBBF38EC874}">
      <dsp:nvSpPr>
        <dsp:cNvPr id="0" name=""/>
        <dsp:cNvSpPr/>
      </dsp:nvSpPr>
      <dsp:spPr>
        <a:xfrm>
          <a:off x="496375" y="34635"/>
          <a:ext cx="2515095" cy="2515095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EF4B8E9-D884-4812-B9A4-6B22E77CE20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68A7B7-E447-4F77-8793-3EA3A4692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dopravní nehoda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16.  10.  2012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VY_32_INOVACE_59_RP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0465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názorné pomůcky (výstražný trojúhelník, reflexní vesta, … )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aktivity: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</a:t>
            </a:r>
            <a:r>
              <a:rPr lang="cs-CZ" sz="1800" dirty="0" smtClean="0"/>
              <a:t> vhodné pro výklad jako doplněk k učivu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NEHODA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nehoda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2\05\15\P51546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681936" cy="501145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r>
              <a:rPr lang="cs-CZ" dirty="0" smtClean="0"/>
              <a:t>Co dělat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zastavit v bezpečné vzdálenosti, rozsvítit výstražná světla</a:t>
            </a:r>
          </a:p>
          <a:p>
            <a:pPr lvl="0"/>
            <a:r>
              <a:rPr lang="cs-CZ" dirty="0" smtClean="0"/>
              <a:t>umístit spolucestující za svodidla</a:t>
            </a:r>
          </a:p>
          <a:p>
            <a:pPr lvl="0"/>
            <a:r>
              <a:rPr lang="cs-CZ" dirty="0" smtClean="0"/>
              <a:t>obléknout si reflexní vestu, umístit výstražný trojúhelník</a:t>
            </a:r>
          </a:p>
          <a:p>
            <a:pPr lvl="0"/>
            <a:r>
              <a:rPr lang="cs-CZ" dirty="0" smtClean="0"/>
              <a:t>v havarovaném vozidle vypnout zapalování, zatáhnout ruční brzdu</a:t>
            </a:r>
          </a:p>
          <a:p>
            <a:pPr lvl="0"/>
            <a:r>
              <a:rPr lang="cs-CZ" dirty="0" smtClean="0"/>
              <a:t>zamezit kouření a manipulaci s ohněm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Výstražný trojúhelník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5\15\P5154652.JPG"/>
          <p:cNvPicPr>
            <a:picLocks noChangeAspect="1" noChangeArrowheads="1"/>
          </p:cNvPicPr>
          <p:nvPr/>
        </p:nvPicPr>
        <p:blipFill>
          <a:blip r:embed="rId2" cstate="print"/>
          <a:srcRect l="10625" t="52625" r="12594"/>
          <a:stretch>
            <a:fillRect/>
          </a:stretch>
        </p:blipFill>
        <p:spPr bwMode="auto">
          <a:xfrm>
            <a:off x="769647" y="2276872"/>
            <a:ext cx="7017055" cy="324725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Nůž k přeříznutí bezpečnostních pásů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5\15\P51546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700808"/>
            <a:ext cx="6321896" cy="474142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3826768" cy="3593554"/>
          </a:xfrm>
        </p:spPr>
        <p:txBody>
          <a:bodyPr/>
          <a:lstStyle/>
          <a:p>
            <a:r>
              <a:rPr lang="cs-CZ" dirty="0" smtClean="0"/>
              <a:t>Reflexní vesta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3\05\26\P52613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859151" y="3685465"/>
            <a:ext cx="2627784" cy="1970838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09\05\14\P5142819.JPG"/>
          <p:cNvPicPr>
            <a:picLocks noChangeAspect="1" noChangeArrowheads="1"/>
          </p:cNvPicPr>
          <p:nvPr/>
        </p:nvPicPr>
        <p:blipFill>
          <a:blip r:embed="rId3" cstate="print"/>
          <a:srcRect l="26701" t="15258" r="29434" b="8455"/>
          <a:stretch>
            <a:fillRect/>
          </a:stretch>
        </p:blipFill>
        <p:spPr bwMode="auto">
          <a:xfrm>
            <a:off x="4139952" y="1268760"/>
            <a:ext cx="3744416" cy="4884021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Lékárnička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3\05\26\P52613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76672"/>
            <a:ext cx="3849621" cy="2887216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Dokumenty\Obrázky\OLYMPUS Master 2\2013\05\26\P526137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84784"/>
            <a:ext cx="2352261" cy="1764196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Dokumenty\Obrázky\OLYMPUS Master 2\2013\05\26\P526138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05064"/>
            <a:ext cx="3456384" cy="2592288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Dokumenty\Obrázky\OLYMPUS Master 2\2013\05\26\P526138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005064"/>
            <a:ext cx="3474773" cy="260608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Vyprošťování osob z havarovaného vozidla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5\15\P515466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6264697" cy="469852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Rautekův</a:t>
            </a:r>
            <a:r>
              <a:rPr lang="cs-CZ" dirty="0" smtClean="0"/>
              <a:t> manévr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3\05\07\P50709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6633931" cy="497544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Složky integrovaného záchranného systému</a:t>
            </a:r>
            <a:endParaRPr lang="cs-CZ" sz="3600" dirty="0"/>
          </a:p>
        </p:txBody>
      </p:sp>
      <p:pic>
        <p:nvPicPr>
          <p:cNvPr id="2050" name="Picture 2" descr="C:\Documents and Settings\uzivatel\Dokumenty\Obrázky\OLYMPUS Master 2\2011\04\03\P4030126.JPG"/>
          <p:cNvPicPr>
            <a:picLocks noChangeAspect="1" noChangeArrowheads="1"/>
          </p:cNvPicPr>
          <p:nvPr/>
        </p:nvPicPr>
        <p:blipFill>
          <a:blip r:embed="rId2" cstate="print"/>
          <a:srcRect t="1" r="61812" b="58001"/>
          <a:stretch>
            <a:fillRect/>
          </a:stretch>
        </p:blipFill>
        <p:spPr bwMode="auto">
          <a:xfrm>
            <a:off x="755576" y="1484784"/>
            <a:ext cx="2793504" cy="2304256"/>
          </a:xfrm>
          <a:prstGeom prst="flowChartAlternateProcess">
            <a:avLst/>
          </a:prstGeom>
          <a:noFill/>
        </p:spPr>
      </p:pic>
      <p:pic>
        <p:nvPicPr>
          <p:cNvPr id="2051" name="Picture 3" descr="C:\Documents and Settings\uzivatel\Dokumenty\Obrázky\OLYMPUS Master 2\2012\04\12\P41237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77072"/>
            <a:ext cx="3312368" cy="2484276"/>
          </a:xfrm>
          <a:prstGeom prst="flowChartAlternateProcess">
            <a:avLst/>
          </a:prstGeom>
          <a:noFill/>
        </p:spPr>
      </p:pic>
      <p:graphicFrame>
        <p:nvGraphicFramePr>
          <p:cNvPr id="6" name="Diagram 5"/>
          <p:cNvGraphicFramePr/>
          <p:nvPr/>
        </p:nvGraphicFramePr>
        <p:xfrm>
          <a:off x="4644008" y="4005064"/>
          <a:ext cx="3600400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Picture 2" descr="C:\Documents and Settings\uzivatel\Dokumenty\Obrázky\OLYMPUS Master 2\2012\05\22\P5225139.JPG"/>
          <p:cNvPicPr>
            <a:picLocks noChangeAspect="1" noChangeArrowheads="1"/>
          </p:cNvPicPr>
          <p:nvPr/>
        </p:nvPicPr>
        <p:blipFill>
          <a:blip r:embed="rId9" cstate="print"/>
          <a:srcRect l="29328" t="19813"/>
          <a:stretch>
            <a:fillRect/>
          </a:stretch>
        </p:blipFill>
        <p:spPr bwMode="auto">
          <a:xfrm>
            <a:off x="4572000" y="1124744"/>
            <a:ext cx="3308184" cy="2815208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Dechová zkouška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3\05\07\P50709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6840760" cy="5130570"/>
          </a:xfrm>
          <a:prstGeom prst="ellipse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  <a:endParaRPr lang="cs-CZ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125</TotalTime>
  <Words>47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Snímek 1</vt:lpstr>
      <vt:lpstr>Anotace </vt:lpstr>
      <vt:lpstr>První pomoc</vt:lpstr>
      <vt:lpstr>Dopravní nehoda</vt:lpstr>
      <vt:lpstr>Co dělat ?</vt:lpstr>
      <vt:lpstr>Výstražný trojúhelník</vt:lpstr>
      <vt:lpstr>Nůž k přeříznutí bezpečnostních pásů</vt:lpstr>
      <vt:lpstr>Reflexní vesta</vt:lpstr>
      <vt:lpstr>Lékárnička</vt:lpstr>
      <vt:lpstr>Vyprošťování osob z havarovaného vozidla</vt:lpstr>
      <vt:lpstr>Rautekův manévr</vt:lpstr>
      <vt:lpstr>Složky integrovaného záchranného systému</vt:lpstr>
      <vt:lpstr>Dechová zkouška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24</cp:revision>
  <dcterms:created xsi:type="dcterms:W3CDTF">2013-05-09T19:39:18Z</dcterms:created>
  <dcterms:modified xsi:type="dcterms:W3CDTF">2013-09-23T16:44:15Z</dcterms:modified>
</cp:coreProperties>
</file>