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7" r:id="rId2"/>
    <p:sldId id="262" r:id="rId3"/>
    <p:sldId id="263" r:id="rId4"/>
    <p:sldId id="258" r:id="rId5"/>
    <p:sldId id="271" r:id="rId6"/>
    <p:sldId id="272" r:id="rId7"/>
    <p:sldId id="257" r:id="rId8"/>
    <p:sldId id="273" r:id="rId9"/>
    <p:sldId id="270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48305-BDBF-4C13-92F9-6CDF611E0E5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C57C7-4ECA-4991-8C19-C39A89564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400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dirty="0"/>
              <a:t>projekt v rámci vzdělávacího programu</a:t>
            </a:r>
          </a:p>
          <a:p>
            <a:pPr marL="0" indent="0" algn="ctr">
              <a:buNone/>
            </a:pPr>
            <a:r>
              <a:rPr lang="cs-CZ" dirty="0"/>
              <a:t>VZDĚLÁNÍ PRO KONKURENCESCHOPNOST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ŠABLONA ČÍSLO: III/2</a:t>
            </a:r>
          </a:p>
          <a:p>
            <a:pPr marL="0" indent="0" algn="ctr">
              <a:buNone/>
            </a:pPr>
            <a:r>
              <a:rPr lang="cs-CZ" dirty="0"/>
              <a:t>NÁZEV:  INOVACE A ZKVALITNĚNÍ VÝUKY PROSTŘEDNICTVÍM ICT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PŘEDMĚT: P</a:t>
            </a:r>
            <a:r>
              <a:rPr lang="cs-CZ" dirty="0" smtClean="0"/>
              <a:t>racovní výchova</a:t>
            </a:r>
          </a:p>
          <a:p>
            <a:pPr marL="0" indent="0">
              <a:buNone/>
            </a:pPr>
            <a:r>
              <a:rPr lang="cs-CZ" dirty="0" smtClean="0"/>
              <a:t>ROČNÍK:6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TÉMA: Pěstitelství – listová zelenina</a:t>
            </a:r>
          </a:p>
          <a:p>
            <a:pPr marL="0" indent="0">
              <a:buNone/>
            </a:pPr>
            <a:r>
              <a:rPr lang="cs-CZ" dirty="0" smtClean="0"/>
              <a:t>AUTOR:Mgr.Iva Škvarlová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DATUM </a:t>
            </a:r>
            <a:r>
              <a:rPr lang="cs-CZ" dirty="0" smtClean="0"/>
              <a:t>VYTVOŘENÍ:08.03.2012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VY_32_INOVACE_29_IŠ</a:t>
            </a:r>
            <a:endParaRPr lang="cs-CZ" sz="4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376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6.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</a:t>
            </a:r>
            <a:r>
              <a:rPr lang="cs-CZ" i="1" dirty="0"/>
              <a:t> </a:t>
            </a:r>
            <a:r>
              <a:rPr lang="cs-CZ" dirty="0" smtClean="0"/>
              <a:t>Listová zelenina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Seznámení s pěstováním a využitím listové </a:t>
            </a:r>
            <a:r>
              <a:rPr lang="cs-CZ" dirty="0" smtClean="0"/>
              <a:t>zeleniny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</a:t>
            </a:r>
            <a:r>
              <a:rPr lang="cs-CZ" dirty="0" smtClean="0"/>
              <a:t>kvíz, psací 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kořenová zelenina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f)</a:t>
            </a:r>
            <a:r>
              <a:rPr lang="cs-CZ" b="1" i="1" dirty="0"/>
              <a:t>Pilotáž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/>
              <a:t>Žáci si ověřili schopnost rozlišovat jednotlivé druhy zeleniny a využívat je při vaření. </a:t>
            </a:r>
          </a:p>
          <a:p>
            <a:pPr marL="0" indent="0">
              <a:buNone/>
            </a:pPr>
            <a:r>
              <a:rPr lang="cs-CZ" dirty="0"/>
              <a:t>Žáci ocenili názornost nákresu a zápisu, příklady využití v pracovní výchově a na školním pozemku.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52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LISTOVÁ ZELENINA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VYBRANÉ DRUHY: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SALÁT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ZELÍ HLÁVKOVÉ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PEKINSKÉ ZELÍ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ŠPENÁT</a:t>
            </a:r>
            <a:endParaRPr lang="cs-CZ" dirty="0"/>
          </a:p>
        </p:txBody>
      </p:sp>
      <p:pic>
        <p:nvPicPr>
          <p:cNvPr id="4" name="Picture 4" descr="C:\Users\ZS SLOVAN\AppData\Local\Microsoft\Windows\Temporary Internet Files\Content.IE5\CB39LZ9S\MP90040749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02"/>
          <a:stretch/>
        </p:blipFill>
        <p:spPr bwMode="auto">
          <a:xfrm>
            <a:off x="4572000" y="2204864"/>
            <a:ext cx="3654525" cy="3145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33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</a:t>
            </a:r>
            <a:r>
              <a:rPr lang="cs-CZ" dirty="0" smtClean="0"/>
              <a:t>ZELENINA - 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POZNEJ Z OBRÁZKU</a:t>
            </a:r>
          </a:p>
          <a:p>
            <a:pPr marL="0" indent="0">
              <a:buNone/>
            </a:pPr>
            <a:r>
              <a:rPr lang="cs-CZ" dirty="0" smtClean="0"/>
              <a:t>A) SALÁT</a:t>
            </a:r>
          </a:p>
          <a:p>
            <a:pPr marL="0" indent="0">
              <a:buNone/>
            </a:pPr>
            <a:r>
              <a:rPr lang="cs-CZ" dirty="0" smtClean="0"/>
              <a:t>B) PEKINSKÉ ZELÍ</a:t>
            </a:r>
          </a:p>
          <a:p>
            <a:pPr marL="0" indent="0">
              <a:buNone/>
            </a:pPr>
            <a:r>
              <a:rPr lang="cs-CZ" dirty="0" smtClean="0"/>
              <a:t>C</a:t>
            </a:r>
            <a:r>
              <a:rPr lang="cs-CZ" dirty="0" smtClean="0"/>
              <a:t>) ŠPENÁT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</a:t>
            </a:r>
            <a:r>
              <a:rPr lang="cs-CZ" dirty="0" smtClean="0"/>
              <a:t>) ZELÍ HLÁVKOVÉ</a:t>
            </a:r>
          </a:p>
          <a:p>
            <a:pPr marL="0" indent="0">
              <a:buNone/>
            </a:pPr>
            <a:r>
              <a:rPr lang="cs-CZ" b="1" dirty="0" smtClean="0"/>
              <a:t>POPIŠ TVAR </a:t>
            </a:r>
            <a:r>
              <a:rPr lang="cs-CZ" dirty="0" smtClean="0"/>
              <a:t>JEDNOTLIVÝCH DRUHŮ ZELENIN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CRRF9BIL\MP9004484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2222798" cy="148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YPWAOQPN\MC900246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366" y="4365104"/>
            <a:ext cx="1242655" cy="179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CIM9JUA1\MP900144270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902"/>
          <a:stretch/>
        </p:blipFill>
        <p:spPr bwMode="auto">
          <a:xfrm>
            <a:off x="954419" y="1484784"/>
            <a:ext cx="1681095" cy="107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 SLOVAN\AppData\Local\Microsoft\Windows\Temporary Internet Files\Content.IE5\CRRF9BIL\MC9003313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686" y="1671732"/>
            <a:ext cx="1810693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12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PŘEDPĚSTOVÁNÍ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NOVÉ </a:t>
            </a:r>
            <a:r>
              <a:rPr lang="cs-CZ" dirty="0" smtClean="0"/>
              <a:t>POJMY: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Pařeniště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/>
              <a:t>je zahradnické zařízení, </a:t>
            </a:r>
            <a:r>
              <a:rPr lang="cs-CZ" sz="2000" dirty="0" smtClean="0"/>
              <a:t>určené </a:t>
            </a:r>
            <a:r>
              <a:rPr lang="cs-CZ" sz="2000" dirty="0"/>
              <a:t>k předpěstování </a:t>
            </a:r>
            <a:r>
              <a:rPr lang="cs-CZ" sz="2000" dirty="0" smtClean="0"/>
              <a:t>sadby a pěstování </a:t>
            </a:r>
            <a:r>
              <a:rPr lang="cs-CZ" sz="2000" dirty="0"/>
              <a:t>některých druhů </a:t>
            </a:r>
            <a:r>
              <a:rPr lang="cs-CZ" sz="2000" dirty="0" smtClean="0"/>
              <a:t>zeleniny.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Skleník</a:t>
            </a:r>
            <a:r>
              <a:rPr lang="cs-CZ" sz="2000" dirty="0" smtClean="0"/>
              <a:t> </a:t>
            </a:r>
            <a:r>
              <a:rPr lang="cs-CZ" sz="2000" dirty="0"/>
              <a:t>je stavba sloužící pro pěstování rostlin, které vyžadují specifické klimatické </a:t>
            </a:r>
            <a:r>
              <a:rPr lang="cs-CZ" sz="2000" dirty="0" smtClean="0"/>
              <a:t>podmínky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Předpěstovaná </a:t>
            </a:r>
            <a:r>
              <a:rPr lang="cs-CZ" sz="2000" b="1" dirty="0" smtClean="0">
                <a:solidFill>
                  <a:srgbClr val="FF0000"/>
                </a:solidFill>
              </a:rPr>
              <a:t>rostlina </a:t>
            </a:r>
            <a:r>
              <a:rPr lang="cs-CZ" sz="2000" dirty="0" smtClean="0"/>
              <a:t>se vypěstuje v pařeništi nebo skleníku.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Až </a:t>
            </a:r>
            <a:r>
              <a:rPr lang="cs-CZ" sz="2000" dirty="0"/>
              <a:t>dosáhnou výšky kolem 10 </a:t>
            </a:r>
            <a:r>
              <a:rPr lang="cs-CZ" sz="2000" dirty="0" smtClean="0"/>
              <a:t>cm a klimatické podmínky jsou vhodné, sázíme je do </a:t>
            </a:r>
            <a:r>
              <a:rPr lang="cs-CZ" sz="2000" dirty="0"/>
              <a:t>připravené </a:t>
            </a:r>
            <a:r>
              <a:rPr lang="cs-CZ" sz="2000" dirty="0" smtClean="0"/>
              <a:t>půdy. </a:t>
            </a:r>
          </a:p>
          <a:p>
            <a:pPr marL="0" indent="0">
              <a:buNone/>
            </a:pPr>
            <a:r>
              <a:rPr lang="cs-CZ" sz="2000" dirty="0" smtClean="0"/>
              <a:t>Takto si připravíme salát, pekingské zelí a zelí hlávkové.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9" name="Picture 5" descr="C:\Users\ZS SLOVAN\AppData\Local\Microsoft\Windows\Temporary Internet Files\Content.IE5\CRRF9BIL\MC9002802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482" y="4266727"/>
            <a:ext cx="1917761" cy="163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16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SKLENÍK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Skleník</a:t>
            </a:r>
            <a:r>
              <a:rPr lang="cs-CZ" dirty="0" smtClean="0"/>
              <a:t> </a:t>
            </a:r>
            <a:r>
              <a:rPr lang="cs-CZ" dirty="0"/>
              <a:t>je stavba sloužící pro pěstování rostlin, které vyžadují specifické klimatické </a:t>
            </a:r>
            <a:r>
              <a:rPr lang="cs-CZ" dirty="0" smtClean="0"/>
              <a:t>podmínky</a:t>
            </a:r>
          </a:p>
          <a:p>
            <a:pPr marL="0" indent="0">
              <a:buNone/>
            </a:pPr>
            <a:r>
              <a:rPr lang="cs-CZ" dirty="0"/>
              <a:t>Vnitřek skleníku se ohřívá působením </a:t>
            </a:r>
            <a:r>
              <a:rPr lang="cs-CZ" dirty="0" smtClean="0"/>
              <a:t>slunečního záření, které </a:t>
            </a:r>
            <a:r>
              <a:rPr lang="cs-CZ" dirty="0"/>
              <a:t>prochází </a:t>
            </a:r>
            <a:r>
              <a:rPr lang="cs-CZ" dirty="0" smtClean="0"/>
              <a:t>skly </a:t>
            </a:r>
            <a:r>
              <a:rPr lang="cs-CZ" dirty="0"/>
              <a:t>skleníku, </a:t>
            </a:r>
            <a:r>
              <a:rPr lang="cs-CZ" dirty="0" smtClean="0"/>
              <a:t>a teplo se uvnitř hromadí </a:t>
            </a:r>
            <a:r>
              <a:rPr lang="cs-CZ" dirty="0" smtClean="0"/>
              <a:t>(</a:t>
            </a:r>
            <a:r>
              <a:rPr lang="cs-CZ" b="1" dirty="0" smtClean="0"/>
              <a:t>skleníkový efekt</a:t>
            </a:r>
            <a:r>
              <a:rPr lang="cs-CZ" dirty="0" smtClean="0"/>
              <a:t>). </a:t>
            </a:r>
            <a:r>
              <a:rPr lang="cs-CZ" dirty="0"/>
              <a:t>V drsnějších </a:t>
            </a:r>
            <a:r>
              <a:rPr lang="cs-CZ" dirty="0" smtClean="0"/>
              <a:t>klimatických oblastech </a:t>
            </a:r>
            <a:r>
              <a:rPr lang="cs-CZ" dirty="0"/>
              <a:t>bývají skleníky opatřeny vytápěním pro udržení vyšší teploty v zimních měsících.</a:t>
            </a:r>
          </a:p>
          <a:p>
            <a:endParaRPr lang="cs-CZ" dirty="0"/>
          </a:p>
        </p:txBody>
      </p:sp>
      <p:pic>
        <p:nvPicPr>
          <p:cNvPr id="4" name="Picture 4" descr="C:\Users\ZS SLOVAN\AppData\Local\Microsoft\Windows\Temporary Internet Files\Content.IE5\CRRF9BIL\MC90041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176212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11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SALÁT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PĚSTOVÁNÍ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 smtClean="0"/>
              <a:t>. SETÍ </a:t>
            </a:r>
            <a:r>
              <a:rPr lang="cs-CZ" dirty="0" smtClean="0"/>
              <a:t>OSIVA </a:t>
            </a:r>
            <a:r>
              <a:rPr lang="cs-CZ" dirty="0" smtClean="0"/>
              <a:t>- PŘEDPĚSTOVÁNÍ </a:t>
            </a:r>
            <a:r>
              <a:rPr lang="cs-CZ" dirty="0" smtClean="0"/>
              <a:t>SADBY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/>
              <a:t>. VÝSADBA  </a:t>
            </a:r>
            <a:r>
              <a:rPr lang="cs-CZ" dirty="0" smtClean="0"/>
              <a:t>NA  ZÁHON</a:t>
            </a:r>
          </a:p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 smtClean="0"/>
              <a:t>ZALÉVÁNÍ </a:t>
            </a:r>
            <a:r>
              <a:rPr lang="cs-CZ" dirty="0"/>
              <a:t>A HNOJENÍ</a:t>
            </a:r>
          </a:p>
          <a:p>
            <a:pPr marL="0" indent="0">
              <a:buNone/>
            </a:pPr>
            <a:r>
              <a:rPr lang="cs-CZ" dirty="0"/>
              <a:t>                                              </a:t>
            </a:r>
            <a:r>
              <a:rPr lang="cs-CZ" dirty="0" smtClean="0"/>
              <a:t>4. </a:t>
            </a:r>
            <a:r>
              <a:rPr lang="cs-CZ" dirty="0"/>
              <a:t>SKLIZEŇ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</a:t>
            </a:r>
            <a:r>
              <a:rPr lang="cs-CZ" b="1" dirty="0" smtClean="0"/>
              <a:t>UŽITÍ </a:t>
            </a:r>
            <a:r>
              <a:rPr lang="cs-CZ" b="1" dirty="0"/>
              <a:t>V KUCHYNI: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</a:t>
            </a:r>
            <a:r>
              <a:rPr lang="cs-CZ" dirty="0" smtClean="0"/>
              <a:t>polévky, saláty, oblohy </a:t>
            </a:r>
            <a:r>
              <a:rPr lang="cs-CZ" b="1" dirty="0" smtClean="0"/>
              <a:t> </a:t>
            </a:r>
            <a:endParaRPr lang="cs-CZ" b="1" dirty="0"/>
          </a:p>
          <a:p>
            <a:endParaRPr lang="cs-CZ" dirty="0"/>
          </a:p>
        </p:txBody>
      </p:sp>
      <p:pic>
        <p:nvPicPr>
          <p:cNvPr id="2050" name="Picture 2" descr="C:\Users\ZS SLOVAN\AppData\Local\Microsoft\Windows\Temporary Internet Files\Content.IE5\CB39LZ9S\MC900430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27" y="4293096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FAVMG4TS\MM90022377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32856"/>
            <a:ext cx="11430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18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ZELÍ HLÁVKOVÉ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PĚSTOVÁNÍ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1</a:t>
            </a:r>
            <a:r>
              <a:rPr lang="cs-CZ" dirty="0" smtClean="0"/>
              <a:t>. SETÍ </a:t>
            </a:r>
            <a:r>
              <a:rPr lang="cs-CZ" dirty="0"/>
              <a:t>OSIVA </a:t>
            </a:r>
            <a:r>
              <a:rPr lang="cs-CZ" dirty="0" smtClean="0"/>
              <a:t>- PŘEDPĚSTOVÁNÍ </a:t>
            </a:r>
            <a:r>
              <a:rPr lang="cs-CZ" dirty="0"/>
              <a:t>SADBY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VÝSADBA  </a:t>
            </a:r>
            <a:r>
              <a:rPr lang="cs-CZ" dirty="0"/>
              <a:t>NA  ZÁHON</a:t>
            </a:r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smtClean="0"/>
              <a:t>ZALÉVÁNÍ </a:t>
            </a:r>
            <a:r>
              <a:rPr lang="cs-CZ" dirty="0"/>
              <a:t>A HNOJENÍ</a:t>
            </a:r>
          </a:p>
          <a:p>
            <a:pPr marL="0" indent="0">
              <a:buNone/>
            </a:pPr>
            <a:r>
              <a:rPr lang="cs-CZ" dirty="0"/>
              <a:t>                                              4. SKLIZEŇ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</a:t>
            </a:r>
            <a:r>
              <a:rPr lang="cs-CZ" b="1" dirty="0" smtClean="0"/>
              <a:t>UŽITÍ </a:t>
            </a:r>
            <a:r>
              <a:rPr lang="cs-CZ" b="1" dirty="0"/>
              <a:t>V KUCHYNI: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</a:t>
            </a:r>
            <a:r>
              <a:rPr lang="cs-CZ" dirty="0" smtClean="0"/>
              <a:t>polévky, saláty, oblohy </a:t>
            </a:r>
            <a:r>
              <a:rPr lang="cs-CZ" b="1" dirty="0" smtClean="0"/>
              <a:t> </a:t>
            </a:r>
            <a:endParaRPr lang="cs-CZ" b="1" dirty="0"/>
          </a:p>
          <a:p>
            <a:endParaRPr lang="cs-CZ" dirty="0"/>
          </a:p>
        </p:txBody>
      </p:sp>
      <p:pic>
        <p:nvPicPr>
          <p:cNvPr id="4" name="Picture 6" descr="C:\Users\ZS SLOVAN\AppData\Local\Microsoft\Windows\Temporary Internet Files\Content.IE5\CIM9JUA1\MP90014427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902"/>
          <a:stretch/>
        </p:blipFill>
        <p:spPr bwMode="auto">
          <a:xfrm>
            <a:off x="864746" y="4365104"/>
            <a:ext cx="2359152" cy="150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ZS SLOVAN\AppData\Local\Microsoft\Windows\Temporary Internet Files\Content.IE5\FAP30LSZ\MC900233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52936"/>
            <a:ext cx="194923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23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PEKINSKÉ  ZELÍ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PĚSTOVÁNÍ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1</a:t>
            </a:r>
            <a:r>
              <a:rPr lang="cs-CZ" dirty="0" smtClean="0"/>
              <a:t>. SETÍ </a:t>
            </a:r>
            <a:r>
              <a:rPr lang="cs-CZ" dirty="0"/>
              <a:t>OSIVA </a:t>
            </a:r>
            <a:r>
              <a:rPr lang="cs-CZ" dirty="0" smtClean="0"/>
              <a:t>- PŘEDPĚSTOVÁNÍ </a:t>
            </a:r>
            <a:r>
              <a:rPr lang="cs-CZ" dirty="0"/>
              <a:t>SADBY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VÝSADBA  </a:t>
            </a:r>
            <a:r>
              <a:rPr lang="cs-CZ" dirty="0"/>
              <a:t>NA  ZÁHON</a:t>
            </a:r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smtClean="0"/>
              <a:t>ZALÉVÁNÍ </a:t>
            </a:r>
            <a:r>
              <a:rPr lang="cs-CZ" dirty="0"/>
              <a:t>A HNOJENÍ</a:t>
            </a:r>
          </a:p>
          <a:p>
            <a:pPr marL="0" indent="0">
              <a:buNone/>
            </a:pPr>
            <a:r>
              <a:rPr lang="cs-CZ" dirty="0"/>
              <a:t>                                              4. SKLIZEŇ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</a:t>
            </a:r>
            <a:r>
              <a:rPr lang="cs-CZ" b="1" dirty="0" smtClean="0"/>
              <a:t>UŽITÍ </a:t>
            </a:r>
            <a:r>
              <a:rPr lang="cs-CZ" b="1" dirty="0"/>
              <a:t>V KUCHYNI: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</a:t>
            </a:r>
            <a:r>
              <a:rPr lang="cs-CZ" dirty="0" smtClean="0"/>
              <a:t>saláty, oblohy </a:t>
            </a:r>
            <a:r>
              <a:rPr lang="cs-CZ" b="1" dirty="0" smtClean="0"/>
              <a:t> 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5" descr="C:\Users\ZS SLOVAN\AppData\Local\Microsoft\Windows\Temporary Internet Files\Content.IE5\YPWAOQPN\MC900246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49080"/>
            <a:ext cx="1242655" cy="179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ZS SLOVAN\AppData\Local\Microsoft\Windows\Temporary Internet Files\Content.IE5\CB39LZ9S\MP90040749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02"/>
          <a:stretch/>
        </p:blipFill>
        <p:spPr bwMode="auto">
          <a:xfrm>
            <a:off x="6804248" y="2492896"/>
            <a:ext cx="1827263" cy="1572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758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ŠPENÁT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PĚSTOVÁNÍ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1</a:t>
            </a:r>
            <a:r>
              <a:rPr lang="cs-CZ" dirty="0" smtClean="0"/>
              <a:t>. SETÍ </a:t>
            </a:r>
            <a:r>
              <a:rPr lang="cs-CZ" dirty="0"/>
              <a:t>OSIVA -PŘEDPĚSTOVÁNÍ SADBY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VÝSADBA  </a:t>
            </a:r>
            <a:r>
              <a:rPr lang="cs-CZ" dirty="0"/>
              <a:t>NA  ZÁHON</a:t>
            </a:r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smtClean="0"/>
              <a:t>ZALÉVÁNÍ </a:t>
            </a:r>
            <a:r>
              <a:rPr lang="cs-CZ" dirty="0"/>
              <a:t>A HNOJENÍ</a:t>
            </a:r>
          </a:p>
          <a:p>
            <a:pPr marL="0" indent="0">
              <a:buNone/>
            </a:pPr>
            <a:r>
              <a:rPr lang="cs-CZ" dirty="0"/>
              <a:t>                                              4. SKLIZEŇ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</a:t>
            </a:r>
            <a:r>
              <a:rPr lang="cs-CZ" b="1" dirty="0" smtClean="0"/>
              <a:t>UŽITÍ </a:t>
            </a:r>
            <a:r>
              <a:rPr lang="cs-CZ" b="1" dirty="0"/>
              <a:t>V KUCHYNI: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polévka, příloha k</a:t>
            </a:r>
            <a:r>
              <a:rPr lang="cs-CZ" b="1" dirty="0" smtClean="0"/>
              <a:t> </a:t>
            </a:r>
            <a:r>
              <a:rPr lang="cs-CZ" dirty="0" smtClean="0"/>
              <a:t>těstovinám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8" descr="C:\Users\ZS SLOVAN\AppData\Local\Microsoft\Windows\Temporary Internet Files\Content.IE5\CRRF9BIL\MC900331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38" y="4319615"/>
            <a:ext cx="1810693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 SLOVAN\AppData\Local\Microsoft\Windows\Temporary Internet Files\Content.IE5\CRRF9BIL\MP900400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24744"/>
            <a:ext cx="190054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534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Seznam zdrojů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r>
              <a:rPr lang="cs-CZ" dirty="0"/>
              <a:t>: vlastní tvorba autora</a:t>
            </a:r>
          </a:p>
          <a:p>
            <a:r>
              <a:rPr lang="cs-CZ" dirty="0"/>
              <a:t>Foto: vlastní fotoalbum autora</a:t>
            </a:r>
          </a:p>
          <a:p>
            <a:r>
              <a:rPr lang="en-US" dirty="0"/>
              <a:t>Dostupný z 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24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368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LISTOVÁ ZELENINA</vt:lpstr>
      <vt:lpstr>LISTOVÁ ZELENINA - KVÍZ</vt:lpstr>
      <vt:lpstr>PŘEDPĚSTOVÁNÍ ROSTLIN</vt:lpstr>
      <vt:lpstr>SKLENÍK</vt:lpstr>
      <vt:lpstr>SALÁT</vt:lpstr>
      <vt:lpstr>ZELÍ HLÁVKOVÉ</vt:lpstr>
      <vt:lpstr>PEKINSKÉ  ZELÍ</vt:lpstr>
      <vt:lpstr>ŠPENÁT</vt:lpstr>
      <vt:lpstr>Seznam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24</cp:revision>
  <dcterms:created xsi:type="dcterms:W3CDTF">2012-06-13T18:48:19Z</dcterms:created>
  <dcterms:modified xsi:type="dcterms:W3CDTF">2012-11-12T17:22:47Z</dcterms:modified>
</cp:coreProperties>
</file>