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273" r:id="rId5"/>
    <p:sldId id="272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4" r:id="rId19"/>
    <p:sldId id="325" r:id="rId20"/>
    <p:sldId id="326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5" autoAdjust="0"/>
    <p:restoredTop sz="86343" autoAdjust="0"/>
  </p:normalViewPr>
  <p:slideViewPr>
    <p:cSldViewPr>
      <p:cViewPr varScale="1">
        <p:scale>
          <a:sx n="42" d="100"/>
          <a:sy n="42" d="100"/>
        </p:scale>
        <p:origin x="-93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</a:t>
            </a:r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02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</a:t>
            </a:r>
            <a:r>
              <a:rPr lang="cs-CZ" sz="2000" dirty="0" smtClean="0">
                <a:solidFill>
                  <a:schemeClr val="tx1"/>
                </a:solidFill>
              </a:rPr>
              <a:t>02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</a:t>
            </a:r>
            <a:r>
              <a:rPr lang="cs-CZ" sz="2000" dirty="0" smtClean="0">
                <a:solidFill>
                  <a:schemeClr val="tx1"/>
                </a:solidFill>
              </a:rPr>
              <a:t>20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snímků s jednoduchými 	slabikami (m+vokál)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prvotního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(spojení dvou znaků v jeden)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dirty="0" err="1" smtClean="0">
                <a:solidFill>
                  <a:schemeClr val="tx1"/>
                </a:solidFill>
              </a:rPr>
              <a:t>power</a:t>
            </a:r>
            <a:r>
              <a:rPr lang="cs-CZ" sz="2000" dirty="0" smtClean="0">
                <a:solidFill>
                  <a:schemeClr val="tx1"/>
                </a:solidFill>
              </a:rPr>
              <a:t> pointová 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ME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MO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mi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MÁ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MU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mé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mo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MI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me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mu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MO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má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mi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MÚ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MO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ma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mé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MI</a:t>
            </a:r>
            <a:endParaRPr lang="cs-CZ" sz="2000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59</Words>
  <Application>Microsoft Office PowerPoint</Application>
  <PresentationFormat>Předvádění na obrazovce (4:3)</PresentationFormat>
  <Paragraphs>41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02 téma hodiny: osvojení čtení jednoduchých slabik předmět: Český jazyk ročník: 1. anotace: PP prezentace obsahuje 20 snímků s jednoduchými  slabikami (m+vokál) sloužícími ke čtení očekávaný výstup: upevnění prvotního čtení v analyticko syntetické metodě (spojení dvou znaků v jeden) druh učebního materiálu: power pointová prezentace  </vt:lpstr>
      <vt:lpstr>ME</vt:lpstr>
      <vt:lpstr>MO</vt:lpstr>
      <vt:lpstr>mi</vt:lpstr>
      <vt:lpstr>MÁ</vt:lpstr>
      <vt:lpstr>MU</vt:lpstr>
      <vt:lpstr>mé</vt:lpstr>
      <vt:lpstr>mo</vt:lpstr>
      <vt:lpstr>MI</vt:lpstr>
      <vt:lpstr>me</vt:lpstr>
      <vt:lpstr>mu</vt:lpstr>
      <vt:lpstr>MO</vt:lpstr>
      <vt:lpstr>má</vt:lpstr>
      <vt:lpstr>mi</vt:lpstr>
      <vt:lpstr>MÚ</vt:lpstr>
      <vt:lpstr>MO</vt:lpstr>
      <vt:lpstr>ma</vt:lpstr>
      <vt:lpstr>mé</vt:lpstr>
      <vt:lpstr>MI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Kantor</cp:lastModifiedBy>
  <cp:revision>27</cp:revision>
  <dcterms:created xsi:type="dcterms:W3CDTF">2011-03-23T06:57:52Z</dcterms:created>
  <dcterms:modified xsi:type="dcterms:W3CDTF">2013-09-28T11:58:28Z</dcterms:modified>
</cp:coreProperties>
</file>