
<file path=[Content_Types].xml><?xml version="1.0" encoding="utf-8"?>
<Types xmlns="http://schemas.openxmlformats.org/package/2006/content-types">
  <Override PartName="/_rels/.rels" ContentType="application/vnd.openxmlformats-package.relationships+xml"/>
  <Override PartName="/ppt/notesSlides/_rels/notesSlide11.xml.rels" ContentType="application/vnd.openxmlformats-package.relationships+xml"/>
  <Override PartName="/ppt/notesSlides/_rels/notesSlide10.xml.rels" ContentType="application/vnd.openxmlformats-package.relationships+xml"/>
  <Override PartName="/ppt/notesSlides/_rels/notesSlide1.xml.rels" ContentType="application/vnd.openxmlformats-package.relationships+xml"/>
  <Override PartName="/ppt/notesSlides/_rels/notesSlide9.xml.rels" ContentType="application/vnd.openxmlformats-package.relationships+xml"/>
  <Override PartName="/ppt/notesSlides/_rels/notesSlide8.xml.rels" ContentType="application/vnd.openxmlformats-package.relationships+xml"/>
  <Override PartName="/ppt/notesSlides/_rels/notesSlide7.xml.rels" ContentType="application/vnd.openxmlformats-package.relationships+xml"/>
  <Override PartName="/ppt/notesSlides/_rels/notesSlide6.xml.rels" ContentType="application/vnd.openxmlformats-package.relationships+xml"/>
  <Override PartName="/ppt/notesSlides/_rels/notesSlide5.xml.rels" ContentType="application/vnd.openxmlformats-package.relationships+xml"/>
  <Override PartName="/ppt/notesSlides/_rels/notesSlide4.xml.rels" ContentType="application/vnd.openxmlformats-package.relationships+xml"/>
  <Override PartName="/ppt/notesSlides/_rels/notesSlide3.xml.rels" ContentType="application/vnd.openxmlformats-package.relationships+xml"/>
  <Override PartName="/ppt/notesSlides/_rels/notesSlide2.xml.rels" ContentType="application/vnd.openxmlformats-package.relationships+xml"/>
  <Override PartName="/ppt/notesSlides/notesSlide11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1.xml" ContentType="application/vnd.openxmlformats-officedocument.presentationml.notesSlide+xml"/>
  <Override PartName="/ppt/_rels/presentation.xml.rels" ContentType="application/vnd.openxmlformats-package.relationships+xml"/>
  <Override PartName="/ppt/media/image6.jpeg" ContentType="image/jpeg"/>
  <Override PartName="/ppt/media/image5.jpeg" ContentType="image/jpeg"/>
  <Override PartName="/ppt/media/image4.jpeg" ContentType="image/jpeg"/>
  <Override PartName="/ppt/media/image3.jpeg" ContentType="image/jpeg"/>
  <Override PartName="/ppt/media/image2.png" ContentType="image/png"/>
  <Override PartName="/ppt/media/image1.jpeg" ContentType="image/jpeg"/>
  <Override PartName="/ppt/slideLayouts/_rels/slideLayout34.xml.rels" ContentType="application/vnd.openxmlformats-package.relationships+xml"/>
  <Override PartName="/ppt/slideLayouts/_rels/slideLayout33.xml.rels" ContentType="application/vnd.openxmlformats-package.relationships+xml"/>
  <Override PartName="/ppt/slideLayouts/_rels/slideLayout32.xml.rels" ContentType="application/vnd.openxmlformats-package.relationships+xml"/>
  <Override PartName="/ppt/slideLayouts/_rels/slideLayout31.xml.rels" ContentType="application/vnd.openxmlformats-package.relationships+xml"/>
  <Override PartName="/ppt/slideLayouts/_rels/slideLayout30.xml.rels" ContentType="application/vnd.openxmlformats-package.relationships+xml"/>
  <Override PartName="/ppt/slideLayouts/_rels/slideLayout29.xml.rels" ContentType="application/vnd.openxmlformats-package.relationships+xml"/>
  <Override PartName="/ppt/slideLayouts/_rels/slideLayout28.xml.rels" ContentType="application/vnd.openxmlformats-package.relationships+xml"/>
  <Override PartName="/ppt/slideLayouts/_rels/slideLayout9.xml.rels" ContentType="application/vnd.openxmlformats-package.relationships+xml"/>
  <Override PartName="/ppt/slideLayouts/_rels/slideLayout27.xml.rels" ContentType="application/vnd.openxmlformats-package.relationships+xml"/>
  <Override PartName="/ppt/slideLayouts/_rels/slideLayout24.xml.rels" ContentType="application/vnd.openxmlformats-package.relationships+xml"/>
  <Override PartName="/ppt/slideLayouts/_rels/slideLayout5.xml.rels" ContentType="application/vnd.openxmlformats-package.relationships+xml"/>
  <Override PartName="/ppt/slideLayouts/_rels/slideLayout23.xml.rels" ContentType="application/vnd.openxmlformats-package.relationships+xml"/>
  <Override PartName="/ppt/slideLayouts/_rels/slideLayout4.xml.rels" ContentType="application/vnd.openxmlformats-package.relationships+xml"/>
  <Override PartName="/ppt/slideLayouts/_rels/slideLayout22.xml.rels" ContentType="application/vnd.openxmlformats-package.relationships+xml"/>
  <Override PartName="/ppt/slideLayouts/_rels/slideLayout3.xml.rels" ContentType="application/vnd.openxmlformats-package.relationships+xml"/>
  <Override PartName="/ppt/slideLayouts/_rels/slideLayout21.xml.rels" ContentType="application/vnd.openxmlformats-package.relationships+xml"/>
  <Override PartName="/ppt/slideLayouts/_rels/slideLayout2.xml.rels" ContentType="application/vnd.openxmlformats-package.relationships+xml"/>
  <Override PartName="/ppt/slideLayouts/_rels/slideLayout20.xml.rels" ContentType="application/vnd.openxmlformats-package.relationships+xml"/>
  <Override PartName="/ppt/slideLayouts/_rels/slideLayout19.xml.rels" ContentType="application/vnd.openxmlformats-package.relationships+xml"/>
  <Override PartName="/ppt/slideLayouts/_rels/slideLayout18.xml.rels" ContentType="application/vnd.openxmlformats-package.relationships+xml"/>
  <Override PartName="/ppt/slideLayouts/_rels/slideLayout17.xml.rels" ContentType="application/vnd.openxmlformats-package.relationships+xml"/>
  <Override PartName="/ppt/slideLayouts/_rels/slideLayout25.xml.rels" ContentType="application/vnd.openxmlformats-package.relationships+xml"/>
  <Override PartName="/ppt/slideLayouts/_rels/slideLayout35.xml.rels" ContentType="application/vnd.openxmlformats-package.relationships+xml"/>
  <Override PartName="/ppt/slideLayouts/_rels/slideLayout10.xml.rels" ContentType="application/vnd.openxmlformats-package.relationships+xml"/>
  <Override PartName="/ppt/slideLayouts/_rels/slideLayout1.xml.rels" ContentType="application/vnd.openxmlformats-package.relationships+xml"/>
  <Override PartName="/ppt/slideLayouts/_rels/slideLayout16.xml.rels" ContentType="application/vnd.openxmlformats-package.relationships+xml"/>
  <Override PartName="/ppt/slideLayouts/_rels/slideLayout8.xml.rels" ContentType="application/vnd.openxmlformats-package.relationships+xml"/>
  <Override PartName="/ppt/slideLayouts/_rels/slideLayout15.xml.rels" ContentType="application/vnd.openxmlformats-package.relationships+xml"/>
  <Override PartName="/ppt/slideLayouts/_rels/slideLayout7.xml.rels" ContentType="application/vnd.openxmlformats-package.relationships+xml"/>
  <Override PartName="/ppt/slideLayouts/_rels/slideLayout14.xml.rels" ContentType="application/vnd.openxmlformats-package.relationships+xml"/>
  <Override PartName="/ppt/slideLayouts/_rels/slideLayout13.xml.rels" ContentType="application/vnd.openxmlformats-package.relationships+xml"/>
  <Override PartName="/ppt/slideLayouts/_rels/slideLayout6.xml.rels" ContentType="application/vnd.openxmlformats-package.relationships+xml"/>
  <Override PartName="/ppt/slideLayouts/_rels/slideLayout12.xml.rels" ContentType="application/vnd.openxmlformats-package.relationships+xml"/>
  <Override PartName="/ppt/slideLayouts/_rels/slideLayout26.xml.rels" ContentType="application/vnd.openxmlformats-package.relationships+xml"/>
  <Override PartName="/ppt/slideLayouts/_rels/slideLayout36.xml.rels" ContentType="application/vnd.openxmlformats-package.relationships+xml"/>
  <Override PartName="/ppt/slideLayouts/_rels/slideLayout11.xml.rels" ContentType="application/vnd.openxmlformats-package.relationships+xml"/>
  <Override PartName="/ppt/slideLayouts/slideLayout3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4.xml" ContentType="application/vnd.openxmlformats-officedocument.theme+xml"/>
  <Override PartName="/ppt/theme/theme3.xml" ContentType="application/vnd.openxmlformats-officedocument.theme+xml"/>
  <Override PartName="/ppt/theme/theme2.xml" ContentType="application/vnd.openxmlformats-officedocument.theme+xml"/>
  <Override PartName="/ppt/theme/theme1.xml" ContentType="application/vnd.openxmlformats-officedocument.theme+xml"/>
  <Override PartName="/ppt/slides/_rels/slide12.xml.rels" ContentType="application/vnd.openxmlformats-package.relationships+xml"/>
  <Override PartName="/ppt/slides/_rels/slide11.xml.rels" ContentType="application/vnd.openxmlformats-package.relationships+xml"/>
  <Override PartName="/ppt/slides/_rels/slide10.xml.rels" ContentType="application/vnd.openxmlformats-package.relationships+xml"/>
  <Override PartName="/ppt/slides/_rels/slide1.xml.rels" ContentType="application/vnd.openxmlformats-package.relationships+xml"/>
  <Override PartName="/ppt/slides/_rels/slide9.xml.rels" ContentType="application/vnd.openxmlformats-package.relationships+xml"/>
  <Override PartName="/ppt/slides/_rels/slide8.xml.rels" ContentType="application/vnd.openxmlformats-package.relationships+xml"/>
  <Override PartName="/ppt/slides/_rels/slide7.xml.rels" ContentType="application/vnd.openxmlformats-package.relationships+xml"/>
  <Override PartName="/ppt/slides/_rels/slide6.xml.rels" ContentType="application/vnd.openxmlformats-package.relationships+xml"/>
  <Override PartName="/ppt/slides/_rels/slide5.xml.rels" ContentType="application/vnd.openxmlformats-package.relationships+xml"/>
  <Override PartName="/ppt/slides/_rels/slide4.xml.rels" ContentType="application/vnd.openxmlformats-package.relationships+xml"/>
  <Override PartName="/ppt/slides/_rels/slide3.xml.rels" ContentType="application/vnd.openxmlformats-package.relationships+xml"/>
  <Override PartName="/ppt/slides/_rels/slide2.xml.rels" ContentType="application/vnd.openxmlformats-package.relationships+xml"/>
  <Override PartName="/ppt/slides/slide12.xml" ContentType="application/vnd.openxmlformats-officedocument.presentationml.slide+xml"/>
  <Override PartName="/ppt/slides/slide9.xml" ContentType="application/vnd.openxmlformats-officedocument.presentationml.slide+xml"/>
  <Override PartName="/ppt/slides/slide11.xml" ContentType="application/vnd.openxmlformats-officedocument.presentationml.slide+xml"/>
  <Override PartName="/ppt/slides/slide8.xml" ContentType="application/vnd.openxmlformats-officedocument.presentationml.slide+xml"/>
  <Override PartName="/ppt/slides/slide10.xml" ContentType="application/vnd.openxmlformats-officedocument.presentationml.slide+xml"/>
  <Override PartName="/ppt/slides/slide7.xml" ContentType="application/vnd.openxmlformats-officedocument.presentationml.slide+xml"/>
  <Override PartName="/ppt/slides/slide6.xml" ContentType="application/vnd.openxmlformats-officedocument.presentationml.slide+xml"/>
  <Override PartName="/ppt/slides/slide5.xml" ContentType="application/vnd.openxmlformats-officedocument.presentationml.slide+xml"/>
  <Override PartName="/ppt/slides/slide4.xml" ContentType="application/vnd.openxmlformats-officedocument.presentationml.slide+xml"/>
  <Override PartName="/ppt/slides/slide3.xml" ContentType="application/vnd.openxmlformats-officedocument.presentationml.slide+xml"/>
  <Override PartName="/ppt/slides/slide2.xml" ContentType="application/vnd.openxmlformats-officedocument.presentationml.slide+xml"/>
  <Override PartName="/ppt/slides/slide1.xml" ContentType="application/vnd.openxmlformats-officedocument.presentationml.slide+xml"/>
  <Override PartName="/ppt/slideMasters/slideMaster3.xml" ContentType="application/vnd.openxmlformats-officedocument.presentationml.slideMaster+xml"/>
  <Override PartName="/ppt/slideMasters/_rels/slideMaster3.xml.rels" ContentType="application/vnd.openxmlformats-package.relationships+xml"/>
  <Override PartName="/ppt/slideMasters/_rels/slideMaster2.xml.rels" ContentType="application/vnd.openxmlformats-package.relationships+xml"/>
  <Override PartName="/ppt/slideMasters/_rels/slideMaster1.xml.rels" ContentType="application/vnd.openxmlformats-package.relationships+xml"/>
  <Override PartName="/ppt/slideMasters/slideMaster2.xml" ContentType="application/vnd.openxmlformats-officedocument.presentationml.slideMaster+xml"/>
  <Override PartName="/ppt/slideMasters/slideMaster1.xml" ContentType="application/vnd.openxmlformats-officedocument.presentationml.slideMaster+xml"/>
  <Override PartName="/ppt/notesMasters/_rels/notesMaster1.xml.rels" ContentType="application/vnd.openxmlformats-package.relationships+xml"/>
  <Override PartName="/ppt/notesMasters/notesMaster1.xml" ContentType="application/vnd.openxmlformats-officedocument.presentationml.notesMaster+xml"/>
  <Override PartName="/ppt/presentation.xml" ContentType="application/vnd.openxmlformats-officedocument.presentationml.presentation.main+xml"/>
</Types>
</file>

<file path=_rels/.rels><?xml version="1.0" encoding="UTF-8"?>
<Relationships xmlns="http://schemas.openxmlformats.org/package/2006/relationships"><Relationship Id="rId1" Type="http://schemas.openxmlformats.org/officeDocument/2006/relationships/officeDocument" Target="ppt/presentation.xml"/>
</Relationships>
</file>

<file path=ppt/presentation.xml><?xml version="1.0" encoding="utf-8"?>
<p:presentation xmlns:a="http://schemas.openxmlformats.org/drawingml/2006/main" xmlns:p="http://schemas.openxmlformats.org/presentationml/2006/main" xmlns:r="http://schemas.openxmlformats.org/officeDocument/2006/relationships">
  <p:sldMasterIdLst>
    <p:sldMasterId id="2147483648" r:id="rId2"/>
    <p:sldMasterId id="2147483661" r:id="rId3"/>
    <p:sldMasterId id="2147483674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x="9144000" cy="6858000"/>
  <p:notesSz cx="6781800" cy="9926637"/>
</p:presentation>
</file>

<file path=ppt/_rels/presentation.xml.rels><?xml version="1.0" encoding="UTF-8"?>
<Relationships xmlns="http://schemas.openxmlformats.org/package/2006/relationships"><Relationship Id="rId1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3" Type="http://schemas.openxmlformats.org/officeDocument/2006/relationships/slideMaster" Target="slideMasters/slideMaster2.xml"/><Relationship Id="rId4" Type="http://schemas.openxmlformats.org/officeDocument/2006/relationships/slideMaster" Target="slideMasters/slideMaster3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9" Type="http://schemas.openxmlformats.org/officeDocument/2006/relationships/slide" Target="slides/slide4.xml"/><Relationship Id="rId10" Type="http://schemas.openxmlformats.org/officeDocument/2006/relationships/slide" Target="slides/slide5.xml"/><Relationship Id="rId11" Type="http://schemas.openxmlformats.org/officeDocument/2006/relationships/slide" Target="slides/slide6.xml"/><Relationship Id="rId12" Type="http://schemas.openxmlformats.org/officeDocument/2006/relationships/slide" Target="slides/slide7.xml"/><Relationship Id="rId13" Type="http://schemas.openxmlformats.org/officeDocument/2006/relationships/slide" Target="slides/slide8.xml"/><Relationship Id="rId14" Type="http://schemas.openxmlformats.org/officeDocument/2006/relationships/slide" Target="slides/slide9.xml"/><Relationship Id="rId15" Type="http://schemas.openxmlformats.org/officeDocument/2006/relationships/slide" Target="slides/slide10.xml"/><Relationship Id="rId16" Type="http://schemas.openxmlformats.org/officeDocument/2006/relationships/slide" Target="slides/slide11.xml"/><Relationship Id="rId17" Type="http://schemas.openxmlformats.org/officeDocument/2006/relationships/slide" Target="slides/slide12.xml"/>
</Relationships>
</file>

<file path=ppt/notesMasters/_rels/notesMaster1.xml.rels><?xml version="1.0" encoding="UTF-8"?>
<Relationships xmlns="http://schemas.openxmlformats.org/package/2006/relationships"><Relationship Id="rId1" Type="http://schemas.openxmlformats.org/officeDocument/2006/relationships/theme" Target="../theme/theme4.xml"/>
</Relationships>
</file>

<file path=ppt/notesMasters/notesMaster1.xml><?xml version="1.0" encoding="utf-8"?>
<p:notesMaster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1" name="PlaceHolder 1"/>
          <p:cNvSpPr>
            <a:spLocks noGrp="1"/>
          </p:cNvSpPr>
          <p:nvPr>
            <p:ph type="body"/>
          </p:nvPr>
        </p:nvSpPr>
        <p:spPr>
          <a:xfrm>
            <a:off x="777240" y="4777560"/>
            <a:ext cx="6217560" cy="4525920"/>
          </a:xfrm>
          <a:prstGeom prst="rect">
            <a:avLst/>
          </a:prstGeom>
        </p:spPr>
        <p:txBody>
          <a:bodyPr bIns="0" lIns="0" rIns="0" tIns="0" wrap="none"/>
          <a:p>
            <a:r>
              <a:rPr lang="en-US"/>
              <a:t>Click to edit the notes format</a:t>
            </a:r>
            <a:endParaRPr/>
          </a:p>
        </p:txBody>
      </p:sp>
      <p:sp>
        <p:nvSpPr>
          <p:cNvPr id="112" name="PlaceHolder 2"/>
          <p:cNvSpPr>
            <a:spLocks noGrp="1"/>
          </p:cNvSpPr>
          <p:nvPr>
            <p:ph type="hdr"/>
          </p:nvPr>
        </p:nvSpPr>
        <p:spPr>
          <a:xfrm>
            <a:off x="0" y="0"/>
            <a:ext cx="3372840" cy="502560"/>
          </a:xfrm>
          <a:prstGeom prst="rect">
            <a:avLst/>
          </a:prstGeom>
        </p:spPr>
        <p:txBody>
          <a:bodyPr bIns="0" lIns="0" rIns="0" tIns="0" wrap="none"/>
          <a:p>
            <a:r>
              <a:rPr lang="en-US"/>
              <a:t>&lt;header&gt;</a:t>
            </a:r>
            <a:endParaRPr/>
          </a:p>
        </p:txBody>
      </p:sp>
      <p:sp>
        <p:nvSpPr>
          <p:cNvPr id="113" name="PlaceHolder 3"/>
          <p:cNvSpPr>
            <a:spLocks noGrp="1"/>
          </p:cNvSpPr>
          <p:nvPr>
            <p:ph type="dt"/>
          </p:nvPr>
        </p:nvSpPr>
        <p:spPr>
          <a:xfrm>
            <a:off x="4399200" y="0"/>
            <a:ext cx="3372840" cy="502560"/>
          </a:xfrm>
          <a:prstGeom prst="rect">
            <a:avLst/>
          </a:prstGeom>
        </p:spPr>
        <p:txBody>
          <a:bodyPr bIns="0" lIns="0" rIns="0" tIns="0" wrap="none"/>
          <a:p>
            <a:pPr algn="r"/>
            <a:r>
              <a:rPr lang="en-US"/>
              <a:t>&lt;date/time&gt;</a:t>
            </a:r>
            <a:endParaRPr/>
          </a:p>
        </p:txBody>
      </p:sp>
      <p:sp>
        <p:nvSpPr>
          <p:cNvPr id="114" name="PlaceHolder 4"/>
          <p:cNvSpPr>
            <a:spLocks noGrp="1"/>
          </p:cNvSpPr>
          <p:nvPr>
            <p:ph type="ftr"/>
          </p:nvPr>
        </p:nvSpPr>
        <p:spPr>
          <a:xfrm>
            <a:off x="0" y="9555480"/>
            <a:ext cx="3372840" cy="502560"/>
          </a:xfrm>
          <a:prstGeom prst="rect">
            <a:avLst/>
          </a:prstGeom>
        </p:spPr>
        <p:txBody>
          <a:bodyPr anchor="b" bIns="0" lIns="0" rIns="0" tIns="0" wrap="none"/>
          <a:p>
            <a:r>
              <a:rPr lang="en-US"/>
              <a:t>&lt;footer&gt;</a:t>
            </a:r>
            <a:endParaRPr/>
          </a:p>
        </p:txBody>
      </p:sp>
      <p:sp>
        <p:nvSpPr>
          <p:cNvPr id="115" name="PlaceHolder 5"/>
          <p:cNvSpPr>
            <a:spLocks noGrp="1"/>
          </p:cNvSpPr>
          <p:nvPr>
            <p:ph type="sldNum"/>
          </p:nvPr>
        </p:nvSpPr>
        <p:spPr>
          <a:xfrm>
            <a:off x="4399200" y="9555480"/>
            <a:ext cx="3372840" cy="502560"/>
          </a:xfrm>
          <a:prstGeom prst="rect">
            <a:avLst/>
          </a:prstGeom>
        </p:spPr>
        <p:txBody>
          <a:bodyPr anchor="b" bIns="0" lIns="0" rIns="0" tIns="0" wrap="none"/>
          <a:p>
            <a:pPr algn="r"/>
            <a:fld id="{5D805FA2-85FD-49F0-9791-94D6D4B8DDFF}" type="slidenum">
              <a:rPr lang="en-US"/>
              <a:t>&lt;number&gt;</a:t>
            </a:fld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</p:notesMaster>
</file>

<file path=ppt/notesSlides/_rels/notesSlide1.xml.rels><?xml version="1.0" encoding="UTF-8"?>
<Relationships xmlns="http://schemas.openxmlformats.org/package/2006/relationships"><Relationship Id="rId1" Type="http://schemas.openxmlformats.org/officeDocument/2006/relationships/slide" Target="../slides/slide1.xml"/><Relationship Id="rId2" Type="http://schemas.openxmlformats.org/officeDocument/2006/relationships/notesMaster" Target="../notesMasters/notesMaster1.xml"/>
</Relationships>
</file>

<file path=ppt/notesSlides/_rels/notesSlide2.xml.rels><?xml version="1.0" encoding="UTF-8"?>
<Relationships xmlns="http://schemas.openxmlformats.org/package/2006/relationships"><Relationship Id="rId1" Type="http://schemas.openxmlformats.org/officeDocument/2006/relationships/slide" Target="../slides/slide2.xml"/><Relationship Id="rId2" Type="http://schemas.openxmlformats.org/officeDocument/2006/relationships/notesMaster" Target="../notesMasters/notesMaster1.xml"/>
</Relationships>
</file>

<file path=ppt/notesSlides/_rels/notesSlide3.xml.rels><?xml version="1.0" encoding="UTF-8"?>
<Relationships xmlns="http://schemas.openxmlformats.org/package/2006/relationships"><Relationship Id="rId1" Type="http://schemas.openxmlformats.org/officeDocument/2006/relationships/slide" Target="../slides/slide3.xml"/><Relationship Id="rId2" Type="http://schemas.openxmlformats.org/officeDocument/2006/relationships/notesMaster" Target="../notesMasters/notesMaster1.xml"/>
</Relationships>
</file>

<file path=ppt/notesSlides/_rels/notesSlide4.xml.rels><?xml version="1.0" encoding="UTF-8"?>
<Relationships xmlns="http://schemas.openxmlformats.org/package/2006/relationships"><Relationship Id="rId1" Type="http://schemas.openxmlformats.org/officeDocument/2006/relationships/slide" Target="../slides/slide4.xml"/><Relationship Id="rId2" Type="http://schemas.openxmlformats.org/officeDocument/2006/relationships/notesMaster" Target="../notesMasters/notesMaster1.xml"/>
</Relationships>
</file>

<file path=ppt/notesSlides/_rels/notesSlide5.xml.rels><?xml version="1.0" encoding="UTF-8"?>
<Relationships xmlns="http://schemas.openxmlformats.org/package/2006/relationships"><Relationship Id="rId1" Type="http://schemas.openxmlformats.org/officeDocument/2006/relationships/slide" Target="../slides/slide5.xml"/><Relationship Id="rId2" Type="http://schemas.openxmlformats.org/officeDocument/2006/relationships/notesMaster" Target="../notesMasters/notesMaster1.xml"/>
</Relationships>
</file>

<file path=ppt/notesSlides/_rels/notesSlide6.xml.rels><?xml version="1.0" encoding="UTF-8"?>
<Relationships xmlns="http://schemas.openxmlformats.org/package/2006/relationships"><Relationship Id="rId1" Type="http://schemas.openxmlformats.org/officeDocument/2006/relationships/slide" Target="../slides/slide6.xml"/><Relationship Id="rId2" Type="http://schemas.openxmlformats.org/officeDocument/2006/relationships/notesMaster" Target="../notesMasters/notesMaster1.xml"/>
</Relationships>
</file>

<file path=ppt/notesSlides/_rels/notesSlide7.xml.rels><?xml version="1.0" encoding="UTF-8"?>
<Relationships xmlns="http://schemas.openxmlformats.org/package/2006/relationships"><Relationship Id="rId1" Type="http://schemas.openxmlformats.org/officeDocument/2006/relationships/slide" Target="../slides/slide7.xml"/><Relationship Id="rId2" Type="http://schemas.openxmlformats.org/officeDocument/2006/relationships/notesMaster" Target="../notesMasters/notesMaster1.xml"/>
</Relationships>
</file>

<file path=ppt/notesSlides/_rels/notesSlide8.xml.rels><?xml version="1.0" encoding="UTF-8"?>
<Relationships xmlns="http://schemas.openxmlformats.org/package/2006/relationships"><Relationship Id="rId1" Type="http://schemas.openxmlformats.org/officeDocument/2006/relationships/slide" Target="../slides/slide8.xml"/><Relationship Id="rId2" Type="http://schemas.openxmlformats.org/officeDocument/2006/relationships/notesMaster" Target="../notesMasters/notesMaster1.xml"/>
</Relationships>
</file>

<file path=ppt/notesSlides/_rels/notesSlide9.xml.rels><?xml version="1.0" encoding="UTF-8"?>
<Relationships xmlns="http://schemas.openxmlformats.org/package/2006/relationships"><Relationship Id="rId1" Type="http://schemas.openxmlformats.org/officeDocument/2006/relationships/slide" Target="../slides/slide9.xml"/><Relationship Id="rId2" Type="http://schemas.openxmlformats.org/officeDocument/2006/relationships/notesMaster" Target="../notesMasters/notesMaster1.xml"/>
</Relationships>
</file>

<file path=ppt/notesSlides/_rels/notesSlide10.xml.rels><?xml version="1.0" encoding="UTF-8"?>
<Relationships xmlns="http://schemas.openxmlformats.org/package/2006/relationships"><Relationship Id="rId1" Type="http://schemas.openxmlformats.org/officeDocument/2006/relationships/slide" Target="../slides/slide10.xml"/><Relationship Id="rId2" Type="http://schemas.openxmlformats.org/officeDocument/2006/relationships/notesMaster" Target="../notesMasters/notesMaster1.xml"/>
</Relationships>
</file>

<file path=ppt/notesSlides/_rels/notesSlide11.xml.rels><?xml version="1.0" encoding="UTF-8"?>
<Relationships xmlns="http://schemas.openxmlformats.org/package/2006/relationships"><Relationship Id="rId1" Type="http://schemas.openxmlformats.org/officeDocument/2006/relationships/slide" Target="../slides/slide11.xml"/><Relationship Id="rId2" Type="http://schemas.openxmlformats.org/officeDocument/2006/relationships/notesMaster" Target="../notesMasters/notesMaster1.xml"/>
</Relationships>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37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AC7463E7-D335-4038-A201-DF284BC02BAC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2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39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15965516-96A8-442F-9019-B238FFBE0E83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3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41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4D6B8392-6650-4FC8-9FF4-42B213124B91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4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43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5501BCDA-1DD7-4AB9-92C9-7EE158DE65B4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5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4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45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082FA980-A7B3-48C2-A6EF-DFE09AB6128C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6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47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EFE62B12-1717-4E89-ADF0-EA128B9E6538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7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8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49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B26528E9-AF16-4F0D-873C-6A9B5CA68A06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8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0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51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DBC4143B-189F-4459-823A-9C2E66FD37BF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9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53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95DE355F-7FAB-4984-B29A-12CD404473F5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10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4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55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78EEF732-5BCF-4061-A4D2-70FB52350469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notesSlides/notesSlide1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PlaceHolder 1"/>
          <p:cNvSpPr>
            <a:spLocks noGrp="1"/>
          </p:cNvSpPr>
          <p:nvPr>
            <p:ph type="body"/>
          </p:nvPr>
        </p:nvSpPr>
        <p:spPr>
          <a:xfrm>
            <a:off x="678240" y="4715280"/>
            <a:ext cx="5425200" cy="4466520"/>
          </a:xfrm>
          <a:prstGeom prst="rect">
            <a:avLst/>
          </a:prstGeom>
        </p:spPr>
        <p:txBody>
          <a:bodyPr/>
          <a:p>
            <a:endParaRPr/>
          </a:p>
        </p:txBody>
      </p:sp>
      <p:sp>
        <p:nvSpPr>
          <p:cNvPr id="157" name="TextShape 2"/>
          <p:cNvSpPr txBox="1"/>
          <p:nvPr/>
        </p:nvSpPr>
        <p:spPr>
          <a:xfrm>
            <a:off x="3841560" y="9428760"/>
            <a:ext cx="2938320" cy="496080"/>
          </a:xfrm>
          <a:prstGeom prst="rect">
            <a:avLst/>
          </a:prstGeom>
        </p:spPr>
        <p:txBody>
          <a:bodyPr anchor="b"/>
          <a:p>
            <a:pPr algn="r">
              <a:lnSpc>
                <a:spcPct val="100000"/>
              </a:lnSpc>
            </a:pPr>
            <a:fld id="{874F1A50-D35A-407C-8602-64038096C3F9}" type="slidenum">
              <a:rPr lang="en-US" sz="1200">
                <a:solidFill>
                  <a:srgbClr val="000000"/>
                </a:solidFill>
                <a:latin typeface="+mn-lt"/>
                <a:ea typeface="+mn-ea"/>
              </a:rPr>
              <a:t>&lt;number&gt;</a:t>
            </a:fld>
            <a:endParaRPr/>
          </a:p>
        </p:txBody>
      </p:sp>
    </p:spTree>
  </p:cSld>
</p:notes>
</file>

<file path=ppt/slideLayouts/_rels/slideLayout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1.xml"/>
</Relationships>
</file>

<file path=ppt/slideLayouts/_rels/slideLayout1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1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2.xml"/>
</Relationships>
</file>

<file path=ppt/slideLayouts/_rels/slideLayout2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7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8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29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0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1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2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3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4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5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_rels/slideLayout36.xml.rels><?xml version="1.0" encoding="UTF-8"?>
<Relationships xmlns="http://schemas.openxmlformats.org/package/2006/relationships"><Relationship Id="rId1" Type="http://schemas.openxmlformats.org/officeDocument/2006/relationships/slideMaster" Target="../slideMasters/slideMaster3.xml"/>
</Relationships>
</file>

<file path=ppt/slideLayouts/slideLayout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6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7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0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1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23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4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5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2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28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3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2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3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3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36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1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3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5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4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4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1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1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1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5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3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4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56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7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58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0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1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2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5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6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69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0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7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73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</p:sldLayout>
</file>

<file path=ppt/slideLayouts/slideLayout2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x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0" name="PlaceHolder 2"/>
          <p:cNvSpPr>
            <a:spLocks noGrp="1"/>
          </p:cNvSpPr>
          <p:nvPr>
            <p:ph type="subTitle"/>
          </p:nvPr>
        </p:nvSpPr>
        <p:spPr>
          <a:xfrm>
            <a:off x="457200" y="1600200"/>
            <a:ext cx="8229240" cy="452592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27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">
  <p:cSld name="Title,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2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8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">
  <p:cSld name="Title,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85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29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</p:spTree>
  </p:cSld>
</p:sldLayout>
</file>

<file path=ppt/slideLayouts/slideLayout30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nly">
  <p:cSld name="Centere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" name="PlaceHolder 1"/>
          <p:cNvSpPr>
            <a:spLocks noGrp="1"/>
          </p:cNvSpPr>
          <p:nvPr>
            <p:ph type="subTitle"/>
          </p:nvPr>
        </p:nvSpPr>
        <p:spPr>
          <a:xfrm>
            <a:off x="457200" y="274680"/>
            <a:ext cx="8229240" cy="5851080"/>
          </a:xfrm>
          <a:prstGeom prst="rect">
            <a:avLst/>
          </a:prstGeom>
        </p:spPr>
        <p:txBody>
          <a:bodyPr anchor="ctr" bIns="0" lIns="0" rIns="0" tIns="0" wrap="none"/>
          <a:p>
            <a:pPr algn="ctr"/>
            <a:endParaRPr/>
          </a:p>
        </p:txBody>
      </p:sp>
    </p:spTree>
  </p:cSld>
</p:sldLayout>
</file>

<file path=ppt/slideLayouts/slideLayout31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AndObj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8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0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1" name="PlaceHolder 4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2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AndTwoObj">
  <p:cSld name="Title Content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93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452556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4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5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3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twoObjOverTx">
  <p:cSld name="Title, 2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97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8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99" name="PlaceHolder 4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852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4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objOverTx">
  <p:cSld name="Title, Content over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01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2" name="PlaceHolder 3"/>
          <p:cNvSpPr>
            <a:spLocks noGrp="1"/>
          </p:cNvSpPr>
          <p:nvPr>
            <p:ph type="body"/>
          </p:nvPr>
        </p:nvSpPr>
        <p:spPr>
          <a:xfrm>
            <a:off x="457200" y="3963600"/>
            <a:ext cx="82292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5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fourObj">
  <p:cSld name="Title,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04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5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6" name="PlaceHolder 4"/>
          <p:cNvSpPr>
            <a:spLocks noGrp="1"/>
          </p:cNvSpPr>
          <p:nvPr>
            <p:ph type="body"/>
          </p:nvPr>
        </p:nvSpPr>
        <p:spPr>
          <a:xfrm>
            <a:off x="467352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07" name="PlaceHolder 5"/>
          <p:cNvSpPr>
            <a:spLocks noGrp="1"/>
          </p:cNvSpPr>
          <p:nvPr>
            <p:ph type="body"/>
          </p:nvPr>
        </p:nvSpPr>
        <p:spPr>
          <a:xfrm>
            <a:off x="457200" y="39636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Layouts/slideLayout36.xml><?xml version="1.0" encoding="utf-8"?>
<p:sldLayout xmlns:a="http://schemas.openxmlformats.org/drawingml/2006/main" xmlns:p="http://schemas.openxmlformats.org/presentationml/2006/main" xmlns:r="http://schemas.openxmlformats.org/officeDocument/2006/relationships" preserve="1" type="blank">
  <p:cSld name="Title, 6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3000"/>
          </a:xfrm>
          <a:prstGeom prst="rect">
            <a:avLst/>
          </a:prstGeom>
        </p:spPr>
        <p:txBody>
          <a:bodyPr anchor="ctr" bIns="0" lIns="0" rIns="0" tIns="0" wrap="none"/>
          <a:p>
            <a:endParaRPr/>
          </a:p>
        </p:txBody>
      </p:sp>
      <p:sp>
        <p:nvSpPr>
          <p:cNvPr id="109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  <p:sp>
        <p:nvSpPr>
          <p:cNvPr id="110" name="PlaceHolder 3"/>
          <p:cNvSpPr>
            <a:spLocks noGrp="1"/>
          </p:cNvSpPr>
          <p:nvPr>
            <p:ph type="body"/>
          </p:nvPr>
        </p:nvSpPr>
        <p:spPr>
          <a:xfrm>
            <a:off x="4673520" y="1600200"/>
            <a:ext cx="4015440" cy="2158200"/>
          </a:xfrm>
          <a:prstGeom prst="rect">
            <a:avLst/>
          </a:prstGeom>
        </p:spPr>
        <p:txBody>
          <a:bodyPr bIns="0" lIns="0" rIns="0" tIns="0" wrap="none"/>
          <a:p>
            <a:endParaRPr/>
          </a:p>
        </p:txBody>
      </p:sp>
    </p:spTree>
  </p:cSld>
</p:sldLayout>
</file>

<file path=ppt/slideMasters/_rels/slideMaster1.xml.rels><?xml version="1.0" encoding="UTF-8"?>
<Relationships xmlns="http://schemas.openxmlformats.org/package/2006/relationships"><Relationship Id="rId1" Type="http://schemas.openxmlformats.org/officeDocument/2006/relationships/theme" Target="../theme/theme1.xml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Relationship Id="rId9" Type="http://schemas.openxmlformats.org/officeDocument/2006/relationships/slideLayout" Target="../slideLayouts/slideLayout8.xml"/><Relationship Id="rId10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0.xml"/><Relationship Id="rId12" Type="http://schemas.openxmlformats.org/officeDocument/2006/relationships/slideLayout" Target="../slideLayouts/slideLayout11.xml"/><Relationship Id="rId13" Type="http://schemas.openxmlformats.org/officeDocument/2006/relationships/slideLayout" Target="../slideLayouts/slideLayout12.xml"/>
</Relationships>
</file>

<file path=ppt/slideMasters/_rels/slideMaster2.xml.rels><?xml version="1.0" encoding="UTF-8"?>
<Relationships xmlns="http://schemas.openxmlformats.org/package/2006/relationships"><Relationship Id="rId1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Relationship Id="rId9" Type="http://schemas.openxmlformats.org/officeDocument/2006/relationships/slideLayout" Target="../slideLayouts/slideLayout20.xml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slideLayout" Target="../slideLayouts/slideLayout23.xml"/><Relationship Id="rId13" Type="http://schemas.openxmlformats.org/officeDocument/2006/relationships/slideLayout" Target="../slideLayouts/slideLayout24.xml"/>
</Relationships>
</file>

<file path=ppt/slideMasters/_rels/slideMaster3.xml.rels><?xml version="1.0" encoding="UTF-8"?>
<Relationships xmlns="http://schemas.openxmlformats.org/package/2006/relationships"><Relationship Id="rId1" Type="http://schemas.openxmlformats.org/officeDocument/2006/relationships/theme" Target="../theme/theme3.xml"/><Relationship Id="rId2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6.xml"/><Relationship Id="rId4" Type="http://schemas.openxmlformats.org/officeDocument/2006/relationships/slideLayout" Target="../slideLayouts/slideLayout27.xml"/><Relationship Id="rId5" Type="http://schemas.openxmlformats.org/officeDocument/2006/relationships/slideLayout" Target="../slideLayouts/slideLayout28.xml"/><Relationship Id="rId6" Type="http://schemas.openxmlformats.org/officeDocument/2006/relationships/slideLayout" Target="../slideLayouts/slideLayout29.xml"/><Relationship Id="rId7" Type="http://schemas.openxmlformats.org/officeDocument/2006/relationships/slideLayout" Target="../slideLayouts/slideLayout30.xml"/><Relationship Id="rId8" Type="http://schemas.openxmlformats.org/officeDocument/2006/relationships/slideLayout" Target="../slideLayouts/slideLayout31.xml"/><Relationship Id="rId9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33.xml"/><Relationship Id="rId11" Type="http://schemas.openxmlformats.org/officeDocument/2006/relationships/slideLayout" Target="../slideLayouts/slideLayout34.xml"/><Relationship Id="rId12" Type="http://schemas.openxmlformats.org/officeDocument/2006/relationships/slideLayout" Target="../slideLayouts/slideLayout35.xml"/><Relationship Id="rId13" Type="http://schemas.openxmlformats.org/officeDocument/2006/relationships/slideLayout" Target="../slideLayouts/slideLayout36.xml"/>
</Relationships>
</file>

<file path=ppt/slideMasters/slideMaster1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0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1" name="PlaceHolder 2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2" name="PlaceHolder 3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3" name="PlaceHolder 4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98AF8C12-9868-4C62-A52B-139C4F4FF5CB}" type="slidenum">
              <a:rPr lang="en-US" sz="1200">
                <a:solidFill>
                  <a:srgbClr val="8b8b8b"/>
                </a:solidFill>
                <a:latin typeface="Calibri"/>
              </a:rPr>
              <a:t>&lt;number&gt;</a:t>
            </a:fld>
            <a:endParaRPr/>
          </a:p>
        </p:txBody>
      </p:sp>
      <p:sp>
        <p:nvSpPr>
          <p:cNvPr id="4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692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25000"/>
              <a:buFont typeface="StarSymbol"/>
              <a:buChar char=""/>
            </a:pPr>
            <a:r>
              <a:rPr lang="cs-CZ"/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/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/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/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/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/>
              <a:t>Sixth Outline Level</a:t>
            </a:r>
            <a:endParaRPr/>
          </a:p>
          <a:p>
            <a:pPr lvl="6">
              <a:buSzPct val="25000"/>
              <a:buFont typeface="StarSymbol"/>
              <a:buChar char=""/>
            </a:pPr>
            <a:r>
              <a:rPr lang="cs-CZ"/>
              <a:t>Seventh Outline Level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</p:sldLayoutIdLst>
</p:sldMaster>
</file>

<file path=ppt/slideMasters/slideMaster2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PlaceHolder 1"/>
          <p:cNvSpPr>
            <a:spLocks noGrp="1"/>
          </p:cNvSpPr>
          <p:nvPr>
            <p:ph type="title"/>
          </p:nvPr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Click to edit the title text formatKlepnutím lze upravit styl předlohy nadpisů.</a:t>
            </a:r>
            <a:endParaRPr/>
          </a:p>
        </p:txBody>
      </p:sp>
      <p:sp>
        <p:nvSpPr>
          <p:cNvPr id="38" name="PlaceHolder 2"/>
          <p:cNvSpPr>
            <a:spLocks noGrp="1"/>
          </p:cNvSpPr>
          <p:nvPr>
            <p:ph type="body"/>
          </p:nvPr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Sixth Outline Level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Seventh Outline LevelKlepnutím lze upravit styly předlohy textu.</a:t>
            </a:r>
            <a:endParaRPr/>
          </a:p>
          <a:p>
            <a:pPr lvl="1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800">
                <a:solidFill>
                  <a:srgbClr val="000000"/>
                </a:solidFill>
                <a:latin typeface="Calibri"/>
              </a:rPr>
              <a:t>Druhá úroveň</a:t>
            </a:r>
            <a:endParaRPr/>
          </a:p>
          <a:p>
            <a:pPr lvl="2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2400">
                <a:solidFill>
                  <a:srgbClr val="000000"/>
                </a:solidFill>
                <a:latin typeface="Calibri"/>
              </a:rPr>
              <a:t>Třetí úroveň</a:t>
            </a:r>
            <a:endParaRPr/>
          </a:p>
          <a:p>
            <a:pPr lvl="3">
              <a:lnSpc>
                <a:spcPct val="100000"/>
              </a:lnSpc>
              <a:buSzPct val="25000"/>
              <a:buFont typeface="StarSymbol"/>
              <a:buChar char="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Čtvrtá úroveň</a:t>
            </a:r>
            <a:endParaRPr/>
          </a:p>
          <a:p>
            <a:pPr lvl="4">
              <a:lnSpc>
                <a:spcPct val="100000"/>
              </a:lnSpc>
              <a:buSzPct val="25000"/>
              <a:buFont typeface="StarSymbol"/>
              <a:buChar char=""/>
            </a:pPr>
            <a:r>
              <a:rPr lang="cs-CZ" sz="2000">
                <a:solidFill>
                  <a:srgbClr val="000000"/>
                </a:solidFill>
                <a:latin typeface="Calibri"/>
              </a:rPr>
              <a:t>Pátá úroveň</a:t>
            </a:r>
            <a:endParaRPr/>
          </a:p>
        </p:txBody>
      </p:sp>
      <p:sp>
        <p:nvSpPr>
          <p:cNvPr id="39" name="PlaceHolder 3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40" name="PlaceHolder 4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41" name="PlaceHolder 5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A3F60CC4-AB1B-49E5-BB0C-0683AD392F61}" type="slidenum">
              <a:rPr lang="en-US" sz="1200">
                <a:solidFill>
                  <a:srgbClr val="8b8b8b"/>
                </a:solidFill>
                <a:latin typeface="Calibri"/>
              </a:rPr>
              <a:t>&lt;number&gt;</a:t>
            </a:fld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</p:sldMaster>
</file>

<file path=ppt/slideMasters/slideMaster3.xml><?xml version="1.0" encoding="utf-8"?>
<p:sldMaster xmlns:a="http://schemas.openxmlformats.org/drawingml/2006/main" xmlns:p="http://schemas.openxmlformats.org/presentationml/2006/main" xmlns:r="http://schemas.openxmlformats.org/officeDocument/2006/relationships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PlaceHolder 1"/>
          <p:cNvSpPr>
            <a:spLocks noGrp="1"/>
          </p:cNvSpPr>
          <p:nvPr>
            <p:ph type="dt"/>
          </p:nvPr>
        </p:nvSpPr>
        <p:spPr>
          <a:xfrm>
            <a:off x="457200" y="6356520"/>
            <a:ext cx="2133360" cy="36468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lang="en-US" sz="1200">
                <a:solidFill>
                  <a:srgbClr val="8b8b8b"/>
                </a:solidFill>
                <a:latin typeface="Calibri"/>
              </a:rPr>
              <a:t>9/29/13</a:t>
            </a:r>
            <a:endParaRPr/>
          </a:p>
        </p:txBody>
      </p:sp>
      <p:sp>
        <p:nvSpPr>
          <p:cNvPr id="75" name="PlaceHolder 2"/>
          <p:cNvSpPr>
            <a:spLocks noGrp="1"/>
          </p:cNvSpPr>
          <p:nvPr>
            <p:ph type="ftr"/>
          </p:nvPr>
        </p:nvSpPr>
        <p:spPr>
          <a:xfrm>
            <a:off x="3124080" y="6356520"/>
            <a:ext cx="2895120" cy="364680"/>
          </a:xfrm>
          <a:prstGeom prst="rect">
            <a:avLst/>
          </a:prstGeom>
        </p:spPr>
        <p:txBody>
          <a:bodyPr anchor="ctr"/>
          <a:p>
            <a:endParaRPr/>
          </a:p>
        </p:txBody>
      </p:sp>
      <p:sp>
        <p:nvSpPr>
          <p:cNvPr id="76" name="PlaceHolder 3"/>
          <p:cNvSpPr>
            <a:spLocks noGrp="1"/>
          </p:cNvSpPr>
          <p:nvPr>
            <p:ph type="sldNum"/>
          </p:nvPr>
        </p:nvSpPr>
        <p:spPr>
          <a:xfrm>
            <a:off x="6553080" y="6356520"/>
            <a:ext cx="2133360" cy="364680"/>
          </a:xfrm>
          <a:prstGeom prst="rect">
            <a:avLst/>
          </a:prstGeom>
        </p:spPr>
        <p:txBody>
          <a:bodyPr anchor="ctr"/>
          <a:p>
            <a:pPr algn="r">
              <a:lnSpc>
                <a:spcPct val="100000"/>
              </a:lnSpc>
            </a:pPr>
            <a:fld id="{0FF21602-4ADD-409C-8538-23E59B0A61CB}" type="slidenum">
              <a:rPr lang="en-US" sz="1200">
                <a:solidFill>
                  <a:srgbClr val="8b8b8b"/>
                </a:solidFill>
                <a:latin typeface="Calibri"/>
              </a:rPr>
              <a:t>&lt;number&gt;</a:t>
            </a:fld>
            <a:endParaRPr/>
          </a:p>
        </p:txBody>
      </p:sp>
      <p:sp>
        <p:nvSpPr>
          <p:cNvPr id="77" name="PlaceHolder 4"/>
          <p:cNvSpPr>
            <a:spLocks noGrp="1"/>
          </p:cNvSpPr>
          <p:nvPr>
            <p:ph type="title"/>
          </p:nvPr>
        </p:nvSpPr>
        <p:spPr>
          <a:xfrm>
            <a:off x="457200" y="273600"/>
            <a:ext cx="8229240" cy="1144800"/>
          </a:xfrm>
          <a:prstGeom prst="rect">
            <a:avLst/>
          </a:prstGeom>
        </p:spPr>
        <p:txBody>
          <a:bodyPr anchor="ctr" bIns="0" lIns="0" rIns="0" tIns="0" wrap="none"/>
          <a:p>
            <a:r>
              <a:rPr lang="cs-CZ"/>
              <a:t>Click to edit the title text format</a:t>
            </a:r>
            <a:endParaRPr/>
          </a:p>
        </p:txBody>
      </p:sp>
      <p:sp>
        <p:nvSpPr>
          <p:cNvPr id="78" name="PlaceHolder 5"/>
          <p:cNvSpPr>
            <a:spLocks noGrp="1"/>
          </p:cNvSpPr>
          <p:nvPr>
            <p:ph type="body"/>
          </p:nvPr>
        </p:nvSpPr>
        <p:spPr>
          <a:xfrm>
            <a:off x="457200" y="1604520"/>
            <a:ext cx="8046360" cy="3976920"/>
          </a:xfrm>
          <a:prstGeom prst="rect">
            <a:avLst/>
          </a:prstGeom>
        </p:spPr>
        <p:txBody>
          <a:bodyPr bIns="0" lIns="0" rIns="0" tIns="0" wrap="none"/>
          <a:p>
            <a:pPr>
              <a:buSzPct val="25000"/>
              <a:buFont typeface="StarSymbol"/>
              <a:buChar char=""/>
            </a:pPr>
            <a:r>
              <a:rPr lang="cs-CZ"/>
              <a:t>Click to edit the outline text format</a:t>
            </a:r>
            <a:endParaRPr/>
          </a:p>
          <a:p>
            <a:pPr lvl="1">
              <a:buSzPct val="25000"/>
              <a:buFont typeface="StarSymbol"/>
              <a:buChar char=""/>
            </a:pPr>
            <a:r>
              <a:rPr lang="cs-CZ"/>
              <a:t>Second Outline Level</a:t>
            </a:r>
            <a:endParaRPr/>
          </a:p>
          <a:p>
            <a:pPr lvl="2">
              <a:buSzPct val="25000"/>
              <a:buFont typeface="StarSymbol"/>
              <a:buChar char=""/>
            </a:pPr>
            <a:r>
              <a:rPr lang="cs-CZ"/>
              <a:t>Third Outline Level</a:t>
            </a:r>
            <a:endParaRPr/>
          </a:p>
          <a:p>
            <a:pPr lvl="3">
              <a:buSzPct val="25000"/>
              <a:buFont typeface="StarSymbol"/>
              <a:buChar char=""/>
            </a:pPr>
            <a:r>
              <a:rPr lang="cs-CZ"/>
              <a:t>Fourth Outline Level</a:t>
            </a:r>
            <a:endParaRPr/>
          </a:p>
          <a:p>
            <a:pPr lvl="4">
              <a:buSzPct val="25000"/>
              <a:buFont typeface="StarSymbol"/>
              <a:buChar char=""/>
            </a:pPr>
            <a:r>
              <a:rPr lang="cs-CZ"/>
              <a:t>Fifth Outline Level</a:t>
            </a:r>
            <a:endParaRPr/>
          </a:p>
          <a:p>
            <a:pPr lvl="5">
              <a:buSzPct val="25000"/>
              <a:buFont typeface="StarSymbol"/>
              <a:buChar char=""/>
            </a:pPr>
            <a:r>
              <a:rPr lang="cs-CZ"/>
              <a:t>Sixth Outline Level</a:t>
            </a:r>
            <a:endParaRPr/>
          </a:p>
          <a:p>
            <a:pPr lvl="6">
              <a:buSzPct val="25000"/>
              <a:buFont typeface="StarSymbol"/>
              <a:buChar char=""/>
            </a:pPr>
            <a:r>
              <a:rPr lang="cs-CZ"/>
              <a:t>Seventh Outline Level</a:t>
            </a:r>
            <a:endParaRPr/>
          </a:p>
        </p:txBody>
      </p:sp>
    </p:spTree>
  </p:cSld>
  <p:clrMap accent1="accent1" accent2="accent2" accent3="accent3" accent4="accent4" accent5="accent5" accent6="accent6" bg1="lt1" bg2="lt2" folHlink="folHlink" hlink="hlink" tx1="dk1" tx2="dk2"/>
  <p:sldLayoutIdLst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</p:sldLayoutIdLst>
</p:sldMaster>
</file>

<file path=ppt/slides/_rels/slide1.xml.rels><?xml version="1.0" encoding="UTF-8"?>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slideLayout" Target="../slideLayouts/slideLayout5.xml"/><Relationship Id="rId3" Type="http://schemas.openxmlformats.org/officeDocument/2006/relationships/notesSlide" Target="../notesSlides/notesSlide1.xml"/>
</Relationships>
</file>

<file path=ppt/slides/_rels/slide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2.xml"/>
</Relationships>
</file>

<file path=ppt/slides/_rels/slide3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3.xml"/>
</Relationships>
</file>

<file path=ppt/slides/_rels/slide4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4.xml"/>
</Relationships>
</file>

<file path=ppt/slides/_rels/slide5.xml.rels><?xml version="1.0" encoding="UTF-8"?>
<Relationships xmlns="http://schemas.openxmlformats.org/package/2006/relationships"><Relationship Id="rId1" Type="http://schemas.openxmlformats.org/officeDocument/2006/relationships/image" Target="../media/image2.png"/><Relationship Id="rId2" Type="http://schemas.openxmlformats.org/officeDocument/2006/relationships/slideLayout" Target="../slideLayouts/slideLayout25.xml"/><Relationship Id="rId3" Type="http://schemas.openxmlformats.org/officeDocument/2006/relationships/notesSlide" Target="../notesSlides/notesSlide5.xml"/>
</Relationships>
</file>

<file path=ppt/slides/_rels/slide6.xml.rels><?xml version="1.0" encoding="UTF-8"?>
<Relationships xmlns="http://schemas.openxmlformats.org/package/2006/relationships"><Relationship Id="rId1" Type="http://schemas.openxmlformats.org/officeDocument/2006/relationships/image" Target="../media/image3.jpeg"/><Relationship Id="rId2" Type="http://schemas.openxmlformats.org/officeDocument/2006/relationships/slideLayout" Target="../slideLayouts/slideLayout25.xml"/><Relationship Id="rId3" Type="http://schemas.openxmlformats.org/officeDocument/2006/relationships/notesSlide" Target="../notesSlides/notesSlide6.xml"/>
</Relationships>
</file>

<file path=ppt/slides/_rels/slide7.xml.rels><?xml version="1.0" encoding="UTF-8"?>
<Relationships xmlns="http://schemas.openxmlformats.org/package/2006/relationships"><Relationship Id="rId1" Type="http://schemas.openxmlformats.org/officeDocument/2006/relationships/image" Target="../media/image4.jpeg"/><Relationship Id="rId2" Type="http://schemas.openxmlformats.org/officeDocument/2006/relationships/slideLayout" Target="../slideLayouts/slideLayout25.xml"/><Relationship Id="rId3" Type="http://schemas.openxmlformats.org/officeDocument/2006/relationships/notesSlide" Target="../notesSlides/notesSlide7.xml"/>
</Relationships>
</file>

<file path=ppt/slides/_rels/slide8.xml.rels><?xml version="1.0" encoding="UTF-8"?>
<Relationships xmlns="http://schemas.openxmlformats.org/package/2006/relationships"><Relationship Id="rId1" Type="http://schemas.openxmlformats.org/officeDocument/2006/relationships/image" Target="../media/image5.jpeg"/><Relationship Id="rId2" Type="http://schemas.openxmlformats.org/officeDocument/2006/relationships/slideLayout" Target="../slideLayouts/slideLayout25.xml"/><Relationship Id="rId3" Type="http://schemas.openxmlformats.org/officeDocument/2006/relationships/notesSlide" Target="../notesSlides/notesSlide8.xml"/>
</Relationships>
</file>

<file path=ppt/slides/_rels/slide9.xml.rels><?xml version="1.0" encoding="UTF-8"?>
<Relationships xmlns="http://schemas.openxmlformats.org/package/2006/relationships"><Relationship Id="rId1" Type="http://schemas.openxmlformats.org/officeDocument/2006/relationships/image" Target="../media/image6.jpeg"/><Relationship Id="rId2" Type="http://schemas.openxmlformats.org/officeDocument/2006/relationships/slideLayout" Target="../slideLayouts/slideLayout25.xml"/><Relationship Id="rId3" Type="http://schemas.openxmlformats.org/officeDocument/2006/relationships/notesSlide" Target="../notesSlides/notesSlide9.xml"/>
</Relationships>
</file>

<file path=ppt/slides/_rels/slide10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0.xml"/>
</Relationships>
</file>

<file path=ppt/slides/_rels/slide11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11.xml"/>
</Relationships>
</file>

<file path=ppt/slides/_rels/slide12.xml.rels><?xml version="1.0" encoding="UTF-8"?>
<Relationships xmlns="http://schemas.openxmlformats.org/package/2006/relationships"><Relationship Id="rId1" Type="http://schemas.openxmlformats.org/officeDocument/2006/relationships/slideLayout" Target="../slideLayouts/slideLayout13.xml"/>
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TextShape 1"/>
          <p:cNvSpPr txBox="1"/>
          <p:nvPr/>
        </p:nvSpPr>
        <p:spPr>
          <a:xfrm>
            <a:off x="457200" y="274680"/>
            <a:ext cx="8229240" cy="493992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b="1" lang="cs-CZ" sz="6000" u="sng">
                <a:solidFill>
                  <a:srgbClr val="c00000"/>
                </a:solidFill>
                <a:latin typeface="Calibri"/>
              </a:rPr>
              <a:t>Imperiální doba</a:t>
            </a:r>
            <a:endParaRPr/>
          </a:p>
        </p:txBody>
      </p:sp>
      <p:pic>
        <p:nvPicPr>
          <p:cNvPr descr="" id="117" name="Picture 2"/>
          <p:cNvPicPr/>
          <p:nvPr/>
        </p:nvPicPr>
        <p:blipFill>
          <a:blip r:embed="rId1"/>
          <a:stretch>
            <a:fillRect/>
          </a:stretch>
        </p:blipFill>
        <p:spPr>
          <a:xfrm>
            <a:off x="1691640" y="5372280"/>
            <a:ext cx="6081480" cy="1485720"/>
          </a:xfrm>
          <a:prstGeom prst="rect">
            <a:avLst/>
          </a:prstGeom>
        </p:spPr>
      </p:pic>
    </p:spTree>
  </p:cSld>
</p:sld>
</file>

<file path=ppt/slides/slide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TextShape 1"/>
          <p:cNvSpPr txBox="1"/>
          <p:nvPr/>
        </p:nvSpPr>
        <p:spPr>
          <a:xfrm>
            <a:off x="428760" y="0"/>
            <a:ext cx="8229240" cy="128556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b="1" lang="cs-CZ" sz="4800">
                <a:solidFill>
                  <a:srgbClr val="008000"/>
                </a:solidFill>
                <a:latin typeface="Calibri"/>
              </a:rPr>
              <a:t>Imperialismus</a:t>
            </a:r>
            <a:endParaRPr/>
          </a:p>
        </p:txBody>
      </p:sp>
      <p:sp>
        <p:nvSpPr>
          <p:cNvPr id="119" name="TextShape 2"/>
          <p:cNvSpPr txBox="1"/>
          <p:nvPr/>
        </p:nvSpPr>
        <p:spPr>
          <a:xfrm>
            <a:off x="0" y="1000080"/>
            <a:ext cx="9143640" cy="5857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= Expanzivní politika hospodářsky vyspělých států, které rozšiřují svou moc na cizí území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Realizují ho evropské mocnosti + USA, Japonsko, Rusko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Jejich imperiální výboje (1880-1914) vedly ke vzniku 1. sv. války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</p:sld>
</file>

<file path=ppt/slides/slide3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ff0000"/>
                </a:solidFill>
                <a:latin typeface="Calibri"/>
              </a:rPr>
              <a:t>Imperialismus mění rozdělení světa </a:t>
            </a:r>
            <a:r>
              <a:rPr lang="cs-CZ" sz="4400">
                <a:solidFill>
                  <a:srgbClr val="ff0000"/>
                </a:solidFill>
                <a:latin typeface="Calibri"/>
              </a:rPr>
              <a:t>	</a:t>
            </a:r>
            <a:r>
              <a:rPr lang="cs-CZ" sz="4400">
                <a:solidFill>
                  <a:srgbClr val="ff0000"/>
                </a:solidFill>
                <a:latin typeface="Calibri"/>
              </a:rPr>
              <a:t> vznikají nové koloniální říše</a:t>
            </a:r>
            <a:endParaRPr/>
          </a:p>
        </p:txBody>
      </p:sp>
      <p:sp>
        <p:nvSpPr>
          <p:cNvPr id="121" name="TextShape 2"/>
          <p:cNvSpPr txBox="1"/>
          <p:nvPr/>
        </p:nvSpPr>
        <p:spPr>
          <a:xfrm>
            <a:off x="0" y="1571760"/>
            <a:ext cx="9143640" cy="528588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b="1" lang="cs-CZ" sz="4400" u="sng">
                <a:solidFill>
                  <a:srgbClr val="000000"/>
                </a:solidFill>
                <a:latin typeface="Calibri"/>
              </a:rPr>
              <a:t>Ztráty: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Španělsko, Portugalsko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b="1" lang="cs-CZ" sz="4400" u="sng">
                <a:solidFill>
                  <a:srgbClr val="000000"/>
                </a:solidFill>
                <a:latin typeface="Calibri"/>
              </a:rPr>
              <a:t>Zisky: 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Belgie, Holandsko + mocnosti Fr., V. Británie, Německo, USA, Japonsko, Rusko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b="1" lang="cs-CZ" sz="4400" u="sng">
                <a:solidFill>
                  <a:srgbClr val="000000"/>
                </a:solidFill>
                <a:latin typeface="Calibri"/>
              </a:rPr>
              <a:t>Kolonialismus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=praktická realizace imperialismu vůči zaostalým zemím </a:t>
            </a:r>
            <a:endParaRPr/>
          </a:p>
        </p:txBody>
      </p:sp>
      <p:sp>
        <p:nvSpPr>
          <p:cNvPr id="122" name="CustomShape 3"/>
          <p:cNvSpPr/>
          <p:nvPr/>
        </p:nvSpPr>
        <p:spPr>
          <a:xfrm>
            <a:off x="642960" y="928800"/>
            <a:ext cx="1071360" cy="499680"/>
          </a:xfrm>
          <a:prstGeom prst="stripedRightArrow">
            <a:avLst>
              <a:gd fmla="val 50000" name="adj1"/>
              <a:gd fmla="val 50000" name="adj2"/>
            </a:avLst>
          </a:prstGeom>
          <a:solidFill>
            <a:srgbClr val="4f81bd"/>
          </a:solidFill>
          <a:ln w="25560">
            <a:solidFill>
              <a:srgbClr val="3a5f8b"/>
            </a:solidFill>
            <a:round/>
          </a:ln>
        </p:spPr>
      </p:sp>
    </p:spTree>
  </p:cSld>
</p:sld>
</file>

<file path=ppt/slides/slide4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TextShape 1"/>
          <p:cNvSpPr txBox="1"/>
          <p:nvPr/>
        </p:nvSpPr>
        <p:spPr>
          <a:xfrm>
            <a:off x="428760" y="0"/>
            <a:ext cx="8229240" cy="128556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b="1" lang="cs-CZ" sz="4800" u="sng">
                <a:solidFill>
                  <a:srgbClr val="0000ff"/>
                </a:solidFill>
                <a:latin typeface="Calibri"/>
              </a:rPr>
              <a:t>Britské impérium</a:t>
            </a:r>
            <a:endParaRPr/>
          </a:p>
        </p:txBody>
      </p:sp>
      <p:sp>
        <p:nvSpPr>
          <p:cNvPr id="124" name="TextShape 2"/>
          <p:cNvSpPr txBox="1"/>
          <p:nvPr/>
        </p:nvSpPr>
        <p:spPr>
          <a:xfrm>
            <a:off x="0" y="1000080"/>
            <a:ext cx="9143640" cy="5857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b="1" lang="cs-CZ" sz="4400" u="sng">
                <a:solidFill>
                  <a:srgbClr val="000000"/>
                </a:solidFill>
                <a:latin typeface="Calibri"/>
              </a:rPr>
              <a:t>Kolonie:</a:t>
            </a:r>
            <a:r>
              <a:rPr lang="cs-CZ" sz="4400">
                <a:solidFill>
                  <a:srgbClr val="cc0000"/>
                </a:solidFill>
                <a:latin typeface="Calibri"/>
              </a:rPr>
              <a:t> </a:t>
            </a:r>
            <a:r>
              <a:rPr b="1" lang="cs-CZ" sz="4400" u="sng">
                <a:solidFill>
                  <a:srgbClr val="cc0000"/>
                </a:solidFill>
                <a:latin typeface="Calibri"/>
              </a:rPr>
              <a:t>Indie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, afr. státy, 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b="1" lang="cs-CZ" sz="4400" u="sng">
                <a:solidFill>
                  <a:srgbClr val="000000"/>
                </a:solidFill>
                <a:latin typeface="Calibri"/>
              </a:rPr>
              <a:t>Dominia:</a:t>
            </a:r>
            <a:r>
              <a:rPr lang="cs-CZ" sz="4400">
                <a:solidFill>
                  <a:srgbClr val="000000"/>
                </a:solidFill>
                <a:latin typeface="Calibri"/>
              </a:rPr>
              <a:t> samosprávné bílé osady </a:t>
            </a:r>
            <a:r>
              <a:rPr i="1" lang="cs-CZ" sz="4400">
                <a:solidFill>
                  <a:srgbClr val="ff0000"/>
                </a:solidFill>
                <a:latin typeface="Calibri"/>
              </a:rPr>
              <a:t> </a:t>
            </a:r>
            <a:endParaRPr/>
          </a:p>
          <a:p>
            <a:pPr>
              <a:lnSpc>
                <a:spcPct val="100000"/>
              </a:lnSpc>
            </a:pP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i="1" lang="cs-CZ" sz="4400">
                <a:solidFill>
                  <a:srgbClr val="ff0000"/>
                </a:solidFill>
                <a:latin typeface="Calibri"/>
              </a:rPr>
              <a:t>Búrská válka – </a:t>
            </a:r>
            <a:r>
              <a:rPr i="1" lang="cs-CZ" sz="4400">
                <a:solidFill>
                  <a:srgbClr val="000000"/>
                </a:solidFill>
                <a:latin typeface="Calibri"/>
              </a:rPr>
              <a:t>VB x holandští osadníci, domorodci</a:t>
            </a:r>
            <a:endParaRPr/>
          </a:p>
        </p:txBody>
      </p:sp>
    </p:spTree>
  </p:cSld>
</p:sld>
</file>

<file path=ppt/slides/slide5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" id="125" name="Obrázek 3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1423800"/>
            <a:ext cx="9143640" cy="4010040"/>
          </a:xfrm>
          <a:prstGeom prst="rect">
            <a:avLst/>
          </a:prstGeom>
        </p:spPr>
      </p:pic>
    </p:spTree>
  </p:cSld>
</p:sld>
</file>

<file path=ppt/slides/slide6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" id="126" name="Obrázek 1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1369080"/>
            <a:ext cx="9143640" cy="4119480"/>
          </a:xfrm>
          <a:prstGeom prst="rect">
            <a:avLst/>
          </a:prstGeom>
        </p:spPr>
      </p:pic>
    </p:spTree>
  </p:cSld>
</p:sld>
</file>

<file path=ppt/slides/slide7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" id="127" name="Obrázek 1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1349280"/>
            <a:ext cx="9143640" cy="4159440"/>
          </a:xfrm>
          <a:prstGeom prst="rect">
            <a:avLst/>
          </a:prstGeom>
        </p:spPr>
      </p:pic>
    </p:spTree>
  </p:cSld>
</p:sld>
</file>

<file path=ppt/slides/slide8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" id="128" name="Obrázek 1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1369440"/>
            <a:ext cx="9143640" cy="4118400"/>
          </a:xfrm>
          <a:prstGeom prst="rect">
            <a:avLst/>
          </a:prstGeom>
        </p:spPr>
      </p:pic>
    </p:spTree>
  </p:cSld>
</p:sld>
</file>

<file path=ppt/slides/slide9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descr="" id="129" name="Obrázek 1"/>
          <p:cNvPicPr/>
          <p:nvPr/>
        </p:nvPicPr>
        <p:blipFill>
          <a:blip r:embed="rId1"/>
          <a:stretch>
            <a:fillRect/>
          </a:stretch>
        </p:blipFill>
        <p:spPr>
          <a:xfrm>
            <a:off x="0" y="1388520"/>
            <a:ext cx="9143640" cy="4080600"/>
          </a:xfrm>
          <a:prstGeom prst="rect">
            <a:avLst/>
          </a:prstGeom>
        </p:spPr>
      </p:pic>
    </p:spTree>
  </p:cSld>
</p:sld>
</file>

<file path=ppt/slides/slide10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TextShape 1"/>
          <p:cNvSpPr txBox="1"/>
          <p:nvPr/>
        </p:nvSpPr>
        <p:spPr>
          <a:xfrm>
            <a:off x="428760" y="0"/>
            <a:ext cx="8229240" cy="1285560"/>
          </a:xfrm>
          <a:prstGeom prst="rect">
            <a:avLst/>
          </a:prstGeom>
        </p:spPr>
        <p:txBody>
          <a:bodyPr anchor="ctr"/>
          <a:p>
            <a:pPr>
              <a:lnSpc>
                <a:spcPct val="100000"/>
              </a:lnSpc>
            </a:pPr>
            <a:r>
              <a:rPr b="1" lang="cs-CZ" sz="4800" u="sng">
                <a:solidFill>
                  <a:srgbClr val="0000ff"/>
                </a:solidFill>
                <a:latin typeface="Calibri"/>
              </a:rPr>
              <a:t>Ruské impérium</a:t>
            </a:r>
            <a:endParaRPr/>
          </a:p>
        </p:txBody>
      </p:sp>
      <p:sp>
        <p:nvSpPr>
          <p:cNvPr id="131" name="TextShape 2"/>
          <p:cNvSpPr txBox="1"/>
          <p:nvPr/>
        </p:nvSpPr>
        <p:spPr>
          <a:xfrm>
            <a:off x="0" y="1000080"/>
            <a:ext cx="9143640" cy="5857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po ovládnutí Sibiře, Aljašky (později prodána USA) – válka s Tureckem (vliv na Balkán) a expanze do Stř. Asie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neúspěch ve válce s Japonskem o Mandžusko – 1905 revoluce: počátek parlamentu (státní duma), vznik polit. stran (bolševici – Lenin)</a:t>
            </a:r>
            <a:endParaRPr/>
          </a:p>
        </p:txBody>
      </p:sp>
    </p:spTree>
  </p:cSld>
</p:sld>
</file>

<file path=ppt/slides/slide1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DÚ:</a:t>
            </a:r>
            <a:endParaRPr/>
          </a:p>
        </p:txBody>
      </p:sp>
      <p:sp>
        <p:nvSpPr>
          <p:cNvPr id="133" name="TextShape 2"/>
          <p:cNvSpPr txBox="1"/>
          <p:nvPr/>
        </p:nvSpPr>
        <p:spPr>
          <a:xfrm>
            <a:off x="0" y="1052640"/>
            <a:ext cx="9143640" cy="580500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92/3 – písemně do sešitu (nápověda: odpověď na začátku učebnice str. 13)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vypsat do sešitu kolonie V.B., Fr., Ně., Belg., Holand. (str. 90-91)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Cíle ruských výbojů konec 19. a zač. 20. stol. – písemně do sešitu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4400">
                <a:solidFill>
                  <a:srgbClr val="000000"/>
                </a:solidFill>
                <a:latin typeface="Calibri"/>
              </a:rPr>
              <a:t>93/1 + kolonialismus – UMĚT</a:t>
            </a:r>
            <a:endParaRPr/>
          </a:p>
          <a:p>
            <a:pPr>
              <a:lnSpc>
                <a:spcPct val="100000"/>
              </a:lnSpc>
            </a:pPr>
            <a:endParaRPr/>
          </a:p>
        </p:txBody>
      </p:sp>
    </p:spTree>
  </p:cSld>
</p:sld>
</file>

<file path=ppt/slides/slide12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TextShape 1"/>
          <p:cNvSpPr txBox="1"/>
          <p:nvPr/>
        </p:nvSpPr>
        <p:spPr>
          <a:xfrm>
            <a:off x="457200" y="274680"/>
            <a:ext cx="8229240" cy="1142640"/>
          </a:xfrm>
          <a:prstGeom prst="rect">
            <a:avLst/>
          </a:prstGeom>
        </p:spPr>
        <p:txBody>
          <a:bodyPr anchor="ctr"/>
          <a:p>
            <a:pPr algn="ctr">
              <a:lnSpc>
                <a:spcPct val="100000"/>
              </a:lnSpc>
            </a:pPr>
            <a:r>
              <a:rPr lang="cs-CZ" sz="4400">
                <a:solidFill>
                  <a:srgbClr val="000000"/>
                </a:solidFill>
                <a:latin typeface="Calibri"/>
              </a:rPr>
              <a:t>Zdroje:</a:t>
            </a:r>
            <a:endParaRPr/>
          </a:p>
        </p:txBody>
      </p:sp>
      <p:sp>
        <p:nvSpPr>
          <p:cNvPr id="135" name="TextShape 2"/>
          <p:cNvSpPr txBox="1"/>
          <p:nvPr/>
        </p:nvSpPr>
        <p:spPr>
          <a:xfrm>
            <a:off x="457200" y="1600200"/>
            <a:ext cx="8229240" cy="4525560"/>
          </a:xfrm>
          <a:prstGeom prst="rect">
            <a:avLst/>
          </a:prstGeom>
        </p:spPr>
        <p:txBody>
          <a:bodyPr/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http://en.wikipedia.org/wiki/Modern_history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Josef Petera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ZŠ Nový Hrádek</a:t>
            </a:r>
            <a:endParaRPr/>
          </a:p>
          <a:p>
            <a:pPr>
              <a:lnSpc>
                <a:spcPct val="100000"/>
              </a:lnSpc>
              <a:buFont typeface="Arial"/>
              <a:buChar char="•"/>
            </a:pPr>
            <a:r>
              <a:rPr lang="cs-CZ" sz="3200">
                <a:solidFill>
                  <a:srgbClr val="000000"/>
                </a:solidFill>
                <a:latin typeface="Calibri"/>
              </a:rPr>
              <a:t>Dějepis - 8. ročník</a:t>
            </a:r>
            <a:endParaRPr/>
          </a:p>
        </p:txBody>
      </p:sp>
    </p:spTree>
  </p:cSld>
  <p:timing>
    <p:tnLst>
      <p:par>
        <p:cTn dur="indefinite" id="1" nodeType="tmRoot" restart="never">
          <p:childTnLst>
            <p:seq>
              <p:cTn id="2" nodeType="mainSeq"/>
              <p:prevCondLst>
                <p:cond delay="0" evt="onPrev">
                  <p:tgtEl>
                    <p:sldTgt/>
                  </p:tgtEl>
                </p:cond>
              </p:prevCondLst>
              <p:nextCondLst>
                <p:cond delay="0"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