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9"/>
  </p:handout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.emf"/><Relationship Id="rId5" Type="http://schemas.openxmlformats.org/officeDocument/2006/relationships/package" Target="../embeddings/Microsoft_Word_Document1.docx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79651942"/>
              </p:ext>
            </p:extLst>
          </p:nvPr>
        </p:nvGraphicFramePr>
        <p:xfrm>
          <a:off x="2339752" y="58779"/>
          <a:ext cx="4615314" cy="69706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5" imgW="5889940" imgH="8937552" progId="Word.Document.12">
                  <p:embed/>
                </p:oleObj>
              </mc:Choice>
              <mc:Fallback>
                <p:oleObj name="Dokument" r:id="rId5" imgW="5889940" imgH="89375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39752" y="58779"/>
                        <a:ext cx="4615314" cy="69706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66880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188913"/>
            <a:ext cx="6625431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1700808"/>
            <a:ext cx="7776864" cy="30469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/>
              <a:t>Technologické </a:t>
            </a:r>
            <a:r>
              <a:rPr lang="cs-CZ" sz="4800" dirty="0" smtClean="0"/>
              <a:t>výhody</a:t>
            </a:r>
            <a:br>
              <a:rPr lang="cs-CZ" sz="4800" dirty="0" smtClean="0"/>
            </a:br>
            <a:r>
              <a:rPr lang="cs-CZ" sz="4800" dirty="0" smtClean="0"/>
              <a:t>broušených cihel</a:t>
            </a:r>
            <a:br>
              <a:rPr lang="cs-CZ" sz="4800" dirty="0" smtClean="0"/>
            </a:br>
            <a:r>
              <a:rPr lang="cs-CZ" sz="4800" dirty="0" smtClean="0"/>
              <a:t>oproti </a:t>
            </a:r>
            <a:r>
              <a:rPr lang="cs-CZ" sz="4800" dirty="0"/>
              <a:t>cihlám</a:t>
            </a:r>
            <a:br>
              <a:rPr lang="cs-CZ" sz="4800" dirty="0"/>
            </a:br>
            <a:r>
              <a:rPr lang="cs-CZ" sz="4800" dirty="0" err="1"/>
              <a:t>Porotherm</a:t>
            </a:r>
            <a:r>
              <a:rPr lang="cs-CZ" sz="4800" dirty="0"/>
              <a:t> P+D</a:t>
            </a:r>
          </a:p>
        </p:txBody>
      </p:sp>
      <p:pic>
        <p:nvPicPr>
          <p:cNvPr id="1026" name="Picture 2" descr="C:\Users\hajekp.ISSSEMILY\AppData\Local\Microsoft\Windows\Temporary Internet Files\Content.IE5\TJZZO2MA\MC90044146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09" y="4115143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2276872"/>
            <a:ext cx="7776864" cy="30469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Celkově ekonomicky</a:t>
            </a:r>
            <a:br>
              <a:rPr lang="cs-CZ" sz="4800" dirty="0" smtClean="0"/>
            </a:br>
            <a:r>
              <a:rPr lang="cs-CZ" sz="4800" dirty="0" smtClean="0"/>
              <a:t>šetrnější systém dán</a:t>
            </a:r>
          </a:p>
          <a:p>
            <a:pPr marL="685800" indent="-685800" algn="l">
              <a:buFont typeface="Arial" pitchFamily="34" charset="0"/>
              <a:buChar char="•"/>
            </a:pPr>
            <a:r>
              <a:rPr lang="cs-CZ" sz="4800" dirty="0" smtClean="0"/>
              <a:t>Menší pracností</a:t>
            </a:r>
          </a:p>
          <a:p>
            <a:pPr marL="685800" indent="-685800" algn="l">
              <a:buFont typeface="Arial" pitchFamily="34" charset="0"/>
              <a:buChar char="•"/>
            </a:pPr>
            <a:r>
              <a:rPr lang="cs-CZ" sz="4800" dirty="0" smtClean="0"/>
              <a:t>Nižší spotřebou malty</a:t>
            </a:r>
            <a:endParaRPr lang="cs-CZ" sz="4800" dirty="0"/>
          </a:p>
        </p:txBody>
      </p:sp>
      <p:pic>
        <p:nvPicPr>
          <p:cNvPr id="2050" name="Picture 2" descr="C:\Users\hajekp.ISSSEMILY\AppData\Local\Microsoft\Windows\Temporary Internet Files\Content.IE5\TJZZO2MA\MP9004055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051" y="1196752"/>
            <a:ext cx="2119921" cy="316857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772816"/>
            <a:ext cx="7776864" cy="230832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Dle výrobce </a:t>
            </a:r>
            <a:r>
              <a:rPr lang="cs-CZ" sz="4800" dirty="0" err="1" smtClean="0"/>
              <a:t>Wienerberger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 smtClean="0"/>
              <a:t>až 25% úspora času při použití cihel broušených</a:t>
            </a:r>
            <a:endParaRPr lang="cs-CZ" sz="4800" dirty="0"/>
          </a:p>
        </p:txBody>
      </p:sp>
      <p:pic>
        <p:nvPicPr>
          <p:cNvPr id="3074" name="Picture 2" descr="C:\Users\hajekp.ISSSEMILY\AppData\Local\Microsoft\Windows\Temporary Internet Files\Content.IE5\O7ATP9J2\MP9003876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4502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2884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hajekp.ISSSEMILY\AppData\Local\Microsoft\Windows\Temporary Internet Files\Content.IE5\INV84FVK\MC9003182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848" y="5373216"/>
            <a:ext cx="1828800" cy="1367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196752"/>
            <a:ext cx="7776864" cy="230832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Úspora malty až 80% díky použití zdění na maltu</a:t>
            </a:r>
            <a:br>
              <a:rPr lang="cs-CZ" sz="4800" dirty="0" smtClean="0"/>
            </a:br>
            <a:r>
              <a:rPr lang="cs-CZ" sz="4800" dirty="0" smtClean="0"/>
              <a:t>pro tenké spáry</a:t>
            </a:r>
            <a:endParaRPr lang="cs-CZ" sz="4800" dirty="0"/>
          </a:p>
        </p:txBody>
      </p:sp>
      <p:pic>
        <p:nvPicPr>
          <p:cNvPr id="4098" name="Picture 2" descr="C:\Users\hajekp.ISSSEMILY\AppData\Local\Microsoft\Windows\Temporary Internet Files\Content.IE5\O7ATP9J2\MC900349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732" y="2572074"/>
            <a:ext cx="1800200" cy="1866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1" y="4221088"/>
            <a:ext cx="554461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tím spojená úspora</a:t>
            </a:r>
            <a:br>
              <a:rPr lang="cs-CZ" sz="2800" dirty="0" smtClean="0"/>
            </a:br>
            <a:r>
              <a:rPr lang="cs-CZ" sz="2800" dirty="0" smtClean="0"/>
              <a:t>při vybavení staveniště</a:t>
            </a:r>
            <a:br>
              <a:rPr lang="cs-CZ" sz="2800" dirty="0" smtClean="0"/>
            </a:br>
            <a:r>
              <a:rPr lang="cs-CZ" sz="2800" dirty="0" smtClean="0"/>
              <a:t>a sil potřebných s přesunem hmot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304439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196752"/>
            <a:ext cx="7776864" cy="230832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Zmenšení výskytu prasklin</a:t>
            </a:r>
            <a:br>
              <a:rPr lang="cs-CZ" sz="4800" dirty="0" smtClean="0"/>
            </a:br>
            <a:r>
              <a:rPr lang="cs-CZ" sz="4800" dirty="0" smtClean="0"/>
              <a:t>v omítce v důsledku téměř bezespárového zdění</a:t>
            </a:r>
            <a:endParaRPr lang="cs-CZ" sz="4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259631" y="4221088"/>
            <a:ext cx="554461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Téměř jednolitá vrstva cihlářského materiálu</a:t>
            </a:r>
            <a:br>
              <a:rPr lang="cs-CZ" sz="2800" dirty="0" smtClean="0"/>
            </a:br>
            <a:r>
              <a:rPr lang="cs-CZ" sz="2800" dirty="0" smtClean="0"/>
              <a:t>se stejnorodým pnutím.</a:t>
            </a:r>
            <a:endParaRPr lang="cs-CZ" sz="2800" dirty="0"/>
          </a:p>
        </p:txBody>
      </p:sp>
      <p:pic>
        <p:nvPicPr>
          <p:cNvPr id="5122" name="Picture 2" descr="C:\Users\hajekp.ISSSEMILY\AppData\Local\Microsoft\Windows\Temporary Internet Files\Content.IE5\O7ATP9J2\MC9000159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56992"/>
            <a:ext cx="2232248" cy="261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03536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196752"/>
            <a:ext cx="7776864" cy="37856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Snížení technologické vlhkosti zdiva od klasické „mokré“ malty a zvýšení tepelného odporu v oblasti maltových spár</a:t>
            </a:r>
            <a:endParaRPr lang="cs-CZ" sz="4800" dirty="0"/>
          </a:p>
        </p:txBody>
      </p:sp>
      <p:pic>
        <p:nvPicPr>
          <p:cNvPr id="6148" name="Picture 4" descr="C:\Users\hajekp.ISSSEMILY\AppData\Local\Microsoft\Windows\Temporary Internet Files\Content.IE5\O7ATP9J2\MP9003901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347454"/>
            <a:ext cx="2422699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val="26889888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1004</TotalTime>
  <Words>84</Words>
  <Application>Microsoft Office PowerPoint</Application>
  <PresentationFormat>Předvádění na obrazovce (4:3)</PresentationFormat>
  <Paragraphs>17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115</cp:revision>
  <dcterms:created xsi:type="dcterms:W3CDTF">2012-05-07T15:15:55Z</dcterms:created>
  <dcterms:modified xsi:type="dcterms:W3CDTF">2013-09-29T07:42:35Z</dcterms:modified>
</cp:coreProperties>
</file>