
<file path=[Content_Types].xml><?xml version="1.0" encoding="utf-8"?>
<Types xmlns="http://schemas.openxmlformats.org/package/2006/content-types">
  <Default Extension="png" ContentType="image/png"/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handoutMasterIdLst>
    <p:handoutMasterId r:id="rId8"/>
  </p:handoutMasterIdLst>
  <p:sldIdLst>
    <p:sldId id="264" r:id="rId2"/>
    <p:sldId id="256" r:id="rId3"/>
    <p:sldId id="257" r:id="rId4"/>
    <p:sldId id="262" r:id="rId5"/>
    <p:sldId id="266" r:id="rId6"/>
    <p:sldId id="263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Světlý styl 2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BDBED569-4797-4DF1-A0F4-6AAB3CD982D8}" styleName="Světlý styl 3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E8B1032C-EA38-4F05-BA0D-38AFFFC7BED3}" styleName="Světlý styl 3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714" y="-6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6" d="100"/>
          <a:sy n="56" d="100"/>
        </p:scale>
        <p:origin x="-2628" y="-96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C0A6FA43-B6B0-4FF1-A639-FF9DD695AAD6}" type="datetimeFigureOut">
              <a:rPr lang="cs-CZ"/>
              <a:pPr>
                <a:defRPr/>
              </a:pPr>
              <a:t>29.9.2013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73CFA929-A718-433E-9101-03FD265879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745470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B0A67E-1EBB-4B41-97FE-7E1BFB012722}" type="datetimeFigureOut">
              <a:rPr lang="cs-CZ"/>
              <a:pPr>
                <a:defRPr/>
              </a:pPr>
              <a:t>29.9.2013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30C61C-A807-465C-BEF5-09CA1F00FC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2826191"/>
      </p:ext>
    </p:extLst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A94922-88A7-4AA3-9577-DEC49FA7678E}" type="datetimeFigureOut">
              <a:rPr lang="cs-CZ"/>
              <a:pPr>
                <a:defRPr/>
              </a:pPr>
              <a:t>29.9.2013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B9C53A-B35A-46AA-8452-D6E1CA77FD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1326852"/>
      </p:ext>
    </p:extLst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DF3B23-C01D-4BF2-A6C2-06CAE2E8F78E}" type="datetimeFigureOut">
              <a:rPr lang="cs-CZ"/>
              <a:pPr>
                <a:defRPr/>
              </a:pPr>
              <a:t>29.9.2013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E6A27D-2A6B-4ACA-93E7-59B358A27D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8992960"/>
      </p:ext>
    </p:extLst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E9B2C7-BE8F-4142-87F3-DF4CD38ACAFF}" type="datetimeFigureOut">
              <a:rPr lang="cs-CZ"/>
              <a:pPr>
                <a:defRPr/>
              </a:pPr>
              <a:t>29.9.2013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E30BC8-4227-4EE1-99D8-D4FA6348D6A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8155872"/>
      </p:ext>
    </p:extLst>
  </p:cSld>
  <p:clrMapOvr>
    <a:masterClrMapping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9F7421-EA1E-48EA-B0D0-CCFE62F648EA}" type="datetimeFigureOut">
              <a:rPr lang="cs-CZ"/>
              <a:pPr>
                <a:defRPr/>
              </a:pPr>
              <a:t>29.9.2013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FE0B1C-D05F-4C63-962F-85B621F405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1947911"/>
      </p:ext>
    </p:extLst>
  </p:cSld>
  <p:clrMapOvr>
    <a:masterClrMapping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131FC9-6CE6-4C2F-9FE4-9495A6776CCF}" type="datetimeFigureOut">
              <a:rPr lang="cs-CZ"/>
              <a:pPr>
                <a:defRPr/>
              </a:pPr>
              <a:t>29.9.2013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6C283A-10CF-4454-9B4F-1F44D2A4860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7940559"/>
      </p:ext>
    </p:extLst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95DD0F-5FB9-4060-954A-5B98E9B27980}" type="datetimeFigureOut">
              <a:rPr lang="cs-CZ"/>
              <a:pPr>
                <a:defRPr/>
              </a:pPr>
              <a:t>29.9.2013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DAB802-A03E-4922-B059-FE5FE1649B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9026582"/>
      </p:ext>
    </p:extLst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079152-F7D5-4842-BDA0-AE24D19F86FC}" type="datetimeFigureOut">
              <a:rPr lang="cs-CZ"/>
              <a:pPr>
                <a:defRPr/>
              </a:pPr>
              <a:t>29.9.2013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E94E6A-3EA6-41C1-B3F5-E6EBFE5FD9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1640158"/>
      </p:ext>
    </p:extLst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4129AE-AAB5-4FF2-85F0-647F1EECCD26}" type="datetimeFigureOut">
              <a:rPr lang="cs-CZ"/>
              <a:pPr>
                <a:defRPr/>
              </a:pPr>
              <a:t>29.9.2013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58F4E8-D4C8-45DE-874C-B041E09157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5232912"/>
      </p:ext>
    </p:extLst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5C8601-1623-4AA7-B9F2-465689865ABA}" type="datetimeFigureOut">
              <a:rPr lang="cs-CZ"/>
              <a:pPr>
                <a:defRPr/>
              </a:pPr>
              <a:t>29.9.2013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88B5E5-3CCA-4834-AEF0-2F8517F588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1046973"/>
      </p:ext>
    </p:extLst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29F448-B0D2-4000-8FE6-A6ED496D3133}" type="datetimeFigureOut">
              <a:rPr lang="cs-CZ"/>
              <a:pPr>
                <a:defRPr/>
              </a:pPr>
              <a:t>29.9.2013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3D37DE-AAA6-48E2-A54C-063B4BB284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5741"/>
      </p:ext>
    </p:extLst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 t="-3000" b="-4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6A570B76-F24D-4928-A3F4-C125CAFA0C7A}" type="datetimeFigureOut">
              <a:rPr lang="cs-CZ"/>
              <a:pPr>
                <a:defRPr/>
              </a:pPr>
              <a:t>29.9.2013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193BA6D-F09B-440F-B75C-5D11B97930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dissolve/>
  </p:transition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mlDrawing" Target="../drawings/vmlDrawing1.vml"/><Relationship Id="rId1" Type="http://schemas.openxmlformats.org/officeDocument/2006/relationships/themeOverride" Target="../theme/themeOverride1.xml"/><Relationship Id="rId6" Type="http://schemas.openxmlformats.org/officeDocument/2006/relationships/image" Target="../media/image2.emf"/><Relationship Id="rId5" Type="http://schemas.openxmlformats.org/officeDocument/2006/relationships/package" Target="../embeddings/Microsoft_Word_Document1.docx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ienerberger.cz/ke-sta%C5%BEen%C3%AD-download/videosekvence-zd%C4%9Bn%C3%AD/zd%C4%9Bn%C3%AD-na-maltu-pro-tenk%C3%A9-sp%C3%A1ry/p%C5%99eklady-a-v%C4%9Bncovky-technologie-zd%C4%9Bn%C3%AD-porotherm-profi.html?lpi=1223880092978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0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 cstate="print">
            <a:lum/>
          </a:blip>
          <a:srcRect/>
          <a:stretch>
            <a:fillRect l="-39000" r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086031326"/>
              </p:ext>
            </p:extLst>
          </p:nvPr>
        </p:nvGraphicFramePr>
        <p:xfrm>
          <a:off x="2339240" y="116632"/>
          <a:ext cx="4463933" cy="662473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3" name="Dokument" r:id="rId5" imgW="5889940" imgH="8742121" progId="Word.Document.12">
                  <p:embed/>
                </p:oleObj>
              </mc:Choice>
              <mc:Fallback>
                <p:oleObj name="Dokument" r:id="rId5" imgW="5889940" imgH="8742121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2339240" y="116632"/>
                        <a:ext cx="4463933" cy="662473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66804702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39000" r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65" name="Picture 17" descr="C:\Users\hajekp.ISSSEMILY\AppData\Local\Microsoft\Windows\Temporary Internet Files\Content.IE5\INV84FVK\MC90035520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708852">
            <a:off x="1615607" y="2489053"/>
            <a:ext cx="3876511" cy="38784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267744" y="188913"/>
            <a:ext cx="6625431" cy="523220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 algn="r">
              <a:defRPr/>
            </a:pPr>
            <a:r>
              <a:rPr lang="cs-CZ" sz="2800" dirty="0" smtClean="0"/>
              <a:t>Systém broušených cihel </a:t>
            </a:r>
            <a:r>
              <a:rPr lang="cs-CZ" sz="2800" dirty="0" err="1" smtClean="0"/>
              <a:t>Porotherm</a:t>
            </a:r>
            <a:r>
              <a:rPr lang="cs-CZ" sz="2800" dirty="0" smtClean="0"/>
              <a:t> CB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55575" y="1340768"/>
            <a:ext cx="7776864" cy="156966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spAutoFit/>
          </a:bodyPr>
          <a:lstStyle>
            <a:defPPr>
              <a:defRPr lang="cs-CZ"/>
            </a:defPPr>
            <a:lvl1pPr algn="ctr">
              <a:defRPr sz="3600"/>
            </a:lvl1pPr>
          </a:lstStyle>
          <a:p>
            <a:r>
              <a:rPr lang="cs-CZ" sz="4800" dirty="0" smtClean="0"/>
              <a:t>Překlady a </a:t>
            </a:r>
            <a:r>
              <a:rPr lang="cs-CZ" sz="4800" dirty="0" err="1" smtClean="0"/>
              <a:t>věncovky</a:t>
            </a:r>
            <a:r>
              <a:rPr lang="cs-CZ" sz="4800" dirty="0" smtClean="0"/>
              <a:t> </a:t>
            </a:r>
            <a:r>
              <a:rPr lang="cs-CZ" sz="4800" dirty="0" err="1" smtClean="0"/>
              <a:t>Porotherm</a:t>
            </a:r>
            <a:endParaRPr lang="cs-CZ" sz="4800" dirty="0"/>
          </a:p>
        </p:txBody>
      </p:sp>
      <p:pic>
        <p:nvPicPr>
          <p:cNvPr id="2066" name="Picture 18" descr="C:\Users\hajekp.ISSSEMILY\AppData\Local\Microsoft\Windows\Temporary Internet Files\Content.IE5\O7ATP9J2\MC90005653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1" y="4149080"/>
            <a:ext cx="2232248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39000" r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339752" y="188913"/>
            <a:ext cx="6553423" cy="523220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 algn="r">
              <a:defRPr/>
            </a:pPr>
            <a:r>
              <a:rPr lang="cs-CZ" sz="2800" dirty="0" smtClean="0"/>
              <a:t>Systém broušených cihel </a:t>
            </a:r>
            <a:r>
              <a:rPr lang="cs-CZ" sz="2800" dirty="0" err="1" smtClean="0"/>
              <a:t>Porotherm</a:t>
            </a:r>
            <a:r>
              <a:rPr lang="cs-CZ" sz="2800" dirty="0" smtClean="0"/>
              <a:t> CB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41409" y="1024649"/>
            <a:ext cx="7776864" cy="2308324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>
            <a:spAutoFit/>
          </a:bodyPr>
          <a:lstStyle>
            <a:defPPr>
              <a:defRPr lang="cs-CZ"/>
            </a:defPPr>
            <a:lvl1pPr algn="ctr">
              <a:defRPr sz="3600"/>
            </a:lvl1pPr>
          </a:lstStyle>
          <a:p>
            <a:pPr algn="l"/>
            <a:r>
              <a:rPr lang="cs-CZ" sz="4800" dirty="0" smtClean="0"/>
              <a:t>Překlady </a:t>
            </a:r>
            <a:r>
              <a:rPr lang="cs-CZ" sz="4800" dirty="0" err="1" smtClean="0"/>
              <a:t>Porotherm</a:t>
            </a:r>
            <a:r>
              <a:rPr lang="cs-CZ" sz="4800" dirty="0" smtClean="0"/>
              <a:t> 23,8 ukládáme vždy do maltové lože z cementové malty.</a:t>
            </a:r>
            <a:endParaRPr lang="cs-CZ" sz="4800" dirty="0"/>
          </a:p>
        </p:txBody>
      </p:sp>
      <p:pic>
        <p:nvPicPr>
          <p:cNvPr id="3080" name="Picture 8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3541402"/>
            <a:ext cx="4459238" cy="3045333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76317457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39000" r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339752" y="188913"/>
            <a:ext cx="6553423" cy="523220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 algn="r">
              <a:defRPr/>
            </a:pPr>
            <a:r>
              <a:rPr lang="cs-CZ" sz="2800" dirty="0" smtClean="0"/>
              <a:t>Systém broušených cihel </a:t>
            </a:r>
            <a:r>
              <a:rPr lang="cs-CZ" sz="2800" dirty="0" err="1" smtClean="0"/>
              <a:t>Porotherm</a:t>
            </a:r>
            <a:r>
              <a:rPr lang="cs-CZ" sz="2800" dirty="0" smtClean="0"/>
              <a:t> CB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83567" y="1124744"/>
            <a:ext cx="7704857" cy="144655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defPPr>
              <a:defRPr lang="cs-CZ"/>
            </a:defPPr>
            <a:lvl1pPr algn="ctr">
              <a:defRPr sz="3600"/>
            </a:lvl1pPr>
          </a:lstStyle>
          <a:p>
            <a:pPr algn="l"/>
            <a:r>
              <a:rPr lang="cs-CZ" sz="4400" dirty="0" smtClean="0"/>
              <a:t>Překlady poté fixujeme vázacím drátem proti překlopení</a:t>
            </a:r>
            <a:endParaRPr lang="cs-CZ" sz="4400" dirty="0"/>
          </a:p>
        </p:txBody>
      </p:sp>
      <p:pic>
        <p:nvPicPr>
          <p:cNvPr id="4107" name="Picture 11" descr="C:\Users\hajekp.ISSSEMILY\AppData\Local\Microsoft\Windows\Temporary Internet Files\Content.IE5\5L1W01TD\MC90035837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2996952"/>
            <a:ext cx="3456384" cy="3456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8" name="Picture 12" descr="C:\Users\hajekp.ISSSEMILY\AppData\Local\Microsoft\Windows\Temporary Internet Files\Content.IE5\TJZZO2MA\MC90024173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4293096"/>
            <a:ext cx="1769364" cy="16559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51251797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39000" r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339752" y="188913"/>
            <a:ext cx="6553423" cy="523220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 algn="r">
              <a:defRPr/>
            </a:pPr>
            <a:r>
              <a:rPr lang="cs-CZ" sz="2800" dirty="0" smtClean="0"/>
              <a:t>Systém broušených cihel </a:t>
            </a:r>
            <a:r>
              <a:rPr lang="cs-CZ" sz="2800" dirty="0" err="1" smtClean="0"/>
              <a:t>Porotherm</a:t>
            </a:r>
            <a:r>
              <a:rPr lang="cs-CZ" sz="2800" dirty="0" smtClean="0"/>
              <a:t> CB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83568" y="1078972"/>
            <a:ext cx="7776864" cy="156966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>
            <a:spAutoFit/>
          </a:bodyPr>
          <a:lstStyle>
            <a:defPPr>
              <a:defRPr lang="cs-CZ"/>
            </a:defPPr>
            <a:lvl1pPr algn="ctr">
              <a:defRPr sz="3600"/>
            </a:lvl1pPr>
          </a:lstStyle>
          <a:p>
            <a:pPr algn="l"/>
            <a:r>
              <a:rPr lang="cs-CZ" sz="4800" dirty="0" err="1" smtClean="0"/>
              <a:t>Věncovky</a:t>
            </a:r>
            <a:r>
              <a:rPr lang="cs-CZ" sz="4800" dirty="0" smtClean="0"/>
              <a:t> vyzdíváme na maltu vápenocementovou.</a:t>
            </a:r>
            <a:endParaRPr lang="cs-CZ" sz="4800" dirty="0"/>
          </a:p>
        </p:txBody>
      </p:sp>
      <p:pic>
        <p:nvPicPr>
          <p:cNvPr id="6156" name="Picture 1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852936"/>
            <a:ext cx="7782062" cy="3771166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23169187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39000" r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339752" y="188913"/>
            <a:ext cx="6553423" cy="523220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 algn="r">
              <a:defRPr/>
            </a:pPr>
            <a:r>
              <a:rPr lang="cs-CZ" sz="2800" dirty="0" smtClean="0"/>
              <a:t>Systém broušených cihel </a:t>
            </a:r>
            <a:r>
              <a:rPr lang="cs-CZ" sz="2800" dirty="0" err="1" smtClean="0"/>
              <a:t>Porotherm</a:t>
            </a:r>
            <a:r>
              <a:rPr lang="cs-CZ" sz="2800" dirty="0" smtClean="0"/>
              <a:t> CB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38681" y="1080598"/>
            <a:ext cx="7776864" cy="378565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>
            <a:spAutoFit/>
          </a:bodyPr>
          <a:lstStyle>
            <a:defPPr>
              <a:defRPr lang="cs-CZ"/>
            </a:defPPr>
            <a:lvl1pPr algn="ctr">
              <a:defRPr sz="3600"/>
            </a:lvl1pPr>
          </a:lstStyle>
          <a:p>
            <a:pPr algn="l"/>
            <a:r>
              <a:rPr lang="cs-CZ" sz="4000" dirty="0" smtClean="0"/>
              <a:t>Překlady </a:t>
            </a:r>
            <a:r>
              <a:rPr lang="cs-CZ" sz="4000" dirty="0" err="1" smtClean="0"/>
              <a:t>Porotherm</a:t>
            </a:r>
            <a:r>
              <a:rPr lang="cs-CZ" sz="4000" dirty="0" smtClean="0"/>
              <a:t> KP 7 se vyrábí</a:t>
            </a:r>
            <a:br>
              <a:rPr lang="cs-CZ" sz="4000" dirty="0" smtClean="0"/>
            </a:br>
            <a:r>
              <a:rPr lang="cs-CZ" sz="4000" dirty="0" smtClean="0"/>
              <a:t>v rozměrech (š x v x d)</a:t>
            </a:r>
            <a:br>
              <a:rPr lang="cs-CZ" sz="4000" dirty="0" smtClean="0"/>
            </a:br>
            <a:r>
              <a:rPr lang="cs-CZ" sz="4000" dirty="0" smtClean="0"/>
              <a:t>70x238x1000 až 3500 (po 250 mm).</a:t>
            </a:r>
          </a:p>
          <a:p>
            <a:pPr algn="l"/>
            <a:r>
              <a:rPr lang="cs-CZ" sz="4000" dirty="0" err="1" smtClean="0"/>
              <a:t>Věncovky</a:t>
            </a:r>
            <a:r>
              <a:rPr lang="cs-CZ" sz="4000" dirty="0" smtClean="0"/>
              <a:t> </a:t>
            </a:r>
            <a:r>
              <a:rPr lang="cs-CZ" sz="4000" dirty="0" err="1" smtClean="0"/>
              <a:t>Porotherm</a:t>
            </a:r>
            <a:r>
              <a:rPr lang="cs-CZ" sz="4000" dirty="0" smtClean="0"/>
              <a:t> VT 8</a:t>
            </a:r>
          </a:p>
          <a:p>
            <a:pPr algn="l"/>
            <a:r>
              <a:rPr lang="cs-CZ" sz="4000" dirty="0" smtClean="0"/>
              <a:t>v rozměrech (d x š x v)</a:t>
            </a:r>
          </a:p>
          <a:p>
            <a:pPr algn="l"/>
            <a:r>
              <a:rPr lang="cs-CZ" sz="4000" dirty="0" smtClean="0"/>
              <a:t>497x80x195/238/275 mm</a:t>
            </a:r>
            <a:endParaRPr lang="cs-CZ" sz="4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012160" y="6559189"/>
            <a:ext cx="304152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200" i="1" dirty="0" smtClean="0"/>
              <a:t>Ilustrace: Kliparty Office a archiv autora</a:t>
            </a:r>
            <a:endParaRPr lang="cs-CZ" sz="1200" i="1" dirty="0"/>
          </a:p>
        </p:txBody>
      </p:sp>
      <p:pic>
        <p:nvPicPr>
          <p:cNvPr id="6152" name="Picture 8" descr="C:\Users\hajekp.ISSSEMILY\AppData\Local\Microsoft\Windows\Temporary Internet Files\Content.IE5\5L1W01TD\MC900286578[1].wmf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4797152"/>
            <a:ext cx="1791310" cy="16861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/>
          <p:cNvSpPr/>
          <p:nvPr/>
        </p:nvSpPr>
        <p:spPr>
          <a:xfrm rot="20407481">
            <a:off x="5099731" y="5481803"/>
            <a:ext cx="205729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Video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146644995"/>
      </p:ext>
    </p:extLst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18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7" grpId="1"/>
    </p:bldLst>
  </p:timing>
</p:sld>
</file>

<file path=ppt/theme/theme1.xml><?xml version="1.0" encoding="utf-8"?>
<a:theme xmlns:a="http://schemas.openxmlformats.org/drawingml/2006/main" name="Motiv sady Office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Metro">
    <a:dk1>
      <a:sysClr val="windowText" lastClr="000000"/>
    </a:dk1>
    <a:lt1>
      <a:sysClr val="window" lastClr="FFFFFF"/>
    </a:lt1>
    <a:dk2>
      <a:srgbClr val="4E5B6F"/>
    </a:dk2>
    <a:lt2>
      <a:srgbClr val="D6ECFF"/>
    </a:lt2>
    <a:accent1>
      <a:srgbClr val="7FD13B"/>
    </a:accent1>
    <a:accent2>
      <a:srgbClr val="EA157A"/>
    </a:accent2>
    <a:accent3>
      <a:srgbClr val="FEB80A"/>
    </a:accent3>
    <a:accent4>
      <a:srgbClr val="00ADDC"/>
    </a:accent4>
    <a:accent5>
      <a:srgbClr val="738AC8"/>
    </a:accent5>
    <a:accent6>
      <a:srgbClr val="1AB39F"/>
    </a:accent6>
    <a:hlink>
      <a:srgbClr val="EB8803"/>
    </a:hlink>
    <a:folHlink>
      <a:srgbClr val="5F7791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1636</TotalTime>
  <Words>68</Words>
  <Application>Microsoft Office PowerPoint</Application>
  <PresentationFormat>Předvádění na obrazovce (4:3)</PresentationFormat>
  <Paragraphs>15</Paragraphs>
  <Slides>6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Motiv sady Office</vt:lpstr>
      <vt:lpstr>Microsoft Word Document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Prima_music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Prima_music</dc:creator>
  <cp:lastModifiedBy>Petr Hájek</cp:lastModifiedBy>
  <cp:revision>185</cp:revision>
  <dcterms:created xsi:type="dcterms:W3CDTF">2012-05-07T15:15:55Z</dcterms:created>
  <dcterms:modified xsi:type="dcterms:W3CDTF">2013-09-29T14:57:48Z</dcterms:modified>
</cp:coreProperties>
</file>