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8" r:id="rId2"/>
    <p:sldId id="256" r:id="rId3"/>
    <p:sldId id="261" r:id="rId4"/>
    <p:sldId id="259" r:id="rId5"/>
    <p:sldId id="262" r:id="rId6"/>
    <p:sldId id="263" r:id="rId7"/>
    <p:sldId id="264" r:id="rId8"/>
    <p:sldId id="265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slide" Target="slide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psolutions.co.za/images/Comp_Repair.jpg" TargetMode="External"/><Relationship Id="rId13" Type="http://schemas.openxmlformats.org/officeDocument/2006/relationships/hyperlink" Target="http://www.3dnews.ru/_imgdata/img/2008/12/23/107866.jpg" TargetMode="External"/><Relationship Id="rId3" Type="http://schemas.openxmlformats.org/officeDocument/2006/relationships/hyperlink" Target="http://www.totaltechnow.com/wp-content/uploads/2011/10/hardware-repair.jpg" TargetMode="External"/><Relationship Id="rId7" Type="http://schemas.openxmlformats.org/officeDocument/2006/relationships/hyperlink" Target="http://www.warepin.com/wp-content/uploads/2009/12/the-difference-between-computer-hardware-and-software2.jpg" TargetMode="External"/><Relationship Id="rId12" Type="http://schemas.openxmlformats.org/officeDocument/2006/relationships/hyperlink" Target="http://icons.iconarchive.com/icons/artua/dragon-soft/512/Printer-icon.png" TargetMode="External"/><Relationship Id="rId2" Type="http://schemas.openxmlformats.org/officeDocument/2006/relationships/hyperlink" Target="http://www.topnews.in/files/computer-chi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opic.on.ca/images/computer-hardware.jpg" TargetMode="External"/><Relationship Id="rId11" Type="http://schemas.openxmlformats.org/officeDocument/2006/relationships/hyperlink" Target="http://images.static-te-ra.com.ua/shop_image/product/_________________4d457bbe197cd.jpg" TargetMode="External"/><Relationship Id="rId5" Type="http://schemas.openxmlformats.org/officeDocument/2006/relationships/hyperlink" Target="http://www.maastrek-werbeartikel.de/img/artikel/big/5559.jpg" TargetMode="External"/><Relationship Id="rId10" Type="http://schemas.openxmlformats.org/officeDocument/2006/relationships/hyperlink" Target="http://www.hamptonsaudiovisualrentals.com/microphone.jpg" TargetMode="External"/><Relationship Id="rId4" Type="http://schemas.openxmlformats.org/officeDocument/2006/relationships/hyperlink" Target="http://media.bestofmicro.com/windows-7-xp-logo,J-3-214527-1.png" TargetMode="External"/><Relationship Id="rId9" Type="http://schemas.openxmlformats.org/officeDocument/2006/relationships/hyperlink" Target="http://www.e-ott.info/images/klavesnice.jpg" TargetMode="External"/><Relationship Id="rId14" Type="http://schemas.openxmlformats.org/officeDocument/2006/relationships/hyperlink" Target="http://3.bp.blogspot.com/-twIEiQPTMY8/T4rR2ZCKGRI/AAAAAAAADL8/c5B2cUEHjOE/s1600/best-computer-speaker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528" y="2204864"/>
            <a:ext cx="8229600" cy="45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Petr Novák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VY_32_INOVACE_01_F9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Hardware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Hardware a Software.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Datum: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22. </a:t>
            </a:r>
            <a:r>
              <a:rPr lang="cs-CZ" sz="1600" dirty="0" smtClean="0">
                <a:solidFill>
                  <a:schemeClr val="tx2"/>
                </a:solidFill>
              </a:rPr>
              <a:t>2. 2012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Keywords:	hardware, software, program, vstupní zařízení</a:t>
            </a:r>
            <a:r>
              <a:rPr lang="cs-CZ" sz="2000" dirty="0" smtClean="0">
                <a:solidFill>
                  <a:schemeClr val="tx2"/>
                </a:solidFill>
              </a:rPr>
              <a:t>, výstupní zařízení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Petr\Desktop\DUMy\OPVK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3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921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168624"/>
            <a:ext cx="8077200" cy="1673352"/>
          </a:xfrm>
        </p:spPr>
        <p:txBody>
          <a:bodyPr/>
          <a:lstStyle/>
          <a:p>
            <a:pPr algn="ctr"/>
            <a:r>
              <a:rPr lang="cs-CZ" dirty="0" smtClean="0"/>
              <a:t>Hardware</a:t>
            </a:r>
            <a:br>
              <a:rPr lang="cs-CZ" dirty="0" smtClean="0"/>
            </a:br>
            <a:r>
              <a:rPr lang="cs-CZ" dirty="0" smtClean="0"/>
              <a:t>Software</a:t>
            </a:r>
            <a:endParaRPr lang="cs-CZ" dirty="0"/>
          </a:p>
        </p:txBody>
      </p:sp>
      <p:pic>
        <p:nvPicPr>
          <p:cNvPr id="3076" name="Picture 4" descr="http://www.topnews.in/files/computer-chi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16632"/>
            <a:ext cx="6588224" cy="49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2352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Hardware &amp; Software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700808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Hardware</a:t>
            </a:r>
          </a:p>
          <a:p>
            <a:pPr algn="ctr"/>
            <a:r>
              <a:rPr lang="cs-CZ" sz="2800" b="1" dirty="0">
                <a:solidFill>
                  <a:srgbClr val="0070C0"/>
                </a:solidFill>
              </a:rPr>
              <a:t>p</a:t>
            </a:r>
            <a:r>
              <a:rPr lang="cs-CZ" sz="2800" b="1" dirty="0" smtClean="0">
                <a:solidFill>
                  <a:srgbClr val="0070C0"/>
                </a:solidFill>
              </a:rPr>
              <a:t>evné součásti PC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1708060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Software</a:t>
            </a:r>
          </a:p>
          <a:p>
            <a:pPr algn="ctr"/>
            <a:r>
              <a:rPr lang="cs-CZ" sz="2800" b="1" dirty="0">
                <a:solidFill>
                  <a:srgbClr val="0070C0"/>
                </a:solidFill>
              </a:rPr>
              <a:t>p</a:t>
            </a:r>
            <a:r>
              <a:rPr lang="cs-CZ" sz="2800" b="1" dirty="0" smtClean="0">
                <a:solidFill>
                  <a:srgbClr val="0070C0"/>
                </a:solidFill>
              </a:rPr>
              <a:t>rogramové vybavení PC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http://www.totaltechnow.com/wp-content/uploads/2011/10/hardware-repai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04" y="2780928"/>
            <a:ext cx="4007473" cy="338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media.bestofmicro.com/windows-7-xp-logo,J-3-214527-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333" y="2924944"/>
            <a:ext cx="2514288" cy="154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maastrek-werbeartikel.de/img/artikel/big/5559.jpg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137"/>
          <a:stretch/>
        </p:blipFill>
        <p:spPr bwMode="auto">
          <a:xfrm rot="1746638">
            <a:off x="6392656" y="4380467"/>
            <a:ext cx="1759981" cy="217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060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Hardware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775191"/>
            <a:ext cx="8640960" cy="4625609"/>
          </a:xfrm>
        </p:spPr>
        <p:txBody>
          <a:bodyPr/>
          <a:lstStyle/>
          <a:p>
            <a:r>
              <a:rPr lang="cs-CZ" b="1" dirty="0" smtClean="0"/>
              <a:t>Všechna fyzicky existující zařízení PC</a:t>
            </a:r>
          </a:p>
          <a:p>
            <a:r>
              <a:rPr lang="cs-CZ" b="1" dirty="0" smtClean="0"/>
              <a:t>Jsou nezbytná pro fungování počítače</a:t>
            </a:r>
          </a:p>
          <a:p>
            <a:endParaRPr lang="cs-CZ" b="1" dirty="0"/>
          </a:p>
        </p:txBody>
      </p:sp>
      <p:pic>
        <p:nvPicPr>
          <p:cNvPr id="1026" name="Picture 2" descr="http://topic.on.ca/images/computer-hardwa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140968"/>
            <a:ext cx="4742121" cy="3161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66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8184" y="476672"/>
            <a:ext cx="2520280" cy="187220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Příklady hardware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098" name="Picture 2" descr="http://www.warepin.com/wp-content/uploads/2009/12/the-difference-between-computer-hardware-and-software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12"/>
          <a:stretch/>
        </p:blipFill>
        <p:spPr bwMode="auto">
          <a:xfrm>
            <a:off x="179512" y="64279"/>
            <a:ext cx="5616624" cy="671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02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zařízení PC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Vstupní zařízení </a:t>
            </a:r>
            <a:r>
              <a:rPr lang="cs-CZ" b="1" dirty="0" smtClean="0"/>
              <a:t>– data „vstupují“ do PC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Výstupní zařízení </a:t>
            </a:r>
            <a:r>
              <a:rPr lang="cs-CZ" b="1" dirty="0" smtClean="0"/>
              <a:t>– data „vystupují“ z PC</a:t>
            </a:r>
            <a:endParaRPr lang="cs-CZ" b="1" dirty="0"/>
          </a:p>
        </p:txBody>
      </p:sp>
      <p:pic>
        <p:nvPicPr>
          <p:cNvPr id="5122" name="Picture 2" descr="http://www.dpsolutions.co.za/images/Comp_Repai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104367"/>
            <a:ext cx="352839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377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Vstupní zařízení (input)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Klávesnice</a:t>
            </a:r>
          </a:p>
          <a:p>
            <a:r>
              <a:rPr lang="cs-CZ" b="1" dirty="0"/>
              <a:t>Počítačová </a:t>
            </a:r>
            <a:r>
              <a:rPr lang="cs-CZ" b="1" dirty="0" smtClean="0"/>
              <a:t>myš</a:t>
            </a:r>
            <a:endParaRPr lang="cs-CZ" b="1" dirty="0"/>
          </a:p>
          <a:p>
            <a:r>
              <a:rPr lang="cs-CZ" b="1" dirty="0" smtClean="0"/>
              <a:t>Dotykový display</a:t>
            </a:r>
          </a:p>
          <a:p>
            <a:r>
              <a:rPr lang="cs-CZ" b="1" dirty="0" smtClean="0"/>
              <a:t>Mikrofon</a:t>
            </a:r>
            <a:endParaRPr lang="cs-CZ" b="1" dirty="0"/>
          </a:p>
          <a:p>
            <a:r>
              <a:rPr lang="cs-CZ" b="1" dirty="0"/>
              <a:t>Joystick</a:t>
            </a:r>
          </a:p>
          <a:p>
            <a:r>
              <a:rPr lang="cs-CZ" b="1" dirty="0"/>
              <a:t>Gamepad</a:t>
            </a:r>
          </a:p>
          <a:p>
            <a:r>
              <a:rPr lang="cs-CZ" b="1" dirty="0"/>
              <a:t>Scanner</a:t>
            </a:r>
          </a:p>
          <a:p>
            <a:r>
              <a:rPr lang="cs-CZ" b="1" dirty="0"/>
              <a:t>Webová kamera</a:t>
            </a:r>
          </a:p>
        </p:txBody>
      </p:sp>
      <p:pic>
        <p:nvPicPr>
          <p:cNvPr id="6146" name="Picture 2" descr="http://www.e-ott.info/images/klavesnice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84784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hamptonsaudiovisualrentals.com/microphon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869160"/>
            <a:ext cx="2304256" cy="1718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images.static-te-ra.com.ua/shop_image/product/_________________4d457bbe197c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02966"/>
            <a:ext cx="2067654" cy="24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5547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Výstupní </a:t>
            </a:r>
            <a:r>
              <a:rPr lang="cs-CZ" dirty="0"/>
              <a:t>zařízení </a:t>
            </a:r>
            <a:r>
              <a:rPr lang="cs-CZ" dirty="0" smtClean="0"/>
              <a:t>(output</a:t>
            </a:r>
            <a:r>
              <a:rPr lang="cs-CZ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Monitor</a:t>
            </a:r>
          </a:p>
          <a:p>
            <a:r>
              <a:rPr lang="cs-CZ" b="1" dirty="0"/>
              <a:t>Tiskárna</a:t>
            </a:r>
          </a:p>
          <a:p>
            <a:r>
              <a:rPr lang="cs-CZ" b="1" dirty="0"/>
              <a:t>Reproduktor</a:t>
            </a:r>
          </a:p>
          <a:p>
            <a:r>
              <a:rPr lang="cs-CZ" b="1" dirty="0"/>
              <a:t>Plotter</a:t>
            </a:r>
          </a:p>
        </p:txBody>
      </p:sp>
      <p:pic>
        <p:nvPicPr>
          <p:cNvPr id="7170" name="Picture 2" descr="http://icons.iconarchive.com/icons/artua/dragon-soft/512/Printer-ic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48680"/>
            <a:ext cx="4104455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3dnews.ru/_imgdata/img/2008/12/23/10786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05063"/>
            <a:ext cx="3117195" cy="2539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3.bp.blogspot.com/-twIEiQPTMY8/T4rR2ZCKGRI/AAAAAAAADL8/c5B2cUEHjOE/s1600/best-computer-speakers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753" y="4005063"/>
            <a:ext cx="3636991" cy="2800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518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75191"/>
            <a:ext cx="8928992" cy="4625609"/>
          </a:xfrm>
        </p:spPr>
        <p:txBody>
          <a:bodyPr>
            <a:normAutofit/>
          </a:bodyPr>
          <a:lstStyle/>
          <a:p>
            <a:pPr marL="633222" indent="-514350">
              <a:buFont typeface="+mj-lt"/>
              <a:buAutoNum type="arabicParenR"/>
            </a:pPr>
            <a:r>
              <a:rPr lang="cs-CZ" sz="3000" dirty="0" smtClean="0"/>
              <a:t>Popiš rozdíl mezi hardware a software.	</a:t>
            </a:r>
            <a:r>
              <a:rPr lang="cs-CZ" sz="3000" dirty="0" smtClean="0">
                <a:hlinkClick r:id="rId2" action="ppaction://hlinksldjump"/>
              </a:rPr>
              <a:t>odpověď</a:t>
            </a:r>
            <a:endParaRPr lang="cs-CZ" sz="3000" dirty="0" smtClean="0"/>
          </a:p>
          <a:p>
            <a:pPr marL="633222" indent="-514350">
              <a:buFont typeface="+mj-lt"/>
              <a:buAutoNum type="arabicParenR"/>
            </a:pPr>
            <a:r>
              <a:rPr lang="cs-CZ" sz="3000" dirty="0" smtClean="0"/>
              <a:t>Co je hardware PC?				</a:t>
            </a:r>
            <a:r>
              <a:rPr lang="cs-CZ" sz="3000" dirty="0" smtClean="0">
                <a:hlinkClick r:id="rId3" action="ppaction://hlinksldjump"/>
              </a:rPr>
              <a:t>odpověď</a:t>
            </a:r>
            <a:endParaRPr lang="cs-CZ" sz="3000" dirty="0" smtClean="0"/>
          </a:p>
          <a:p>
            <a:pPr marL="633222" indent="-514350">
              <a:buFont typeface="+mj-lt"/>
              <a:buAutoNum type="arabicParenR"/>
            </a:pPr>
            <a:r>
              <a:rPr lang="cs-CZ" sz="3000" dirty="0" smtClean="0"/>
              <a:t>Uveď příklady hardware.				</a:t>
            </a:r>
            <a:r>
              <a:rPr lang="cs-CZ" sz="3000" dirty="0" smtClean="0">
                <a:hlinkClick r:id="rId4" action="ppaction://hlinksldjump"/>
              </a:rPr>
              <a:t>odpověď</a:t>
            </a:r>
            <a:endParaRPr lang="cs-CZ" sz="3000" dirty="0" smtClean="0"/>
          </a:p>
          <a:p>
            <a:pPr marL="633222" indent="-514350">
              <a:buFont typeface="+mj-lt"/>
              <a:buAutoNum type="arabicParenR"/>
            </a:pPr>
            <a:r>
              <a:rPr lang="cs-CZ" sz="3000" dirty="0" smtClean="0"/>
              <a:t>Jak zařízení PC rozdělujeme?			</a:t>
            </a:r>
            <a:r>
              <a:rPr lang="cs-CZ" sz="3000" dirty="0" smtClean="0">
                <a:hlinkClick r:id="rId5" action="ppaction://hlinksldjump"/>
              </a:rPr>
              <a:t>odpověď</a:t>
            </a:r>
            <a:endParaRPr lang="cs-CZ" sz="3000" dirty="0" smtClean="0"/>
          </a:p>
          <a:p>
            <a:pPr marL="633222" indent="-514350">
              <a:buFont typeface="+mj-lt"/>
              <a:buAutoNum type="arabicParenR"/>
            </a:pPr>
            <a:r>
              <a:rPr lang="cs-CZ" sz="3000" dirty="0" smtClean="0"/>
              <a:t>Jaká znáš vstupní zařízení?			</a:t>
            </a:r>
            <a:r>
              <a:rPr lang="cs-CZ" sz="3000" dirty="0" smtClean="0">
                <a:hlinkClick r:id="rId6" action="ppaction://hlinksldjump"/>
              </a:rPr>
              <a:t>odpověď</a:t>
            </a:r>
            <a:endParaRPr lang="cs-CZ" sz="3000" dirty="0" smtClean="0"/>
          </a:p>
          <a:p>
            <a:pPr marL="633222" indent="-514350">
              <a:buFont typeface="+mj-lt"/>
              <a:buAutoNum type="arabicParenR"/>
            </a:pPr>
            <a:r>
              <a:rPr lang="cs-CZ" sz="3000" dirty="0"/>
              <a:t>Jaká znáš </a:t>
            </a:r>
            <a:r>
              <a:rPr lang="cs-CZ" sz="3000" dirty="0" smtClean="0"/>
              <a:t>výstupní </a:t>
            </a:r>
            <a:r>
              <a:rPr lang="cs-CZ" sz="3000" dirty="0"/>
              <a:t>zařízení</a:t>
            </a:r>
            <a:r>
              <a:rPr lang="cs-CZ" sz="3000" dirty="0" smtClean="0"/>
              <a:t>?			</a:t>
            </a:r>
            <a:r>
              <a:rPr lang="cs-CZ" sz="3000" dirty="0" smtClean="0">
                <a:hlinkClick r:id="rId7" action="ppaction://hlinksldjump"/>
              </a:rPr>
              <a:t>odpověď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511221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4896544"/>
          </a:xfrm>
        </p:spPr>
        <p:txBody>
          <a:bodyPr>
            <a:normAutofit/>
          </a:bodyPr>
          <a:lstStyle/>
          <a:p>
            <a:pPr marL="342900" indent="-342900"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na: </a:t>
            </a:r>
            <a:r>
              <a:rPr lang="cs-CZ" sz="1600" dirty="0">
                <a:hlinkClick r:id="rId2"/>
              </a:rPr>
              <a:t>http://www.topnews.in/files/computer-chip.jpg</a:t>
            </a:r>
            <a:endParaRPr lang="cs-CZ" sz="1600" dirty="0" smtClean="0"/>
          </a:p>
          <a:p>
            <a:pPr marL="342900" indent="-342900">
              <a:buFont typeface="Wingdings 2"/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://www.totaltechnow.com/wp-content/uploads/2011/10/hardware-repair.jpg </a:t>
            </a:r>
            <a:endParaRPr lang="cs-CZ" sz="1600" dirty="0" smtClean="0"/>
          </a:p>
          <a:p>
            <a:pPr marL="342900" indent="-342900">
              <a:buFont typeface="Wingdings 2"/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media.bestofmicro.com/windows-7-xp-logo,J-3-214527-1.png</a:t>
            </a:r>
            <a:r>
              <a:rPr lang="cs-CZ" sz="1600" dirty="0" smtClean="0"/>
              <a:t> </a:t>
            </a:r>
          </a:p>
          <a:p>
            <a:pPr marL="342900" indent="-342900">
              <a:buFont typeface="Wingdings 2"/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5"/>
              </a:rPr>
              <a:t>http://www.maastrek-werbeartikel.de/img/artikel/big/5559.jpg</a:t>
            </a:r>
            <a:endParaRPr lang="cs-CZ" sz="1600" dirty="0" smtClean="0"/>
          </a:p>
          <a:p>
            <a:pPr marL="342900" indent="-342900"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topic.on.ca/images/computer-hardware.jpg</a:t>
            </a:r>
            <a:endParaRPr lang="cs-CZ" sz="1600" dirty="0" smtClean="0"/>
          </a:p>
          <a:p>
            <a:pPr marL="342900" indent="-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7"/>
              </a:rPr>
              <a:t>http://www.warepin.com/wp-content/uploads/2009/12/the-difference-between-computer-hardware-and-software2.jpg</a:t>
            </a:r>
            <a:endParaRPr lang="cs-CZ" sz="1600" dirty="0" smtClean="0"/>
          </a:p>
          <a:p>
            <a:pPr marL="342900" indent="-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8"/>
              </a:rPr>
              <a:t>http://www.dpsolutions.co.za/images/Comp_Repair.jpg</a:t>
            </a:r>
            <a:endParaRPr lang="cs-CZ" sz="1600" dirty="0" smtClean="0"/>
          </a:p>
          <a:p>
            <a:pPr marL="342900" indent="-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9"/>
              </a:rPr>
              <a:t>http://www.e-ott.info/images/klavesnice.jpg</a:t>
            </a:r>
            <a:endParaRPr lang="cs-CZ" sz="1600" dirty="0" smtClean="0"/>
          </a:p>
          <a:p>
            <a:pPr marL="342900" indent="-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10"/>
              </a:rPr>
              <a:t>http://www.hamptonsaudiovisualrentals.com/microphone.jpg</a:t>
            </a:r>
            <a:endParaRPr lang="cs-CZ" sz="1600" dirty="0" smtClean="0"/>
          </a:p>
          <a:p>
            <a:pPr marL="342900" indent="-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11"/>
              </a:rPr>
              <a:t>http://images.static-te-ra.com.ua/shop_image/product/_________________</a:t>
            </a:r>
            <a:r>
              <a:rPr lang="cs-CZ" sz="1600" dirty="0" smtClean="0">
                <a:hlinkClick r:id="rId11"/>
              </a:rPr>
              <a:t>4d457bbe197cd.jpg</a:t>
            </a:r>
            <a:endParaRPr lang="cs-CZ" sz="1600" dirty="0" smtClean="0"/>
          </a:p>
          <a:p>
            <a:pPr marL="342900" indent="-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12"/>
              </a:rPr>
              <a:t>http://icons.iconarchive.com/icons/artua/dragon-soft/512/Printer-icon.png</a:t>
            </a:r>
            <a:endParaRPr lang="cs-CZ" sz="1600" dirty="0" smtClean="0"/>
          </a:p>
          <a:p>
            <a:pPr marL="342900" indent="-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13"/>
              </a:rPr>
              <a:t>http://www.3dnews.ru/_imgdata/img/2008/12/23/107866.jpg</a:t>
            </a:r>
            <a:endParaRPr lang="cs-CZ" sz="1600" dirty="0" smtClean="0"/>
          </a:p>
          <a:p>
            <a:pPr marL="342900" indent="-342900">
              <a:buFont typeface="Wingdings 2"/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2012-02-22]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14"/>
              </a:rPr>
              <a:t>http://3.bp.blogspot.com/-</a:t>
            </a:r>
            <a:r>
              <a:rPr lang="cs-CZ" sz="1600" dirty="0" smtClean="0">
                <a:hlinkClick r:id="rId14"/>
              </a:rPr>
              <a:t>twIEiQPTMY8/T4rR2ZCKGRI/AAAAAAAADL8/c5B2cUEHjOE/s1600/best-computer-speakers.jpg</a:t>
            </a:r>
            <a:endParaRPr lang="cs-CZ" sz="1600" dirty="0"/>
          </a:p>
          <a:p>
            <a:pPr marL="342900" indent="-342900">
              <a:buAutoNum type="arabicParenR"/>
            </a:pPr>
            <a:endParaRPr lang="cs-CZ" sz="1600" dirty="0" smtClean="0"/>
          </a:p>
          <a:p>
            <a:pPr marL="342900" indent="-342900">
              <a:buAutoNum type="arabicParenR"/>
            </a:pPr>
            <a:endParaRPr lang="cs-CZ" sz="16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245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59</TotalTime>
  <Words>235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Modul</vt:lpstr>
      <vt:lpstr>Prezentace aplikace PowerPoint</vt:lpstr>
      <vt:lpstr>Hardware Software</vt:lpstr>
      <vt:lpstr>Hardware &amp; Software</vt:lpstr>
      <vt:lpstr>Hardware</vt:lpstr>
      <vt:lpstr>Příklady hardware</vt:lpstr>
      <vt:lpstr>Rozdělení zařízení PC</vt:lpstr>
      <vt:lpstr>Vstupní zařízení (input)</vt:lpstr>
      <vt:lpstr>Výstupní zařízení (output)</vt:lpstr>
      <vt:lpstr>Zopakujme si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11</cp:revision>
  <dcterms:created xsi:type="dcterms:W3CDTF">2012-10-02T13:36:58Z</dcterms:created>
  <dcterms:modified xsi:type="dcterms:W3CDTF">2013-09-26T10:33:11Z</dcterms:modified>
</cp:coreProperties>
</file>