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rteyfotografia.com.ar/6324/fotos/contenido/objetos/08/5a/f0/085af0eb7d99ef584f9ff1e3e08653b0441ebfaf/6324_1212456452730220.jpg" TargetMode="External"/><Relationship Id="rId13" Type="http://schemas.openxmlformats.org/officeDocument/2006/relationships/hyperlink" Target="http://derspeicherplatz.de/wp-content/uploads/2010/05/Tragbare-Festplatte-USB-Festplatte-FreeAgent-Ultraportable-Festplatte-GoFlex-Seagate-Google-Chrome-06.05.2010-151656.jpg" TargetMode="External"/><Relationship Id="rId3" Type="http://schemas.openxmlformats.org/officeDocument/2006/relationships/hyperlink" Target="http://www.it.cz/doc/img/sws/219844.jpg" TargetMode="External"/><Relationship Id="rId7" Type="http://schemas.openxmlformats.org/officeDocument/2006/relationships/hyperlink" Target="http://icons.iconarchive.com/icons/artua/dragon-soft/512/Printer-icon.pn" TargetMode="External"/><Relationship Id="rId12" Type="http://schemas.openxmlformats.org/officeDocument/2006/relationships/hyperlink" Target="http://gyaboo.net/images/RR3120_card_big-M.jpg" TargetMode="External"/><Relationship Id="rId2" Type="http://schemas.openxmlformats.org/officeDocument/2006/relationships/hyperlink" Target="http://www.tradeford.com/images/forum/spimg/computer-peripheral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atentlawcenter.pli.edu/wp-content/uploads/2011/06/headphones.jpg" TargetMode="External"/><Relationship Id="rId11" Type="http://schemas.openxmlformats.org/officeDocument/2006/relationships/hyperlink" Target="http://heathaplexvision.com/wp-content/uploads/2011/03/DVD_drive_repair2.jpg" TargetMode="External"/><Relationship Id="rId5" Type="http://schemas.openxmlformats.org/officeDocument/2006/relationships/hyperlink" Target="http://www.360bin.com/images/detailed/22/lcd_monitor_1.jpg" TargetMode="External"/><Relationship Id="rId10" Type="http://schemas.openxmlformats.org/officeDocument/2006/relationships/hyperlink" Target="http://images.cdn.fotopedia.com/flickr-903612580-hd.jpg" TargetMode="External"/><Relationship Id="rId4" Type="http://schemas.openxmlformats.org/officeDocument/2006/relationships/hyperlink" Target="http://www.philandjudy.com.au/wp-content/uploads/2010/03/logitech-computer-speakers.jpg" TargetMode="External"/><Relationship Id="rId9" Type="http://schemas.openxmlformats.org/officeDocument/2006/relationships/hyperlink" Target="http://www.audival.net/wp-content/uploads/2007/08/sm5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528" y="2204864"/>
            <a:ext cx="8229600" cy="45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/>
              <a:t>Název školy:</a:t>
            </a:r>
            <a:r>
              <a:rPr lang="cs-CZ" sz="2000" dirty="0"/>
              <a:t>	</a:t>
            </a:r>
            <a:r>
              <a:rPr lang="cs-CZ" sz="1600" dirty="0"/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/>
              <a:t>Autor:</a:t>
            </a:r>
            <a:r>
              <a:rPr lang="cs-CZ" sz="2000" dirty="0"/>
              <a:t>	</a:t>
            </a:r>
            <a:r>
              <a:rPr lang="cs-CZ" sz="1600" dirty="0" smtClean="0"/>
              <a:t>Mgr. Petr Novák</a:t>
            </a: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/>
              <a:t>Název:</a:t>
            </a:r>
            <a:r>
              <a:rPr lang="cs-CZ" sz="2000" dirty="0"/>
              <a:t>	</a:t>
            </a:r>
            <a:r>
              <a:rPr lang="cs-CZ" sz="1600" dirty="0"/>
              <a:t>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/>
              <a:t>Číslo projektu:</a:t>
            </a:r>
            <a:r>
              <a:rPr lang="cs-CZ" sz="2000" dirty="0"/>
              <a:t>	</a:t>
            </a:r>
            <a:r>
              <a:rPr lang="cs-CZ" sz="1600" dirty="0"/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/>
              <a:t>Téma:	</a:t>
            </a:r>
            <a:r>
              <a:rPr lang="cs-CZ" sz="1600" dirty="0" smtClean="0"/>
              <a:t>Periferní zařízení</a:t>
            </a: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/>
              <a:t>Anotace:	</a:t>
            </a:r>
            <a:r>
              <a:rPr lang="cs-CZ" sz="1600" dirty="0"/>
              <a:t>P</a:t>
            </a:r>
            <a:r>
              <a:rPr lang="cs-CZ" sz="1600" dirty="0" smtClean="0"/>
              <a:t>rezentace </a:t>
            </a:r>
            <a:r>
              <a:rPr lang="cs-CZ" sz="1600" dirty="0" smtClean="0"/>
              <a:t>postihující problematiku periferních zařízení PC</a:t>
            </a: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/>
              <a:t>Datum:</a:t>
            </a:r>
            <a:r>
              <a:rPr lang="cs-CZ" sz="2000" dirty="0"/>
              <a:t>	</a:t>
            </a:r>
            <a:r>
              <a:rPr lang="cs-CZ" sz="1600" dirty="0" smtClean="0"/>
              <a:t>20. </a:t>
            </a:r>
            <a:r>
              <a:rPr lang="cs-CZ" sz="1600" dirty="0" smtClean="0"/>
              <a:t>6. </a:t>
            </a:r>
            <a:r>
              <a:rPr lang="cs-CZ" sz="1600" dirty="0" smtClean="0"/>
              <a:t>2012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/>
              <a:t>Keywords:	hardware, periferní zařízení</a:t>
            </a:r>
            <a:endParaRPr lang="cs-CZ" sz="2000" dirty="0"/>
          </a:p>
        </p:txBody>
      </p:sp>
      <p:pic>
        <p:nvPicPr>
          <p:cNvPr id="1026" name="Picture 2" descr="C:\Users\Petr\Desktop\DUMy\OPVK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3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65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Periferní (externí) zařízení PC</a:t>
            </a:r>
            <a:endParaRPr lang="cs-CZ" dirty="0"/>
          </a:p>
        </p:txBody>
      </p:sp>
      <p:pic>
        <p:nvPicPr>
          <p:cNvPr id="5122" name="Picture 2" descr="C:\Users\AdminICT\AppData\Local\Microsoft\Windows\Temporary Internet Files\Content.IE5\883HIH4N\MC9004404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8640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50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Periferní (externí)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Jedná se o zařízení, která lze připojit k PC</a:t>
            </a:r>
            <a:endParaRPr lang="cs-CZ" b="1" dirty="0"/>
          </a:p>
        </p:txBody>
      </p:sp>
      <p:pic>
        <p:nvPicPr>
          <p:cNvPr id="2052" name="Picture 4" descr="http://www.tradeford.com/images/forum/spimg/computer-periphera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20888"/>
            <a:ext cx="6400800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4938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Vstupní zařízení – data „vstupují“ do PC</a:t>
            </a:r>
          </a:p>
          <a:p>
            <a:r>
              <a:rPr lang="cs-CZ" b="1" dirty="0"/>
              <a:t>Výstupní zařízení – data „vystupují“ z </a:t>
            </a:r>
            <a:r>
              <a:rPr lang="cs-CZ" b="1" dirty="0" smtClean="0"/>
              <a:t>PC</a:t>
            </a:r>
          </a:p>
          <a:p>
            <a:r>
              <a:rPr lang="cs-CZ" b="1" dirty="0" smtClean="0"/>
              <a:t>Kombinovaná – vstupně/výstupní</a:t>
            </a:r>
            <a:endParaRPr lang="cs-CZ" b="1" dirty="0"/>
          </a:p>
        </p:txBody>
      </p:sp>
      <p:pic>
        <p:nvPicPr>
          <p:cNvPr id="1026" name="Picture 2" descr="http://www.it.cz/doc/img/sws/2198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93096"/>
            <a:ext cx="4791075" cy="240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philandjudy.com.au/wp-content/uploads/2010/03/logitech-computer-speakers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861" y="3317747"/>
            <a:ext cx="3533775" cy="353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5672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Výstupní zařízení (output)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Tiskárna</a:t>
            </a:r>
          </a:p>
          <a:p>
            <a:r>
              <a:rPr lang="cs-CZ" b="1" dirty="0" smtClean="0"/>
              <a:t>Monitor</a:t>
            </a:r>
          </a:p>
          <a:p>
            <a:r>
              <a:rPr lang="cs-CZ" b="1" dirty="0" smtClean="0"/>
              <a:t>Reproduktor</a:t>
            </a:r>
          </a:p>
          <a:p>
            <a:r>
              <a:rPr lang="cs-CZ" b="1" dirty="0" smtClean="0"/>
              <a:t>Sluchátka</a:t>
            </a:r>
            <a:endParaRPr lang="cs-CZ" b="1" dirty="0"/>
          </a:p>
        </p:txBody>
      </p:sp>
      <p:pic>
        <p:nvPicPr>
          <p:cNvPr id="2050" name="Picture 2" descr="http://www.360bin.com/images/detailed/22/lcd_monitor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2639013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patentlawcenter.pli.edu/wp-content/uploads/2011/06/headphon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623" y="1628944"/>
            <a:ext cx="2272833" cy="227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icons.iconarchive.com/icons/artua/dragon-soft/512/Printer-icon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65361"/>
            <a:ext cx="388843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24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Vstupní zařízení (input)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klávesnice</a:t>
            </a:r>
          </a:p>
          <a:p>
            <a:r>
              <a:rPr lang="cs-CZ" b="1" dirty="0"/>
              <a:t>myš</a:t>
            </a:r>
          </a:p>
          <a:p>
            <a:r>
              <a:rPr lang="cs-CZ" b="1" dirty="0"/>
              <a:t>scanner</a:t>
            </a:r>
          </a:p>
          <a:p>
            <a:r>
              <a:rPr lang="cs-CZ" b="1" dirty="0" smtClean="0"/>
              <a:t>mikrofon</a:t>
            </a:r>
            <a:endParaRPr lang="cs-CZ" b="1" dirty="0"/>
          </a:p>
          <a:p>
            <a:r>
              <a:rPr lang="cs-CZ" b="1" dirty="0"/>
              <a:t>webová kamera</a:t>
            </a:r>
          </a:p>
          <a:p>
            <a:r>
              <a:rPr lang="cs-CZ" b="1" dirty="0"/>
              <a:t>snímač čárového kódu</a:t>
            </a:r>
          </a:p>
          <a:p>
            <a:r>
              <a:rPr lang="cs-CZ" b="1" dirty="0" smtClean="0"/>
              <a:t>TV karta</a:t>
            </a:r>
            <a:endParaRPr lang="cs-CZ" b="1" dirty="0"/>
          </a:p>
        </p:txBody>
      </p:sp>
      <p:pic>
        <p:nvPicPr>
          <p:cNvPr id="3074" name="Picture 2" descr="http://www.arteyfotografia.com.ar/contenido/objetos/08/5a/f0/085af0eb7d99ef584f9ff1e3e08653b0441ebfaf/6324_1212456452730220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801"/>
          <a:stretch/>
        </p:blipFill>
        <p:spPr bwMode="auto">
          <a:xfrm>
            <a:off x="5682533" y="1412776"/>
            <a:ext cx="3289747" cy="356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audival.net/wp-content/uploads/2007/08/sm58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115" y="1628800"/>
            <a:ext cx="2467246" cy="2631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images.cdn.fotopedia.com/flickr-903612580-hd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644" y="4172100"/>
            <a:ext cx="3963433" cy="264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274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Kombinovaná – </a:t>
            </a:r>
            <a:r>
              <a:rPr lang="cs-CZ" dirty="0" smtClean="0"/>
              <a:t>vstupně/výstupní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USB flashdisk</a:t>
            </a:r>
            <a:endParaRPr lang="cs-CZ" b="1" dirty="0"/>
          </a:p>
          <a:p>
            <a:r>
              <a:rPr lang="cs-CZ" b="1" dirty="0"/>
              <a:t>vyměnitelný disk</a:t>
            </a:r>
          </a:p>
          <a:p>
            <a:r>
              <a:rPr lang="cs-CZ" b="1" dirty="0"/>
              <a:t>pružný disk</a:t>
            </a:r>
          </a:p>
          <a:p>
            <a:r>
              <a:rPr lang="cs-CZ" b="1" dirty="0"/>
              <a:t>pevný </a:t>
            </a:r>
            <a:r>
              <a:rPr lang="cs-CZ" b="1" dirty="0" smtClean="0"/>
              <a:t>disk</a:t>
            </a:r>
            <a:endParaRPr lang="cs-CZ" b="1" dirty="0"/>
          </a:p>
          <a:p>
            <a:r>
              <a:rPr lang="cs-CZ" b="1" dirty="0"/>
              <a:t>CD </a:t>
            </a:r>
          </a:p>
          <a:p>
            <a:r>
              <a:rPr lang="cs-CZ" b="1" dirty="0"/>
              <a:t>DVD </a:t>
            </a:r>
            <a:endParaRPr lang="cs-CZ" b="1" dirty="0" smtClean="0"/>
          </a:p>
          <a:p>
            <a:r>
              <a:rPr lang="cs-CZ" b="1" dirty="0" smtClean="0"/>
              <a:t>síťová </a:t>
            </a:r>
            <a:r>
              <a:rPr lang="cs-CZ" b="1" dirty="0"/>
              <a:t>karta</a:t>
            </a:r>
          </a:p>
          <a:p>
            <a:r>
              <a:rPr lang="cs-CZ" b="1" dirty="0"/>
              <a:t>zvuková karta</a:t>
            </a:r>
          </a:p>
        </p:txBody>
      </p:sp>
      <p:pic>
        <p:nvPicPr>
          <p:cNvPr id="4098" name="Picture 2" descr="http://heathaplexvision.com/wp-content/uploads/2011/03/DVD_drive_repair2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25603"/>
            <a:ext cx="3600400" cy="288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gyaboo.net/images/RR3120_card_big-M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189" y="4310732"/>
            <a:ext cx="2922291" cy="2357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derspeicherplatz.de/wp-content/uploads/2010/05/Tragbare-Festplatte-USB-Festplatte-FreeAgent-Ultraportable-Festplatte-GoFlex-Seagate-Google-Chrome-06.05.2010-151656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480" y="3717032"/>
            <a:ext cx="2857500" cy="208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5306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Vyzkoušíme 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856984" cy="4625609"/>
          </a:xfrm>
        </p:spPr>
        <p:txBody>
          <a:bodyPr>
            <a:normAutofit/>
          </a:bodyPr>
          <a:lstStyle/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Co je externí zařízení PC?			</a:t>
            </a:r>
            <a:r>
              <a:rPr lang="cs-CZ" b="1" dirty="0" smtClean="0">
                <a:hlinkClick r:id="rId2" action="ppaction://hlinksldjump"/>
              </a:rPr>
              <a:t>radu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Jak se rozdělují?					</a:t>
            </a:r>
            <a:r>
              <a:rPr lang="cs-CZ" b="1" dirty="0" smtClean="0">
                <a:hlinkClick r:id="rId3" action="ppaction://hlinksldjump"/>
              </a:rPr>
              <a:t>radu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Uveď příklady výstupních zařízení.	</a:t>
            </a:r>
            <a:r>
              <a:rPr lang="cs-CZ" b="1" dirty="0" smtClean="0">
                <a:hlinkClick r:id="rId4" action="ppaction://hlinksldjump"/>
              </a:rPr>
              <a:t>radu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Jaká znáš vstupní zařízení?			</a:t>
            </a:r>
            <a:r>
              <a:rPr lang="cs-CZ" b="1" dirty="0" smtClean="0">
                <a:hlinkClick r:id="rId5" action="ppaction://hlinksldjump"/>
              </a:rPr>
              <a:t>radu</a:t>
            </a:r>
            <a:endParaRPr lang="cs-CZ" b="1" dirty="0" smtClean="0"/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Znáš kombinovaná zařízení?		</a:t>
            </a:r>
            <a:r>
              <a:rPr lang="cs-CZ" b="1" dirty="0" smtClean="0">
                <a:hlinkClick r:id="rId6" action="ppaction://hlinksldjump"/>
              </a:rPr>
              <a:t>radu</a:t>
            </a:r>
            <a:endParaRPr lang="cs-CZ" b="1" dirty="0" smtClean="0"/>
          </a:p>
        </p:txBody>
      </p:sp>
      <p:pic>
        <p:nvPicPr>
          <p:cNvPr id="6146" name="Picture 2" descr="C:\Users\AdminICT\AppData\Local\Microsoft\Windows\Temporary Internet Files\Content.IE5\3W5O4YNA\MC9004418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37112"/>
            <a:ext cx="1567557" cy="218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930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628800"/>
            <a:ext cx="8820472" cy="5040560"/>
          </a:xfrm>
        </p:spPr>
        <p:txBody>
          <a:bodyPr>
            <a:normAutofit lnSpcReduction="10000"/>
          </a:bodyPr>
          <a:lstStyle/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</a:t>
            </a:r>
            <a:r>
              <a:rPr lang="cs-CZ" sz="1600" dirty="0" smtClean="0"/>
              <a:t>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www.tradeford.com/images/forum/spimg/computer-peripherals.jpg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www.it.cz/doc/img/sws/219844.jpg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www.philandjudy.com.au/wp-content/uploads/2010/03/logitech-computer-speakers.jpg</a:t>
            </a:r>
            <a:endParaRPr lang="cs-CZ" sz="1600" dirty="0" smtClean="0"/>
          </a:p>
          <a:p>
            <a:pPr marL="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www.360bin.com/images/detailed/22/lcd_monitor_1.jpg</a:t>
            </a:r>
            <a:endParaRPr lang="cs-CZ" sz="1600" dirty="0"/>
          </a:p>
          <a:p>
            <a:pPr marL="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patentlawcenter.pli.edu/wp-content/uploads/2011/06/headphones.jpg</a:t>
            </a:r>
            <a:endParaRPr lang="cs-CZ" sz="1600" dirty="0"/>
          </a:p>
          <a:p>
            <a:pPr marL="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icons.iconarchive.com/icons/artua/dragon-soft/512/Printer-icon.pn</a:t>
            </a:r>
            <a:endParaRPr lang="cs-CZ" sz="1600" dirty="0"/>
          </a:p>
          <a:p>
            <a:pPr marL="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www.arteyfotografia.com.ar/6324/fotos/contenido/objetos/08/5a/f0/085af0eb7d99ef584f9ff1e3e08653b0441ebfaf/6324_1212456452730220.jpg</a:t>
            </a:r>
            <a:endParaRPr lang="cs-CZ" sz="1600" dirty="0"/>
          </a:p>
          <a:p>
            <a:pPr marL="342900">
              <a:buFont typeface="Wingdings 2"/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www.audival.net/wp-content/uploads/2007/08/sm58.jpg</a:t>
            </a:r>
            <a:endParaRPr lang="cs-CZ" sz="1600" dirty="0"/>
          </a:p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</a:t>
            </a:r>
            <a:r>
              <a:rPr lang="cs-CZ" sz="1600" dirty="0" smtClean="0"/>
              <a:t>:</a:t>
            </a:r>
            <a:r>
              <a:rPr lang="cs-CZ" sz="1600" dirty="0"/>
              <a:t>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images.cdn.fotopedia.com/flickr-903612580-hd.jpg</a:t>
            </a:r>
            <a:endParaRPr lang="cs-CZ" sz="1600" dirty="0"/>
          </a:p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heathaplexvision.com/wp-content/uploads/2011/03/DVD_drive_repair2.jpg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gyaboo.net/images/RR3120_card_big-M.jpg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/>
              <a:t>[cit. </a:t>
            </a:r>
            <a:r>
              <a:rPr lang="cs-CZ" sz="1600" dirty="0" smtClean="0"/>
              <a:t>2012-06-20] </a:t>
            </a:r>
            <a:r>
              <a:rPr lang="cs-CZ" sz="1600" dirty="0"/>
              <a:t>dostupné na: </a:t>
            </a: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derspeicherplatz.de/wp-content/uploads/2010/05/Tragbare-Festplatte-USB-Festplatte-FreeAgent-Ultraportable-Festplatte-GoFlex-Seagate-Google-Chrome-06.05.2010-151656.jpg</a:t>
            </a:r>
            <a:endParaRPr lang="cs-CZ" sz="1600" dirty="0" smtClean="0"/>
          </a:p>
          <a:p>
            <a:pPr marL="342900">
              <a:buAutoNum type="arabicParenR"/>
            </a:pPr>
            <a:r>
              <a:rPr lang="cs-CZ" sz="1600" dirty="0" smtClean="0"/>
              <a:t>Ostatní obrazový materiál Klipart sady Microsoft Office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76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32</TotalTime>
  <Words>239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Periferní (externí) zařízení PC</vt:lpstr>
      <vt:lpstr>Periferní (externí) zařízení</vt:lpstr>
      <vt:lpstr>Rozdělení</vt:lpstr>
      <vt:lpstr>Výstupní zařízení (output)</vt:lpstr>
      <vt:lpstr>Vstupní zařízení (input)</vt:lpstr>
      <vt:lpstr>Kombinovaná – vstupně/výstupní</vt:lpstr>
      <vt:lpstr>Vyzkoušíme se: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6</cp:revision>
  <dcterms:created xsi:type="dcterms:W3CDTF">2012-10-16T11:16:02Z</dcterms:created>
  <dcterms:modified xsi:type="dcterms:W3CDTF">2013-09-26T10:34:46Z</dcterms:modified>
</cp:coreProperties>
</file>