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3957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3840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8200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8643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428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0669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1985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1237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5972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1035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869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83C26-67BD-4F70-8DE9-CFFCCA8F078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EF30CD-4896-496F-AC62-7C7DB529F7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7152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0"/>
            <a:ext cx="8496944" cy="422108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/>
              <a:t>NÁZEV ŠKOLY : ZŠ KOLÍN V., MNICHOVICKÁ 62</a:t>
            </a:r>
            <a:br>
              <a:rPr lang="cs-CZ" sz="2400" b="1" dirty="0" smtClean="0"/>
            </a:br>
            <a:r>
              <a:rPr lang="cs-CZ" sz="2400" b="1" dirty="0" smtClean="0"/>
              <a:t>AUTOR : Mgr. JAROSLAVA URBANCOVÁ</a:t>
            </a:r>
            <a:br>
              <a:rPr lang="cs-CZ" sz="2400" b="1" dirty="0" smtClean="0"/>
            </a:br>
            <a:r>
              <a:rPr lang="cs-CZ" sz="2400" b="1" dirty="0" smtClean="0"/>
              <a:t>NÁZEV: VY_32_INOVACE_05_M8_PYTHAGOROVA VĚTA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PYTHAGOROVA VĚTA – úloha ze života</a:t>
            </a:r>
            <a:br>
              <a:rPr lang="cs-CZ" sz="2800" b="1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2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453752" y="125673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 </a:t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6" name="Podnadpis 2"/>
          <p:cNvSpPr>
            <a:spLocks noGrp="1"/>
          </p:cNvSpPr>
          <p:nvPr/>
        </p:nvSpPr>
        <p:spPr>
          <a:xfrm>
            <a:off x="1115616" y="3002412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7104" y="4221088"/>
            <a:ext cx="7111096" cy="137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16428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636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8. </a:t>
            </a:r>
            <a:r>
              <a:rPr lang="cs-CZ" dirty="0" smtClean="0"/>
              <a:t>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6205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b="1" dirty="0" smtClean="0"/>
              <a:t>Pomůže nám matematika v běžném životě?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Tuto otázku často kladete, když vám něco nejde.</a:t>
            </a:r>
          </a:p>
          <a:p>
            <a:pPr marL="0" indent="0">
              <a:buNone/>
            </a:pPr>
            <a:r>
              <a:rPr lang="cs-CZ" dirty="0" smtClean="0"/>
              <a:t>A také tato otázka souvisí s volbou povolání. Někteří z vás si zvolí studium na střední škole související se stavebnictvím nebo budou </a:t>
            </a:r>
            <a:r>
              <a:rPr lang="cs-CZ" dirty="0" smtClean="0"/>
              <a:t>                      v </a:t>
            </a:r>
            <a:r>
              <a:rPr lang="cs-CZ" dirty="0" smtClean="0"/>
              <a:t>osobním životě potřebovat některé </a:t>
            </a:r>
            <a:r>
              <a:rPr lang="cs-CZ" dirty="0" smtClean="0"/>
              <a:t>poznatky              </a:t>
            </a:r>
            <a:r>
              <a:rPr lang="cs-CZ" dirty="0" smtClean="0"/>
              <a:t>z tohoto oboru, a právě tady je ukázka toho, jak neznalost základních poznatků z matematiky chybí v praxi.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0090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Řekněme, že stavíme obyčejný rodinný </a:t>
            </a:r>
            <a:r>
              <a:rPr lang="cs-CZ" sz="3200" dirty="0"/>
              <a:t>domek </a:t>
            </a:r>
            <a:r>
              <a:rPr lang="cs-CZ" sz="3200" dirty="0" smtClean="0"/>
              <a:t>                              s </a:t>
            </a:r>
            <a:r>
              <a:rPr lang="cs-CZ" sz="3200" dirty="0" smtClean="0"/>
              <a:t>obdélníkovým půdorysem  8 x 6 metrů.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23528" y="1916833"/>
                <a:ext cx="8064896" cy="4392488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Domek má sedlovou střechu bez přesahu obvodových zdí.</a:t>
                </a:r>
              </a:p>
              <a:p>
                <a:pPr marL="0" indent="0">
                  <a:buNone/>
                </a:pPr>
                <a:r>
                  <a:rPr lang="cs-CZ" dirty="0" smtClean="0"/>
                  <a:t>Střecha má sklon</a:t>
                </a:r>
              </a:p>
              <a:p>
                <a:pPr marL="0" indent="0">
                  <a:buNone/>
                </a:pPr>
                <a:r>
                  <a:rPr lang="cs-CZ" dirty="0" smtClean="0"/>
                  <a:t>45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. 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528" y="1916833"/>
                <a:ext cx="8064896" cy="4392488"/>
              </a:xfrm>
              <a:blipFill rotWithShape="1">
                <a:blip r:embed="rId2" cstate="print"/>
                <a:stretch>
                  <a:fillRect l="-1890" t="-18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564904"/>
            <a:ext cx="4824536" cy="3618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20760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Kolik budeme kupovat střešních tašek na pokrytí celé střechy, jestliže na 1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m</m:t>
                        </m:r>
                      </m:e>
                      <m:sup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 potřebujeme </a:t>
                </a:r>
              </a:p>
              <a:p>
                <a:pPr marL="0" indent="0">
                  <a:buNone/>
                </a:pPr>
                <a:r>
                  <a:rPr lang="cs-CZ" dirty="0" smtClean="0"/>
                  <a:t>12 střešních tašek?</a:t>
                </a:r>
              </a:p>
              <a:p>
                <a:pPr marL="0" indent="0">
                  <a:buNone/>
                </a:pPr>
                <a:r>
                  <a:rPr lang="cs-CZ" dirty="0" smtClean="0"/>
                  <a:t>Počítejme s 5% rezervou na rozbití a překrytí tašek.</a:t>
                </a:r>
              </a:p>
              <a:p>
                <a:pPr marL="0" indent="0">
                  <a:buNone/>
                </a:pPr>
                <a:r>
                  <a:rPr lang="cs-CZ" dirty="0" smtClean="0"/>
                  <a:t>Malá rada: nakreslete náčrt – půdorys domku, popřípadě i štít domku.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852" t="-1752" r="-20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14375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Střecha se sice při pohledu shora jeví jako obdélník, ale zkreslený (ne ve skutečné velikosti),</a:t>
                </a:r>
                <a:r>
                  <a:rPr lang="cs-CZ" dirty="0"/>
                  <a:t> rozdělený hřebenem střechy na dvě </a:t>
                </a:r>
                <a:r>
                  <a:rPr lang="cs-CZ" dirty="0" smtClean="0"/>
                  <a:t>části. Který ze dvou rozměrů je skutečný a který zkreslený?</a:t>
                </a:r>
              </a:p>
              <a:p>
                <a:pPr marL="0" indent="0">
                  <a:buNone/>
                </a:pPr>
                <a:r>
                  <a:rPr lang="cs-CZ" dirty="0" smtClean="0"/>
                  <a:t>Délka je skutečná  8 m.</a:t>
                </a:r>
              </a:p>
              <a:p>
                <a:pPr marL="0" indent="0">
                  <a:buNone/>
                </a:pPr>
                <a:r>
                  <a:rPr lang="cs-CZ" dirty="0" smtClean="0"/>
                  <a:t>Musíme si vypočítat skutečný rozměr střechy od hřebene k obvodovým zdem.</a:t>
                </a:r>
              </a:p>
              <a:p>
                <a:pPr marL="0" indent="0">
                  <a:buNone/>
                </a:pPr>
                <a:r>
                  <a:rPr lang="cs-CZ" dirty="0" smtClean="0"/>
                  <a:t>K tomu potřebujeme Pythagorovu větu. Štít je vlastně rovnoramenný trojúhelník, jehož základnu známe (6 m), výška trojúhelníku je 3 m. To vyplývá z toho , že střecha má sklon  45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r>
                  <a:rPr lang="cs-CZ" dirty="0" smtClean="0"/>
                  <a:t> Jedna část střechy má tedy šířku  4,24 m.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333" t="-2022" r="-593" b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7777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V</a:t>
                </a:r>
                <a:r>
                  <a:rPr lang="cs-CZ" sz="2800" dirty="0" smtClean="0"/>
                  <a:t>ýsledek obsahu střechy obdélníku (ať už jsme počítali jeden velký  nebo dva malé obdélníky) je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67,84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m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. </a:t>
                </a:r>
              </a:p>
              <a:p>
                <a:pPr marL="0" indent="0">
                  <a:buNone/>
                </a:pPr>
                <a:r>
                  <a:rPr lang="cs-CZ" dirty="0" smtClean="0"/>
                  <a:t>Potřebujeme  815 tašek.</a:t>
                </a:r>
              </a:p>
              <a:p>
                <a:pPr marL="0" indent="0">
                  <a:buNone/>
                </a:pPr>
                <a:r>
                  <a:rPr lang="cs-CZ" dirty="0" smtClean="0"/>
                  <a:t>S 5% přídavkem je to 856 tašek.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852" t="-1752" r="-2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537766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Tato praktická úloha je určena pro žáky 8. a 9.ročníku ZŠ jako skupinová práce v hodinách </a:t>
            </a:r>
            <a:r>
              <a:rPr lang="cs-CZ" dirty="0"/>
              <a:t>m</a:t>
            </a:r>
            <a:r>
              <a:rPr lang="cs-CZ" dirty="0" smtClean="0"/>
              <a:t>atematiky, ale i jako motivační úloha v hodinách přípravy k povolání.</a:t>
            </a:r>
          </a:p>
          <a:p>
            <a:pPr marL="0" indent="0">
              <a:buNone/>
            </a:pPr>
            <a:r>
              <a:rPr lang="cs-CZ" dirty="0" smtClean="0"/>
              <a:t>Tento materiál jsem vypracovala na doporučení svého manžela – stavitele, který </a:t>
            </a:r>
            <a:r>
              <a:rPr lang="cs-CZ" smtClean="0"/>
              <a:t>má </a:t>
            </a:r>
            <a:r>
              <a:rPr lang="cs-CZ" smtClean="0"/>
              <a:t>zkušenosti                     </a:t>
            </a:r>
            <a:r>
              <a:rPr lang="cs-CZ" dirty="0" smtClean="0"/>
              <a:t>s pracovníky, kteří ani po letech praxe nemohou toto zadání zvládnout. </a:t>
            </a:r>
          </a:p>
          <a:p>
            <a:pPr marL="0" indent="0">
              <a:buNone/>
            </a:pPr>
            <a:r>
              <a:rPr lang="cs-CZ" dirty="0" smtClean="0"/>
              <a:t>Citace : použitý obrázek  </a:t>
            </a:r>
            <a:r>
              <a:rPr lang="cs-CZ" dirty="0"/>
              <a:t>http://www.strechyprochazka.cz/upload/265-140306000000.jpg</a:t>
            </a:r>
          </a:p>
        </p:txBody>
      </p:sp>
    </p:spTree>
    <p:extLst>
      <p:ext uri="{BB962C8B-B14F-4D97-AF65-F5344CB8AC3E}">
        <p14:creationId xmlns:p14="http://schemas.microsoft.com/office/powerpoint/2010/main" xmlns="" val="663383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484</TotalTime>
  <Words>162</Words>
  <Application>Microsoft Office PowerPoint</Application>
  <PresentationFormat>Předvádění na obrazovce (4:3)</PresentationFormat>
  <Paragraphs>18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NÁZEV ŠKOLY : ZŠ KOLÍN V., MNICHOVICKÁ 62 AUTOR : Mgr. JAROSLAVA URBANCOVÁ NÁZEV: VY_32_INOVACE_05_M8_PYTHAGOROVA VĚTA  PYTHAGOROVA VĚTA – úloha ze života   </vt:lpstr>
      <vt:lpstr>Pomůže nám matematika v běžném životě?</vt:lpstr>
      <vt:lpstr>Řekněme, že stavíme obyčejný rodinný domek                               s obdélníkovým půdorysem  8 x 6 metrů. </vt:lpstr>
      <vt:lpstr>Snímek 4</vt:lpstr>
      <vt:lpstr>ŘEŠENÍ</vt:lpstr>
      <vt:lpstr>Snímek 6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VY_32_INOVACE_02_M8_PYTHAGOROVA VĚTA TÉMA : ROVNICE ČÍSLO PROJEKTU : 02</dc:title>
  <dc:creator>pc</dc:creator>
  <cp:lastModifiedBy>Dum</cp:lastModifiedBy>
  <cp:revision>17</cp:revision>
  <dcterms:created xsi:type="dcterms:W3CDTF">2013-01-02T16:39:24Z</dcterms:created>
  <dcterms:modified xsi:type="dcterms:W3CDTF">2013-09-30T19:20:34Z</dcterms:modified>
</cp:coreProperties>
</file>