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1376772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Délky hran krychle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a kvádru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duben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1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3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2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 pojmem hrana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Žáci popisují a pozorují délky hran</a:t>
              </a: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, </a:t>
              </a:r>
              <a:endParaRPr lang="cs-CZ" sz="2400" b="1" cap="all" smtClean="0">
                <a:latin typeface="+mj-lt"/>
                <a:ea typeface="+mj-ea"/>
                <a:cs typeface="+mj-cs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z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pozorování dělají závěr.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20882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Hrany kvádru a krychle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VY_42_INOVACE_05_Hrany kvádru a krychle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88" y="0"/>
            <a:ext cx="5000625" cy="686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6450" y="0"/>
            <a:ext cx="4991100" cy="686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683568" y="692696"/>
            <a:ext cx="432048" cy="568863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2411760" y="2060848"/>
            <a:ext cx="1440160" cy="1296144"/>
          </a:xfrm>
          <a:prstGeom prst="cub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7092280" y="2492896"/>
            <a:ext cx="1656184" cy="1008112"/>
          </a:xfrm>
          <a:prstGeom prst="cub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anka\AppData\Local\Microsoft\Windows\Temporary Internet Files\Content.IE5\UV0KXPQL\MM90028373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484784"/>
            <a:ext cx="1204068" cy="1224136"/>
          </a:xfrm>
          <a:prstGeom prst="rect">
            <a:avLst/>
          </a:prstGeom>
          <a:noFill/>
        </p:spPr>
      </p:pic>
      <p:pic>
        <p:nvPicPr>
          <p:cNvPr id="1028" name="Picture 4" descr="C:\Users\Hanka\AppData\Local\Microsoft\Windows\Temporary Internet Files\Content.IE5\8TPXBKWK\MP9004331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645024"/>
            <a:ext cx="3704456" cy="2469637"/>
          </a:xfrm>
          <a:prstGeom prst="rect">
            <a:avLst/>
          </a:prstGeom>
          <a:noFill/>
        </p:spPr>
      </p:pic>
      <p:pic>
        <p:nvPicPr>
          <p:cNvPr id="1030" name="Picture 6" descr="C:\Users\Hanka\AppData\Local\Microsoft\Windows\Temporary Internet Files\Content.IE5\ZA1FD88L\MP900399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005064"/>
            <a:ext cx="1968236" cy="246089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835696" y="980728"/>
            <a:ext cx="1512168" cy="40011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krychle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332656"/>
            <a:ext cx="1512168" cy="40011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kvádr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94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6</cp:revision>
  <dcterms:created xsi:type="dcterms:W3CDTF">2011-12-31T23:04:44Z</dcterms:created>
  <dcterms:modified xsi:type="dcterms:W3CDTF">2012-01-07T20:18:51Z</dcterms:modified>
</cp:coreProperties>
</file>