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6" r:id="rId2"/>
    <p:sldId id="264" r:id="rId3"/>
    <p:sldId id="256" r:id="rId4"/>
    <p:sldId id="257" r:id="rId5"/>
    <p:sldId id="258" r:id="rId6"/>
    <p:sldId id="260" r:id="rId7"/>
    <p:sldId id="261" r:id="rId8"/>
    <p:sldId id="262" r:id="rId9"/>
    <p:sldId id="263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CFF69A-AB25-428B-B26E-6BC7FB29C387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E353F8-64DD-4D86-8EAB-A92A8C905E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18181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4840B-8BD8-458B-B279-8994C52BEB5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1D855-1EF0-48D0-A651-4058702975E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4840B-8BD8-458B-B279-8994C52BEB5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1D855-1EF0-48D0-A651-4058702975E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4840B-8BD8-458B-B279-8994C52BEB5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1D855-1EF0-48D0-A651-4058702975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4840B-8BD8-458B-B279-8994C52BEB5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1D855-1EF0-48D0-A651-4058702975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4840B-8BD8-458B-B279-8994C52BEB5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1D855-1EF0-48D0-A651-4058702975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4840B-8BD8-458B-B279-8994C52BEB5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1D855-1EF0-48D0-A651-4058702975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4840B-8BD8-458B-B279-8994C52BEB5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1D855-1EF0-48D0-A651-4058702975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4840B-8BD8-458B-B279-8994C52BEB5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1D855-1EF0-48D0-A651-4058702975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4840B-8BD8-458B-B279-8994C52BEB5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1D855-1EF0-48D0-A651-4058702975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4840B-8BD8-458B-B279-8994C52BEB5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1D855-1EF0-48D0-A651-4058702975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74840B-8BD8-458B-B279-8994C52BEB5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F1D855-1EF0-48D0-A651-4058702975E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B674840B-8BD8-458B-B279-8994C52BEB50}" type="datetimeFigureOut">
              <a:rPr lang="cs-CZ" smtClean="0"/>
              <a:t>10.2.2013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21F1D855-1EF0-48D0-A651-4058702975ED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Výtvarná výchova </a:t>
            </a:r>
          </a:p>
          <a:p>
            <a:r>
              <a:rPr lang="cs-CZ" dirty="0" smtClean="0"/>
              <a:t>ROČNÍK: </a:t>
            </a:r>
            <a:r>
              <a:rPr lang="cs-CZ" dirty="0" smtClean="0"/>
              <a:t>8. a 9</a:t>
            </a:r>
            <a:r>
              <a:rPr lang="cs-CZ" dirty="0" smtClean="0"/>
              <a:t>.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Dějiny umění - kubismus</a:t>
            </a:r>
          </a:p>
          <a:p>
            <a:r>
              <a:rPr lang="cs-CZ" dirty="0" smtClean="0"/>
              <a:t>AUTOR: Mgr. Milada </a:t>
            </a:r>
            <a:r>
              <a:rPr lang="cs-CZ" dirty="0" err="1" smtClean="0"/>
              <a:t>Ferenzová</a:t>
            </a:r>
            <a:endParaRPr lang="cs-CZ" dirty="0" smtClean="0"/>
          </a:p>
          <a:p>
            <a:r>
              <a:rPr lang="cs-CZ" dirty="0" smtClean="0"/>
              <a:t>DATUM VYTVOŘENÍ: 1. 5.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VY_32_INOVACE_33_MF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1806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smtClean="0"/>
              <a:t>Anotace</a:t>
            </a:r>
            <a:endParaRPr lang="cs-CZ" sz="600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Prezentace vytvořena jako výkladový materiál pro výuku dějin umění – </a:t>
            </a:r>
            <a:r>
              <a:rPr lang="cs-CZ" sz="2400" dirty="0" smtClean="0"/>
              <a:t>období kubismu </a:t>
            </a:r>
            <a:r>
              <a:rPr lang="cs-CZ" sz="2400" dirty="0"/>
              <a:t>– v </a:t>
            </a:r>
            <a:r>
              <a:rPr lang="cs-CZ" sz="2400" dirty="0" smtClean="0"/>
              <a:t>8. a 9. </a:t>
            </a:r>
            <a:r>
              <a:rPr lang="cs-CZ" sz="2400" dirty="0"/>
              <a:t>ročníku ZŠ. </a:t>
            </a:r>
          </a:p>
          <a:p>
            <a:r>
              <a:rPr lang="cs-CZ" sz="2400" dirty="0"/>
              <a:t>Žáci se seznámí s typickými znaky, významnými představiteli a ukázkami uměleckých děl tohoto um. období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Pilotáž – abstraktní umění není pro děti příliš srozumitelné. Je vhodné navázat na teoretické informace praktickým úkolem </a:t>
            </a:r>
            <a:r>
              <a:rPr lang="cs-CZ" sz="2400" smtClean="0"/>
              <a:t>z abstrakce.</a:t>
            </a:r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88151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600" dirty="0" smtClean="0"/>
              <a:t>Kubismus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846724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kubismus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Avantgardní umělecké hnutí</a:t>
            </a:r>
          </a:p>
          <a:p>
            <a:r>
              <a:rPr lang="cs-CZ" sz="3600" dirty="0" smtClean="0"/>
              <a:t>Předmět zobrazuje z několika pohledů najednou</a:t>
            </a:r>
          </a:p>
          <a:p>
            <a:r>
              <a:rPr lang="cs-CZ" sz="3600" dirty="0" smtClean="0"/>
              <a:t>Začátek kolem 1906</a:t>
            </a:r>
          </a:p>
          <a:p>
            <a:r>
              <a:rPr lang="cs-CZ" sz="3600" dirty="0" err="1" smtClean="0"/>
              <a:t>Cubiques</a:t>
            </a:r>
            <a:r>
              <a:rPr lang="cs-CZ" sz="3600" dirty="0" smtClean="0"/>
              <a:t> = krychle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193483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architektura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Antonio </a:t>
            </a:r>
            <a:r>
              <a:rPr lang="cs-CZ" sz="3600" dirty="0" err="1"/>
              <a:t>G</a:t>
            </a:r>
            <a:r>
              <a:rPr lang="cs-CZ" sz="3600" dirty="0" err="1" smtClean="0"/>
              <a:t>audi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5" y="2708920"/>
            <a:ext cx="4866117" cy="3649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556792"/>
            <a:ext cx="3169239" cy="422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3620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/>
              <a:t>Jan </a:t>
            </a:r>
            <a:r>
              <a:rPr lang="cs-CZ" sz="3600" dirty="0" err="1" smtClean="0"/>
              <a:t>gočár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124744"/>
            <a:ext cx="3672408" cy="4896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85895" y="6187370"/>
            <a:ext cx="3028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Dům U Černé Matky Boží v Praze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1350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Malířství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Pablo </a:t>
            </a:r>
            <a:r>
              <a:rPr lang="cs-CZ" sz="3600" dirty="0"/>
              <a:t>P</a:t>
            </a:r>
            <a:r>
              <a:rPr lang="cs-CZ" sz="3600" dirty="0" smtClean="0"/>
              <a:t>icasso</a:t>
            </a:r>
            <a:endParaRPr lang="cs-CZ" sz="36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852936"/>
            <a:ext cx="1895475" cy="2352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764704"/>
            <a:ext cx="387667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0173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Emil Filla</a:t>
            </a:r>
            <a:endParaRPr lang="cs-CZ" sz="36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692696"/>
            <a:ext cx="4343400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16030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Bohumil Kubišta</a:t>
            </a: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1810" y="1340767"/>
            <a:ext cx="4787923" cy="49190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45757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6000" dirty="0" smtClean="0"/>
              <a:t>citace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GAGNON, Bernard.</a:t>
            </a:r>
            <a:r>
              <a:rPr lang="cs-CZ" i="1" dirty="0"/>
              <a:t> http://cs.wikipedia.org </a:t>
            </a:r>
            <a:r>
              <a:rPr lang="en-US" dirty="0"/>
              <a:t>[online]. 20. 9. 2009, 8:00 [cit. 2012-03-30]. </a:t>
            </a:r>
            <a:endParaRPr lang="cs-CZ" dirty="0"/>
          </a:p>
          <a:p>
            <a:pPr marL="0" indent="0">
              <a:buNone/>
            </a:pPr>
            <a:r>
              <a:rPr lang="en-US" dirty="0"/>
              <a:t>File</a:t>
            </a:r>
            <a:r>
              <a:rPr lang="cs-CZ" dirty="0"/>
              <a:t>:</a:t>
            </a:r>
            <a:r>
              <a:rPr lang="cs-CZ" dirty="0" err="1"/>
              <a:t>Sagrada</a:t>
            </a:r>
            <a:r>
              <a:rPr lang="cs-CZ" dirty="0"/>
              <a:t> </a:t>
            </a:r>
            <a:r>
              <a:rPr lang="cs-CZ" dirty="0" err="1"/>
              <a:t>Familia</a:t>
            </a:r>
            <a:r>
              <a:rPr lang="cs-CZ" dirty="0"/>
              <a:t> 02.jpg.  Dostupné z WWW:</a:t>
            </a:r>
          </a:p>
          <a:p>
            <a:pPr marL="0" indent="0">
              <a:buNone/>
            </a:pPr>
            <a:r>
              <a:rPr lang="cs-CZ" dirty="0"/>
              <a:t>http://</a:t>
            </a:r>
            <a:r>
              <a:rPr lang="cs-CZ" dirty="0" smtClean="0"/>
              <a:t>commons.wikimedia.org/wiki/File:Sagrada_Familia_02.jpg</a:t>
            </a:r>
          </a:p>
          <a:p>
            <a:pPr marL="0" indent="0">
              <a:buNone/>
            </a:pPr>
            <a:r>
              <a:rPr lang="cs-CZ" dirty="0"/>
              <a:t>CANAAN.</a:t>
            </a:r>
            <a:r>
              <a:rPr lang="cs-CZ" i="1" dirty="0"/>
              <a:t> http://cs.wikipedia.org </a:t>
            </a:r>
            <a:r>
              <a:rPr lang="en-US" dirty="0"/>
              <a:t>[online]. 26. 6. 2008, 8:00 [cit. 2012-03-30]. </a:t>
            </a:r>
            <a:endParaRPr lang="cs-CZ" dirty="0"/>
          </a:p>
          <a:p>
            <a:pPr marL="0" indent="0">
              <a:buNone/>
            </a:pPr>
            <a:r>
              <a:rPr lang="en-US" dirty="0"/>
              <a:t>File</a:t>
            </a:r>
            <a:r>
              <a:rPr lang="cs-CZ" dirty="0"/>
              <a:t>: </a:t>
            </a:r>
            <a:r>
              <a:rPr lang="cs-CZ" dirty="0" err="1"/>
              <a:t>Casa</a:t>
            </a:r>
            <a:r>
              <a:rPr lang="cs-CZ" dirty="0"/>
              <a:t> Calvet.jpg.  Dostupné z WWW:</a:t>
            </a:r>
          </a:p>
          <a:p>
            <a:pPr marL="0" indent="0">
              <a:buNone/>
            </a:pPr>
            <a:r>
              <a:rPr lang="cs-CZ" dirty="0"/>
              <a:t>http://</a:t>
            </a:r>
            <a:r>
              <a:rPr lang="cs-CZ" dirty="0" smtClean="0"/>
              <a:t>commons.wikimedia.org/wiki/File:Casa_Calvet.jpg</a:t>
            </a:r>
          </a:p>
          <a:p>
            <a:pPr marL="0" indent="0">
              <a:buNone/>
            </a:pPr>
            <a:r>
              <a:rPr lang="cs-CZ" dirty="0"/>
              <a:t>BAŤHA, Matěj.</a:t>
            </a:r>
            <a:r>
              <a:rPr lang="cs-CZ" i="1" dirty="0"/>
              <a:t> http://cs.wikipedia.org </a:t>
            </a:r>
            <a:r>
              <a:rPr lang="en-US" dirty="0"/>
              <a:t>[online]. 26. 2. 2007, 8:00 [cit. 2012-03-30]. </a:t>
            </a:r>
            <a:endParaRPr lang="cs-CZ" dirty="0"/>
          </a:p>
          <a:p>
            <a:pPr marL="0" indent="0">
              <a:buNone/>
            </a:pPr>
            <a:r>
              <a:rPr lang="en-US" dirty="0"/>
              <a:t>File</a:t>
            </a:r>
            <a:r>
              <a:rPr lang="cs-CZ" dirty="0"/>
              <a:t>: U </a:t>
            </a:r>
            <a:r>
              <a:rPr lang="cs-CZ" dirty="0" err="1"/>
              <a:t>cerně</a:t>
            </a:r>
            <a:r>
              <a:rPr lang="cs-CZ" dirty="0"/>
              <a:t> matky bozi1jpg.  Dostupné z WWW:</a:t>
            </a:r>
          </a:p>
          <a:p>
            <a:pPr marL="0" indent="0">
              <a:buNone/>
            </a:pPr>
            <a:r>
              <a:rPr lang="cs-CZ" dirty="0"/>
              <a:t>http://cs.wikipedia.org/wiki/Soubor:U_cerne_matky_bozi1.jpg</a:t>
            </a:r>
          </a:p>
          <a:p>
            <a:pPr marL="0" indent="0">
              <a:buNone/>
            </a:pPr>
            <a:r>
              <a:rPr lang="cs-CZ" dirty="0" smtClean="0"/>
              <a:t>www.cs.wikipedia.org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894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70</TotalTime>
  <Words>194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Horizont</vt:lpstr>
      <vt:lpstr>Prezentace aplikace PowerPoint</vt:lpstr>
      <vt:lpstr>Anotace</vt:lpstr>
      <vt:lpstr>Kubismus</vt:lpstr>
      <vt:lpstr>kubismus</vt:lpstr>
      <vt:lpstr>architektura</vt:lpstr>
      <vt:lpstr>Jan gočár</vt:lpstr>
      <vt:lpstr>Malířství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Kubismus</dc:title>
  <dc:creator>ZS SLOVAN</dc:creator>
  <cp:lastModifiedBy>ZS SLOVAN</cp:lastModifiedBy>
  <cp:revision>13</cp:revision>
  <dcterms:created xsi:type="dcterms:W3CDTF">2012-03-30T18:58:57Z</dcterms:created>
  <dcterms:modified xsi:type="dcterms:W3CDTF">2013-02-10T19:57:22Z</dcterms:modified>
</cp:coreProperties>
</file>