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022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933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451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643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873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725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886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012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297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710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983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70FF15-BC7A-4C09-A0C7-04BB3B1397F8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E3B62-7B49-4F47-BF96-BB19F43D99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369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Uhlovodíky a automobilismus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24.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VY_32_INOVACE_29_PK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323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040" y="54868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uhlovodíky a automobilismus.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Výklad je doplněn úkoly k procvičení. Ty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50100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293096"/>
            <a:ext cx="78726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uhlovodíky a jejich vztahem k automobilismu.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Úkoly k procvičení 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domácí úkol. Žáci po domácí přípravě – práci s internetem, učebnicí, zvládli odpovědět na dané otázky.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81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916832"/>
            <a:ext cx="75608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Uhlovodíky a automobilismus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026" y="4725144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7314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Benzin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405093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kapalných uhlovodíků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1124744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(C</a:t>
            </a:r>
            <a:r>
              <a:rPr lang="cs-CZ" sz="2800" baseline="-25000" dirty="0" smtClean="0">
                <a:latin typeface="Arial Black" pitchFamily="34" charset="0"/>
              </a:rPr>
              <a:t>5</a:t>
            </a:r>
            <a:r>
              <a:rPr lang="cs-CZ" sz="2800" dirty="0" smtClean="0">
                <a:latin typeface="Arial Black" pitchFamily="34" charset="0"/>
              </a:rPr>
              <a:t> – C</a:t>
            </a:r>
            <a:r>
              <a:rPr lang="cs-CZ" sz="2800" baseline="-25000" dirty="0" smtClean="0">
                <a:latin typeface="Arial Black" pitchFamily="34" charset="0"/>
              </a:rPr>
              <a:t>11</a:t>
            </a:r>
            <a:r>
              <a:rPr lang="cs-CZ" sz="2800" dirty="0" smtClean="0">
                <a:latin typeface="Arial Black" pitchFamily="34" charset="0"/>
              </a:rPr>
              <a:t> – alkany, </a:t>
            </a:r>
            <a:r>
              <a:rPr lang="cs-CZ" sz="2800" dirty="0" err="1" smtClean="0">
                <a:latin typeface="Arial Black" pitchFamily="34" charset="0"/>
              </a:rPr>
              <a:t>areny</a:t>
            </a:r>
            <a:r>
              <a:rPr lang="cs-CZ" sz="2800" dirty="0" smtClean="0">
                <a:latin typeface="Arial Black" pitchFamily="34" charset="0"/>
              </a:rPr>
              <a:t>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06084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2060848"/>
            <a:ext cx="4680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bezbarvá, kapalná a vysoce hořlavá látka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57301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3573016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f</a:t>
            </a:r>
            <a:r>
              <a:rPr lang="cs-CZ" sz="2800" dirty="0" smtClean="0">
                <a:latin typeface="Arial Black" pitchFamily="34" charset="0"/>
              </a:rPr>
              <a:t>rakční destilací ropy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5405" y="4293096"/>
            <a:ext cx="32043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krakováním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6600" y="5202778"/>
            <a:ext cx="3341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Kvalita benzinu: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5202778"/>
            <a:ext cx="52753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-pomocí oktanového čísla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ODPEFLRB\MC900233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014778"/>
            <a:ext cx="1623831" cy="1801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312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Oktanové číslo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989439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vyjadřuje vliv složení paliva na detonace(klepání) motoru a zmenšování jeho výkonu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2832" y="2564904"/>
            <a:ext cx="86134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Čím je oktanové číslo větší, tím je benzin kvalitnější.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0355" y="4164554"/>
            <a:ext cx="2955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Př. Natural 95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ODPEFLRB\MC90005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02224"/>
            <a:ext cx="1755648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314504"/>
            <a:ext cx="1764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59732" y="5360670"/>
            <a:ext cx="60846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alivo pro zážehové motory (auta, motorové pily..)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19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3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0696" y="651449"/>
            <a:ext cx="4733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Katalyzátory v autě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2218"/>
            <a:ext cx="1394574" cy="139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700808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na jejich povrchu dochází při průchodu výfukových plynů k chemickým reakcím 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284984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edovaté látky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563888" y="3546594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55576" y="391824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(CO, NO)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3284984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éně škodlivé látky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3716" y="38240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(CO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N</a:t>
            </a:r>
            <a:r>
              <a:rPr lang="cs-CZ" sz="24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2488" y="4914551"/>
            <a:ext cx="85799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Kontroly výfukových plynů v autoservisech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I52SZBGL\MC9003612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807" y="5589240"/>
            <a:ext cx="1385489" cy="640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6577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3108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Motorová nafta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C9002334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1086"/>
            <a:ext cx="1551830" cy="71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116813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směs uhlovodíků (C</a:t>
            </a:r>
            <a:r>
              <a:rPr lang="cs-CZ" sz="2800" baseline="-25000" dirty="0" smtClean="0">
                <a:latin typeface="Arial Black" pitchFamily="34" charset="0"/>
              </a:rPr>
              <a:t>12</a:t>
            </a:r>
            <a:r>
              <a:rPr lang="cs-CZ" sz="2800" dirty="0" smtClean="0">
                <a:latin typeface="Arial Black" pitchFamily="34" charset="0"/>
              </a:rPr>
              <a:t> – C</a:t>
            </a:r>
            <a:r>
              <a:rPr lang="cs-CZ" sz="2800" baseline="-25000" dirty="0" smtClean="0">
                <a:latin typeface="Arial Black" pitchFamily="34" charset="0"/>
              </a:rPr>
              <a:t>22</a:t>
            </a:r>
            <a:r>
              <a:rPr lang="cs-CZ" sz="2800" dirty="0" smtClean="0">
                <a:latin typeface="Arial Black" pitchFamily="34" charset="0"/>
              </a:rPr>
              <a:t>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7784" y="2132856"/>
            <a:ext cx="6192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bezbarvá, žlutá až nahnědlá kapalina (podle složení)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501008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Výroba: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3501008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f</a:t>
            </a:r>
            <a:r>
              <a:rPr lang="cs-CZ" sz="2800" dirty="0" smtClean="0">
                <a:latin typeface="Arial Black" pitchFamily="34" charset="0"/>
              </a:rPr>
              <a:t>rakční destilací ropy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509120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Kvalita: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4509120"/>
            <a:ext cx="5616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omocí cetanového čísla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514401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94404" y="5514401"/>
            <a:ext cx="68260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alivo pro vznětové motory (diesel)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049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Pozor - </a:t>
            </a:r>
            <a:r>
              <a:rPr lang="cs-CZ" sz="2800" dirty="0" smtClean="0">
                <a:latin typeface="Arial Black" pitchFamily="34" charset="0"/>
              </a:rPr>
              <a:t>motorová nafta může i zamrznout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M85UPSMB\MP9004251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152" y="1124744"/>
            <a:ext cx="1936129" cy="195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356992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Proto v zimě při teplotách pod – 10°C by se měla v automobilech používat tzv.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arktická nafta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3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Úkoly 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2" name="Picture 4" descr="C:\Documents and Settings\uzivatel\Local Settings\Temporary Internet Files\Content.IE5\I52SZBGL\MC900353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1222"/>
            <a:ext cx="1656184" cy="1537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481343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Vysvětli pojem frakční destilace ropy.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581128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Dříve se používal tzv. olovnatý benzin, znáš některá jeho označení?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80928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r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ozdělení ropy na jednotlivé frakce (složky) na základě bodu varu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877272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n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apř. Speciál, Super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83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5544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Jaký význam má v autě katalyzátor?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P5FF55ND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-21831"/>
            <a:ext cx="2095128" cy="209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077072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Kromě zmiňované arktické nafty, máme další druhy nafty, znáš některé 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4344" y="2276872"/>
            <a:ext cx="7272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omáhá přeměňovat látky škodlivé (jedovaté) na méně škodlivé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5496369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z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imní, letní, přechodová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31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7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40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0084" y="2708920"/>
            <a:ext cx="79423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Doc. RNDr. BENEŠ P. CSc., PhDr. PUMPR, V. CSc., Doc. RNDr. BANÝR, J. CSc. Základy chemie 2. 1. vyd. Praha: Fortuna, 1995. ISBN 8071682055.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42, 43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0084" y="3861048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175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549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15</cp:revision>
  <dcterms:created xsi:type="dcterms:W3CDTF">2012-03-20T20:24:47Z</dcterms:created>
  <dcterms:modified xsi:type="dcterms:W3CDTF">2012-10-05T06:40:37Z</dcterms:modified>
</cp:coreProperties>
</file>