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375" r:id="rId3"/>
    <p:sldId id="376" r:id="rId4"/>
    <p:sldId id="377" r:id="rId5"/>
    <p:sldId id="378" r:id="rId6"/>
    <p:sldId id="379" r:id="rId7"/>
    <p:sldId id="380" r:id="rId8"/>
    <p:sldId id="37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72963F-32DB-41CE-AEA6-DEF8B060FA72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47FEF4-4F0C-42EE-9F3C-252DB1979D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225749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793542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802777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35127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041189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88469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100158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151811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010748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027401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15860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211345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7EE50B-31CC-4008-BE7C-D77C95E89B2B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FFBFC4-22F0-4F57-8169-4BF07DC6D5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70521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Bundesarchiv_B_145_Bild-F006621-0013,_Selb,_Porzellan-Manufaktur_Heinrich.jpg" TargetMode="External"/><Relationship Id="rId2" Type="http://schemas.openxmlformats.org/officeDocument/2006/relationships/hyperlink" Target="http://cs.wikipedia.org/wiki/Soubor:Cibulak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orcelán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Učivo 8. ročníku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954912948"/>
              </p:ext>
            </p:extLst>
          </p:nvPr>
        </p:nvGraphicFramePr>
        <p:xfrm>
          <a:off x="539552" y="404664"/>
          <a:ext cx="7848872" cy="1854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25125"/>
                <a:gridCol w="562374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škola Kolín V., Mnichovická 62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</a:t>
                      </a:r>
                      <a:r>
                        <a:rPr lang="cs-CZ" baseline="0" dirty="0" smtClean="0"/>
                        <a:t> Vladimír Zeman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10.1.2013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VY_32_INOVACE_09_Z8_Porcelán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Porcelán</a:t>
                      </a: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91680" y="5157192"/>
            <a:ext cx="5407152" cy="104546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151620" y="4510861"/>
            <a:ext cx="6840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Anotace: Materiál je připraven jako materiál pro sdílení ve školní síti pro samostudium nebo pro prezentaci na projektoru.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65823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55650" y="836613"/>
            <a:ext cx="7772400" cy="1470025"/>
          </a:xfrm>
        </p:spPr>
        <p:txBody>
          <a:bodyPr/>
          <a:lstStyle/>
          <a:p>
            <a:pPr eaLnBrk="1" hangingPunct="1"/>
            <a:r>
              <a:rPr lang="cs-CZ" smtClean="0"/>
              <a:t>Porcelán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4500563" y="3886200"/>
            <a:ext cx="3271837" cy="1752600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9838" y="2840038"/>
            <a:ext cx="4824412" cy="3479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9450" y="2349500"/>
            <a:ext cx="2951163" cy="3654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6605074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Porcelán v Čechách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1"/>
            <a:ext cx="6451848" cy="2692896"/>
          </a:xfrm>
        </p:spPr>
        <p:txBody>
          <a:bodyPr>
            <a:normAutofit fontScale="85000" lnSpcReduction="20000"/>
          </a:bodyPr>
          <a:lstStyle/>
          <a:p>
            <a:pPr eaLnBrk="1" hangingPunct="1"/>
            <a:r>
              <a:rPr lang="cs-CZ" dirty="0" smtClean="0"/>
              <a:t>první česká porcelánka byla založena roku 1792 ve Slavkově </a:t>
            </a:r>
          </a:p>
          <a:p>
            <a:pPr eaLnBrk="1" hangingPunct="1"/>
            <a:r>
              <a:rPr lang="cs-CZ" dirty="0" smtClean="0"/>
              <a:t>1. naší úspěšnou továrnou na výrobu porcelánu se stal podnik v Horním Slavkově </a:t>
            </a:r>
          </a:p>
          <a:p>
            <a:pPr eaLnBrk="1" hangingPunct="1"/>
            <a:r>
              <a:rPr lang="cs-CZ" dirty="0" smtClean="0"/>
              <a:t>první výrobky nově vzniklých provozů byly málo kvalitní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70148" y="3933056"/>
            <a:ext cx="4170040" cy="27835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83568" y="6237312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Porcelánka v Horním Slavkově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21824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Vývoj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1"/>
            <a:ext cx="4042792" cy="4133056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cs-CZ" dirty="0" smtClean="0"/>
              <a:t>nový porcelán je kvalitnější</a:t>
            </a:r>
          </a:p>
          <a:p>
            <a:pPr eaLnBrk="1" hangingPunct="1"/>
            <a:r>
              <a:rPr lang="cs-CZ" b="1" dirty="0" smtClean="0"/>
              <a:t>vývoj</a:t>
            </a:r>
            <a:r>
              <a:rPr lang="cs-CZ" dirty="0" smtClean="0"/>
              <a:t> pecí a glazur </a:t>
            </a:r>
          </a:p>
          <a:p>
            <a:pPr eaLnBrk="1" hangingPunct="1"/>
            <a:r>
              <a:rPr lang="cs-CZ" dirty="0" smtClean="0"/>
              <a:t>první porcelánky v Čechách vznikaly vlastně nelegálně pod rouškou výroby kameniny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757223"/>
            <a:ext cx="4026024" cy="30195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652120" y="5229200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Cibulák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352271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4258816" cy="1143000"/>
          </a:xfrm>
        </p:spPr>
        <p:txBody>
          <a:bodyPr/>
          <a:lstStyle/>
          <a:p>
            <a:pPr eaLnBrk="1" hangingPunct="1"/>
            <a:r>
              <a:rPr lang="cs-CZ" dirty="0" smtClean="0"/>
              <a:t>Regiony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1520" y="2060848"/>
            <a:ext cx="5266928" cy="4277071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V Slavkově</a:t>
            </a:r>
            <a:r>
              <a:rPr lang="cs-CZ" sz="2800" dirty="0" smtClean="0"/>
              <a:t>, Klášterci nad Ohří, Březové, </a:t>
            </a:r>
            <a:r>
              <a:rPr lang="cs-CZ" sz="2800" dirty="0" err="1" smtClean="0"/>
              <a:t>Kysiblu</a:t>
            </a:r>
            <a:r>
              <a:rPr lang="cs-CZ" sz="2800" b="1" dirty="0" smtClean="0"/>
              <a:t>,</a:t>
            </a:r>
            <a:r>
              <a:rPr lang="cs-CZ" sz="2800" dirty="0" smtClean="0"/>
              <a:t> Lokti, Dolním Chodově, Praze, Dalovicích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err="1" smtClean="0"/>
              <a:t>Eberhardt</a:t>
            </a:r>
            <a:r>
              <a:rPr lang="cs-CZ" sz="2800" dirty="0" smtClean="0"/>
              <a:t> &amp; Co Dvory Bratři Benedikti 1860  - Hotelový porcelán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Horní Tašovice – Firma Pohle 1860 – Užitkový  porcelán – export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Bochov J. </a:t>
            </a:r>
            <a:r>
              <a:rPr lang="cs-CZ" sz="2800" dirty="0" err="1" smtClean="0"/>
              <a:t>Pollak</a:t>
            </a:r>
            <a:r>
              <a:rPr lang="cs-CZ" sz="2800" dirty="0" smtClean="0"/>
              <a:t>, </a:t>
            </a:r>
            <a:r>
              <a:rPr lang="cs-CZ" sz="2800" dirty="0" err="1" smtClean="0"/>
              <a:t>Plass</a:t>
            </a:r>
            <a:r>
              <a:rPr lang="cs-CZ" sz="2800" dirty="0" smtClean="0"/>
              <a:t> a </a:t>
            </a:r>
            <a:r>
              <a:rPr lang="cs-CZ" sz="2800" dirty="0" err="1" smtClean="0"/>
              <a:t>Rössner</a:t>
            </a:r>
            <a:r>
              <a:rPr lang="cs-CZ" sz="2800" dirty="0" smtClean="0"/>
              <a:t> 1902 – Výroba  panenek, později: šálky a soupravy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Budov Bochov Firma </a:t>
            </a:r>
            <a:r>
              <a:rPr lang="cs-CZ" sz="2800" dirty="0" err="1" smtClean="0"/>
              <a:t>Spitzl</a:t>
            </a:r>
            <a:r>
              <a:rPr lang="cs-CZ" sz="2800" dirty="0" smtClean="0"/>
              <a:t> 1914 – Hrnky  a turecké šálky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77609" y="620688"/>
            <a:ext cx="3936438" cy="29523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372199" y="3861048"/>
            <a:ext cx="24418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/>
              <a:t>Tančící pár - typický výrobek míšeňské porcelánky 18. století</a:t>
            </a:r>
          </a:p>
        </p:txBody>
      </p:sp>
    </p:spTree>
    <p:extLst>
      <p:ext uri="{BB962C8B-B14F-4D97-AF65-F5344CB8AC3E}">
        <p14:creationId xmlns:p14="http://schemas.microsoft.com/office/powerpoint/2010/main" xmlns="" val="2532589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Změny po roce 1990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1"/>
            <a:ext cx="3178696" cy="2476871"/>
          </a:xfrm>
        </p:spPr>
        <p:txBody>
          <a:bodyPr>
            <a:normAutofit/>
          </a:bodyPr>
          <a:lstStyle/>
          <a:p>
            <a:pPr eaLnBrk="1" hangingPunct="1"/>
            <a:r>
              <a:rPr lang="cs-CZ" sz="2400" dirty="0" smtClean="0"/>
              <a:t>Spousta porcelánek byla vrácena do původního vlastnictví – spousta firem zanikla</a:t>
            </a:r>
          </a:p>
          <a:p>
            <a:pPr eaLnBrk="1" hangingPunct="1"/>
            <a:endParaRPr lang="cs-CZ" sz="2400" dirty="0" smtClean="0"/>
          </a:p>
          <a:p>
            <a:pPr eaLnBrk="1" hangingPunct="1"/>
            <a:endParaRPr lang="cs-CZ" sz="2400" dirty="0" smtClean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518033"/>
            <a:ext cx="3240360" cy="49047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9543136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Současnost - EU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2800" dirty="0" smtClean="0"/>
              <a:t>dva druhy porcelánu – porcelán špičkové kvality, jehož design vytvářeli přední čeští výtvarní </a:t>
            </a:r>
            <a:r>
              <a:rPr lang="cs-CZ" sz="2800" dirty="0" smtClean="0"/>
              <a:t>umělci,  </a:t>
            </a:r>
            <a:r>
              <a:rPr lang="cs-CZ" sz="2800" dirty="0" smtClean="0"/>
              <a:t>a porcelán historický</a:t>
            </a:r>
          </a:p>
          <a:p>
            <a:pPr eaLnBrk="1" hangingPunct="1"/>
            <a:r>
              <a:rPr lang="cs-CZ" sz="2800" dirty="0" smtClean="0"/>
              <a:t>dále porcelán určený ke spotřebě, kde kvalita nebyla tak vysoká, ale rozhodujícím kritériem byla nízká cena = široká síť odběratelů </a:t>
            </a:r>
          </a:p>
          <a:p>
            <a:pPr eaLnBrk="1" hangingPunct="1"/>
            <a:r>
              <a:rPr lang="cs-CZ" sz="2800" dirty="0" smtClean="0"/>
              <a:t>Karlovarský porcelán – známý po celém světě</a:t>
            </a:r>
            <a:br>
              <a:rPr lang="cs-CZ" sz="2800" dirty="0" smtClean="0"/>
            </a:br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xmlns="" val="35897250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fontScale="85000" lnSpcReduction="10000"/>
          </a:bodyPr>
          <a:lstStyle/>
          <a:p>
            <a:r>
              <a:rPr lang="cs-CZ" dirty="0"/>
              <a:t>Porcelánka v Horním Slavkově: http://cs.wikipedia.org/wiki/Soubor:Porcelanka.jpg</a:t>
            </a:r>
          </a:p>
          <a:p>
            <a:r>
              <a:rPr lang="cs-CZ" dirty="0" smtClean="0"/>
              <a:t>Cibulák</a:t>
            </a:r>
            <a:r>
              <a:rPr lang="cs-CZ" dirty="0"/>
              <a:t>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cs.wikipedia.org/wiki/Soubor:Cibulak.jpg</a:t>
            </a:r>
            <a:endParaRPr lang="cs-CZ" dirty="0" smtClean="0"/>
          </a:p>
          <a:p>
            <a:r>
              <a:rPr lang="cs-CZ" dirty="0"/>
              <a:t>Tančící pár - typický výrobek míšeňské porcelánky 18. století: http://cs.wikipedia.org/wiki/Soubor:Meissen-Porcelain-Dancers.JPG</a:t>
            </a:r>
            <a:endParaRPr lang="cs-CZ" dirty="0" smtClean="0"/>
          </a:p>
          <a:p>
            <a:r>
              <a:rPr lang="cs-CZ" dirty="0"/>
              <a:t>Výroba: </a:t>
            </a:r>
            <a:r>
              <a:rPr lang="cs-CZ" dirty="0">
                <a:hlinkClick r:id="rId3"/>
              </a:rPr>
              <a:t>http://cs.wikipedia.org/wiki/Soubor:Bundesarchiv_B_145_Bild-F006621-0013,_Selb,_</a:t>
            </a:r>
            <a:r>
              <a:rPr lang="cs-CZ" dirty="0" smtClean="0">
                <a:hlinkClick r:id="rId3"/>
              </a:rPr>
              <a:t>Porzellan-Manufaktur_Heinrich.jpg</a:t>
            </a: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25633490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00"/>
      </a:hlink>
      <a:folHlink>
        <a:srgbClr val="0000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841</TotalTime>
  <Words>287</Words>
  <Application>Microsoft Office PowerPoint</Application>
  <PresentationFormat>Předvádění na obrazovce (4:3)</PresentationFormat>
  <Paragraphs>42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Porcelán</vt:lpstr>
      <vt:lpstr>Porcelán</vt:lpstr>
      <vt:lpstr>Porcelán v Čechách</vt:lpstr>
      <vt:lpstr>Vývoj</vt:lpstr>
      <vt:lpstr>Regiony</vt:lpstr>
      <vt:lpstr>Změny po roce 1990</vt:lpstr>
      <vt:lpstr>Současnost - EU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Kraje a okresní města</dc:title>
  <dc:creator>006</dc:creator>
  <cp:lastModifiedBy>Dum</cp:lastModifiedBy>
  <cp:revision>80</cp:revision>
  <dcterms:created xsi:type="dcterms:W3CDTF">2012-02-05T08:10:16Z</dcterms:created>
  <dcterms:modified xsi:type="dcterms:W3CDTF">2013-10-02T10:42:08Z</dcterms:modified>
</cp:coreProperties>
</file>