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375" r:id="rId3"/>
    <p:sldId id="376" r:id="rId4"/>
    <p:sldId id="377" r:id="rId5"/>
    <p:sldId id="378" r:id="rId6"/>
    <p:sldId id="379" r:id="rId7"/>
    <p:sldId id="37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ran%C3%A7ois_Hollande?uselang=cs" TargetMode="External"/><Relationship Id="rId2" Type="http://schemas.openxmlformats.org/officeDocument/2006/relationships/hyperlink" Target="http://cs.wikipedia.org/wiki/Soubor:Coat_of_arms_of_Andorra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Andorramap.png" TargetMode="External"/><Relationship Id="rId4" Type="http://schemas.openxmlformats.org/officeDocument/2006/relationships/hyperlink" Target="http://en.wikipedia.org/wiki/File:Vives_Sicili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Andorra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7916674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VY_32_INOVACE_11_Z8_Andorra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Andorra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77381" y="4437112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8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620688"/>
            <a:ext cx="7559848" cy="1224136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Andorra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2276872"/>
            <a:ext cx="8062912" cy="1584176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Andorrské knížectví</a:t>
            </a:r>
            <a:endParaRPr lang="cs-CZ" sz="3200" dirty="0">
              <a:solidFill>
                <a:srgbClr val="7030A0"/>
              </a:solidFill>
            </a:endParaRPr>
          </a:p>
        </p:txBody>
      </p:sp>
      <p:pic>
        <p:nvPicPr>
          <p:cNvPr id="5" name="Obrázek 4" descr="Vlaj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2924944"/>
            <a:ext cx="3126986" cy="219355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103045" y="53012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pic>
        <p:nvPicPr>
          <p:cNvPr id="7" name="Obrázek 6" descr="Zna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10500" y="2924944"/>
            <a:ext cx="2016224" cy="215369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156176" y="5301208"/>
            <a:ext cx="92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94928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Materiál je určen k prezentaci a motivaci nebo k samostudiu při sdílení ve školní síti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5873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68288"/>
            <a:ext cx="8229600" cy="1398587"/>
          </a:xfrm>
        </p:spPr>
        <p:txBody>
          <a:bodyPr/>
          <a:lstStyle/>
          <a:p>
            <a:pPr algn="ctr"/>
            <a:r>
              <a:rPr lang="cs-CZ" b="1" dirty="0" smtClean="0"/>
              <a:t>Informace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844824"/>
            <a:ext cx="51125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Hlavní Město : Andorra la Vella</a:t>
            </a:r>
            <a:br>
              <a:rPr lang="cs-CZ" dirty="0" smtClean="0"/>
            </a:br>
            <a:r>
              <a:rPr lang="cs-CZ" dirty="0" smtClean="0"/>
              <a:t>Počet obyvatel : 84 000</a:t>
            </a:r>
          </a:p>
          <a:p>
            <a:r>
              <a:rPr lang="cs-CZ" dirty="0" smtClean="0"/>
              <a:t>Rozloha : 468 km²</a:t>
            </a:r>
          </a:p>
          <a:p>
            <a:r>
              <a:rPr lang="cs-CZ" dirty="0" smtClean="0"/>
              <a:t>Měna : Frank (EURO)</a:t>
            </a:r>
          </a:p>
          <a:p>
            <a:r>
              <a:rPr lang="cs-CZ" dirty="0" smtClean="0"/>
              <a:t>Jazyky : Katalánština , Francouzština a Španělština</a:t>
            </a:r>
            <a:br>
              <a:rPr lang="cs-CZ" dirty="0" smtClean="0"/>
            </a:br>
            <a:r>
              <a:rPr lang="cs-CZ" dirty="0" smtClean="0"/>
              <a:t>Hlava Státu : Fracouzský prezident François Hollande a Španělský biskup  </a:t>
            </a:r>
            <a:r>
              <a:rPr lang="pt-BR" dirty="0"/>
              <a:t>Joan Enric Vives i Sicília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Státní zřízení : Parlamentní diarchie</a:t>
            </a:r>
            <a:br>
              <a:rPr lang="cs-CZ" dirty="0" smtClean="0"/>
            </a:br>
            <a:r>
              <a:rPr lang="cs-CZ" dirty="0" smtClean="0"/>
              <a:t>Národnosti : Španělé 46,4%, Andořané 28,3%, Portugalci 11,1%, Francouzi 7,6%, ostatní 6,6%</a:t>
            </a:r>
            <a:endParaRPr lang="cs-CZ" dirty="0"/>
          </a:p>
        </p:txBody>
      </p:sp>
      <p:pic>
        <p:nvPicPr>
          <p:cNvPr id="1026" name="Picture 2" descr="François Hollande (Journées de Nantes 2012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750" y="177949"/>
            <a:ext cx="209550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e/e4/Vives_Sicilia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09"/>
          <a:stretch/>
        </p:blipFill>
        <p:spPr bwMode="auto">
          <a:xfrm>
            <a:off x="6649364" y="3665595"/>
            <a:ext cx="2448271" cy="3095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1145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2089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Historie</a:t>
            </a:r>
            <a:endParaRPr lang="cs-CZ" sz="4200" b="1" dirty="0">
              <a:solidFill>
                <a:schemeClr val="accent1">
                  <a:lumMod val="60000"/>
                  <a:lumOff val="40000"/>
                </a:schemeClr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182814"/>
            <a:ext cx="8784976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803 – Osvobození země od Maurů</a:t>
            </a:r>
            <a:br>
              <a:rPr lang="cs-CZ" sz="2000" dirty="0" smtClean="0"/>
            </a:br>
            <a:r>
              <a:rPr lang="cs-CZ" sz="2000" dirty="0" smtClean="0"/>
              <a:t>805 – První zmínka o knížectví</a:t>
            </a:r>
            <a:br>
              <a:rPr lang="cs-CZ" sz="2000" dirty="0" smtClean="0"/>
            </a:br>
            <a:r>
              <a:rPr lang="cs-CZ" sz="2000" dirty="0" smtClean="0"/>
              <a:t>843 – Andorra darována Španělskému hraběti</a:t>
            </a:r>
            <a:br>
              <a:rPr lang="cs-CZ" sz="2000" dirty="0" smtClean="0"/>
            </a:br>
            <a:r>
              <a:rPr lang="cs-CZ" sz="2000" dirty="0" smtClean="0"/>
              <a:t>1133 – Potomci darovali území Španělskému biskupovi</a:t>
            </a:r>
            <a:br>
              <a:rPr lang="cs-CZ" sz="2000" dirty="0" smtClean="0"/>
            </a:br>
            <a:r>
              <a:rPr lang="cs-CZ" sz="2000" dirty="0" smtClean="0"/>
              <a:t>1159 – Kvůli míru území darováno </a:t>
            </a:r>
            <a:r>
              <a:rPr lang="cs-CZ" sz="2000" dirty="0" err="1" smtClean="0"/>
              <a:t>Caboetům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1278 – Andorra je </a:t>
            </a:r>
            <a:r>
              <a:rPr lang="cs-CZ" sz="2000" dirty="0" err="1" smtClean="0"/>
              <a:t>kandomoniem</a:t>
            </a:r>
            <a:r>
              <a:rPr lang="cs-CZ" sz="2000" dirty="0" smtClean="0"/>
              <a:t> pod vládou Španělského a francouzského knížete</a:t>
            </a:r>
            <a:br>
              <a:rPr lang="cs-CZ" sz="2000" dirty="0" smtClean="0"/>
            </a:br>
            <a:r>
              <a:rPr lang="cs-CZ" sz="2000" dirty="0" smtClean="0"/>
              <a:t>	Kvůli vymření rodů padla vláda na Jindřicha IV. (1589-1610)</a:t>
            </a:r>
          </a:p>
          <a:p>
            <a:r>
              <a:rPr lang="cs-CZ" sz="2000" dirty="0" smtClean="0"/>
              <a:t>1419 – Andorra protektorátem se samosprávou</a:t>
            </a:r>
            <a:br>
              <a:rPr lang="cs-CZ" sz="2000" dirty="0" smtClean="0"/>
            </a:br>
            <a:r>
              <a:rPr lang="cs-CZ" sz="2000" dirty="0" smtClean="0"/>
              <a:t>1789 – protektorát zrušen </a:t>
            </a:r>
          </a:p>
          <a:p>
            <a:r>
              <a:rPr lang="cs-CZ" sz="2000" dirty="0" smtClean="0"/>
              <a:t>1866 – 1868 – Reformní hnutí omezilo biskupskou moc</a:t>
            </a:r>
            <a:br>
              <a:rPr lang="cs-CZ" sz="2000" dirty="0" smtClean="0"/>
            </a:br>
            <a:r>
              <a:rPr lang="cs-CZ" sz="2000" dirty="0" smtClean="0"/>
              <a:t>1933 – Andorra Okupována Francií</a:t>
            </a:r>
            <a:br>
              <a:rPr lang="cs-CZ" sz="2000" dirty="0" smtClean="0"/>
            </a:br>
            <a:r>
              <a:rPr lang="cs-CZ" sz="2000" dirty="0" smtClean="0"/>
              <a:t>1934 - Boris </a:t>
            </a:r>
            <a:r>
              <a:rPr lang="cs-CZ" sz="2000" dirty="0" err="1" smtClean="0"/>
              <a:t>Skossyreff</a:t>
            </a:r>
            <a:r>
              <a:rPr lang="cs-CZ" sz="2000" dirty="0" smtClean="0"/>
              <a:t> se prohlásil knížetem Boris I.</a:t>
            </a:r>
            <a:br>
              <a:rPr lang="cs-CZ" sz="2000" dirty="0" smtClean="0"/>
            </a:br>
            <a:r>
              <a:rPr lang="cs-CZ" sz="2000" dirty="0" smtClean="0"/>
              <a:t>	Tím </a:t>
            </a:r>
            <a:r>
              <a:rPr lang="cs-CZ" sz="2000" dirty="0"/>
              <a:t>vyhlásil válku biskupovi ze </a:t>
            </a:r>
            <a:r>
              <a:rPr lang="cs-CZ" sz="2000" dirty="0" err="1"/>
              <a:t>Seo</a:t>
            </a:r>
            <a:r>
              <a:rPr lang="cs-CZ" sz="2000" dirty="0"/>
              <a:t> de </a:t>
            </a:r>
            <a:r>
              <a:rPr lang="cs-CZ" sz="2000" dirty="0" err="1" smtClean="0"/>
              <a:t>Urgell</a:t>
            </a:r>
            <a:r>
              <a:rPr lang="cs-CZ" sz="2000" dirty="0" smtClean="0"/>
              <a:t> 1934-1940</a:t>
            </a:r>
            <a:br>
              <a:rPr lang="cs-CZ" sz="2000" dirty="0" smtClean="0"/>
            </a:br>
            <a:r>
              <a:rPr lang="cs-CZ" sz="2000" dirty="0" smtClean="0"/>
              <a:t>1993 – Podepsání Ústavy – Andorra knížectvím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3646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2089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Povrch</a:t>
            </a:r>
            <a:endParaRPr lang="cs-CZ" sz="42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988840"/>
            <a:ext cx="616867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Andorra je velmi hornatá země</a:t>
            </a:r>
          </a:p>
          <a:p>
            <a:r>
              <a:rPr lang="cs-CZ" dirty="0" smtClean="0"/>
              <a:t>Nejvyšší bod : </a:t>
            </a:r>
            <a:r>
              <a:rPr lang="cs-CZ" dirty="0" err="1"/>
              <a:t>Coma</a:t>
            </a:r>
            <a:r>
              <a:rPr lang="cs-CZ" dirty="0"/>
              <a:t> </a:t>
            </a:r>
            <a:r>
              <a:rPr lang="cs-CZ" dirty="0" err="1"/>
              <a:t>Pedrosa</a:t>
            </a:r>
            <a:r>
              <a:rPr lang="cs-CZ" dirty="0"/>
              <a:t> 2946 </a:t>
            </a:r>
            <a:r>
              <a:rPr lang="cs-CZ" dirty="0" smtClean="0"/>
              <a:t>m.</a:t>
            </a:r>
            <a:r>
              <a:rPr lang="cs-CZ" dirty="0" err="1" smtClean="0"/>
              <a:t>n.m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Nejnižší bod : Riu </a:t>
            </a:r>
            <a:r>
              <a:rPr lang="cs-CZ" dirty="0" err="1" smtClean="0"/>
              <a:t>Runer</a:t>
            </a:r>
            <a:r>
              <a:rPr lang="cs-CZ" dirty="0" smtClean="0"/>
              <a:t> 840 m.</a:t>
            </a:r>
            <a:r>
              <a:rPr lang="cs-CZ" dirty="0" err="1" smtClean="0"/>
              <a:t>n.m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Vodní plochu tvoří pouze jedna řeka </a:t>
            </a:r>
            <a:r>
              <a:rPr lang="cs-CZ" dirty="0" err="1" smtClean="0"/>
              <a:t>Valira</a:t>
            </a:r>
            <a:r>
              <a:rPr lang="cs-CZ" dirty="0" smtClean="0"/>
              <a:t> a potůčky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Obrázek 3" descr="Andorramap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3808" y="3501008"/>
            <a:ext cx="3810868" cy="3099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621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309634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Doprava</a:t>
            </a:r>
            <a:endParaRPr lang="cs-CZ" sz="42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6" y="1124744"/>
            <a:ext cx="5616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Andoře je pouze silnice</a:t>
            </a:r>
            <a:br>
              <a:rPr lang="cs-CZ" dirty="0" smtClean="0"/>
            </a:br>
            <a:r>
              <a:rPr lang="cs-CZ" dirty="0" smtClean="0"/>
              <a:t>Není zde ani železniční doprava ani letecká</a:t>
            </a:r>
            <a:br>
              <a:rPr lang="cs-CZ" dirty="0" smtClean="0"/>
            </a:br>
            <a:r>
              <a:rPr lang="cs-CZ" dirty="0" smtClean="0"/>
              <a:t>V Andoře se hodně jezdí na kole</a:t>
            </a:r>
          </a:p>
          <a:p>
            <a:r>
              <a:rPr lang="cs-CZ" b="1" dirty="0" smtClean="0"/>
              <a:t>Hlavním příjmem ekonomiky je cestovní ruch - lyžování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2996952"/>
            <a:ext cx="39604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Průmysl a zemědělství</a:t>
            </a:r>
            <a:endParaRPr lang="cs-CZ" sz="42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5014112"/>
            <a:ext cx="38884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Nemají  žádné továrny ani elektrárny</a:t>
            </a:r>
          </a:p>
          <a:p>
            <a:r>
              <a:rPr lang="cs-CZ" dirty="0"/>
              <a:t>T</a:t>
            </a:r>
            <a:r>
              <a:rPr lang="cs-CZ" dirty="0" smtClean="0"/>
              <a:t>ěžba není podstatná záležitost</a:t>
            </a:r>
          </a:p>
          <a:p>
            <a:r>
              <a:rPr lang="cs-CZ" dirty="0" smtClean="0"/>
              <a:t>Vyvážejí  nábytek</a:t>
            </a:r>
            <a:br>
              <a:rPr lang="cs-CZ" dirty="0" smtClean="0"/>
            </a:br>
            <a:r>
              <a:rPr lang="cs-CZ" dirty="0" smtClean="0"/>
              <a:t>Pěstují vinnou révu, tabák a obilí</a:t>
            </a:r>
            <a:br>
              <a:rPr lang="cs-CZ" dirty="0" smtClean="0"/>
            </a:br>
            <a:r>
              <a:rPr lang="cs-CZ" dirty="0" smtClean="0"/>
              <a:t>Chovají : </a:t>
            </a:r>
            <a:r>
              <a:rPr lang="cs-CZ" b="1" dirty="0" smtClean="0"/>
              <a:t>ovce</a:t>
            </a:r>
            <a:r>
              <a:rPr lang="cs-CZ" dirty="0" smtClean="0"/>
              <a:t> a kozy</a:t>
            </a:r>
            <a:endParaRPr lang="cs-CZ" dirty="0"/>
          </a:p>
        </p:txBody>
      </p:sp>
      <p:pic>
        <p:nvPicPr>
          <p:cNvPr id="2050" name="Picture 2" descr="http://upload.wikimedia.org/wikipedia/commons/3/3f/Pas_de_la_cas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1" y="2963652"/>
            <a:ext cx="4973737" cy="373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0966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Andorrská </a:t>
            </a:r>
            <a:r>
              <a:rPr lang="cs-CZ" dirty="0"/>
              <a:t>vlajka: http://cs.wikipedia.org/wiki/Soubor:Flag_of_Andorra.svg</a:t>
            </a:r>
            <a:endParaRPr lang="cs-CZ" dirty="0" smtClean="0"/>
          </a:p>
          <a:p>
            <a:r>
              <a:rPr lang="cs-CZ" dirty="0" smtClean="0"/>
              <a:t>Andorrský </a:t>
            </a:r>
            <a:r>
              <a:rPr lang="cs-CZ" dirty="0"/>
              <a:t>znak: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cs.wikipedia.org/wiki/Soubor:Coat_of_arms_of_Andorra.svg</a:t>
            </a:r>
            <a:endParaRPr lang="cs-CZ" dirty="0" smtClean="0"/>
          </a:p>
          <a:p>
            <a:r>
              <a:rPr lang="cs-CZ" dirty="0" err="1"/>
              <a:t>François</a:t>
            </a:r>
            <a:r>
              <a:rPr lang="cs-CZ" dirty="0"/>
              <a:t> </a:t>
            </a:r>
            <a:r>
              <a:rPr lang="cs-CZ" dirty="0" err="1" smtClean="0"/>
              <a:t>Hollande</a:t>
            </a:r>
            <a:r>
              <a:rPr lang="cs-CZ" dirty="0"/>
              <a:t>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en.wikipedia.org/wiki/Fran%C3%A7ois_Hollande?uselang=cs</a:t>
            </a:r>
            <a:endParaRPr lang="cs-CZ" dirty="0" smtClean="0"/>
          </a:p>
          <a:p>
            <a:r>
              <a:rPr lang="cs-CZ" dirty="0"/>
              <a:t>Joan </a:t>
            </a:r>
            <a:r>
              <a:rPr lang="cs-CZ" dirty="0" err="1"/>
              <a:t>Enric</a:t>
            </a:r>
            <a:r>
              <a:rPr lang="cs-CZ" dirty="0"/>
              <a:t> </a:t>
            </a:r>
            <a:r>
              <a:rPr lang="cs-CZ" dirty="0" err="1"/>
              <a:t>Vives</a:t>
            </a:r>
            <a:r>
              <a:rPr lang="cs-CZ" dirty="0"/>
              <a:t> </a:t>
            </a:r>
            <a:r>
              <a:rPr lang="cs-CZ" dirty="0" err="1" smtClean="0"/>
              <a:t>Sicília</a:t>
            </a:r>
            <a:r>
              <a:rPr lang="cs-CZ" dirty="0" smtClean="0"/>
              <a:t>: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en.wikipedia.org/wiki/File:Vives_Sicilia.jpg</a:t>
            </a:r>
            <a:endParaRPr lang="cs-CZ" dirty="0" smtClean="0"/>
          </a:p>
          <a:p>
            <a:r>
              <a:rPr lang="cs-CZ" dirty="0"/>
              <a:t>Mapa Andorry: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cs.wikipedia.org/wiki/Soubor:Andorramap.png</a:t>
            </a:r>
            <a:endParaRPr lang="cs-CZ" dirty="0" smtClean="0"/>
          </a:p>
          <a:p>
            <a:r>
              <a:rPr lang="cs-CZ" smtClean="0"/>
              <a:t>Město v Andořehttp</a:t>
            </a:r>
            <a:r>
              <a:rPr lang="cs-CZ"/>
              <a:t>://cs.wikipedia.org/wiki/Soubor:Pas_de_la_case.jpg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3349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1048</TotalTime>
  <Words>161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systému Office</vt:lpstr>
      <vt:lpstr>Andorra</vt:lpstr>
      <vt:lpstr>Andorra</vt:lpstr>
      <vt:lpstr>Informace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Aleš Polívka</cp:lastModifiedBy>
  <cp:revision>83</cp:revision>
  <dcterms:created xsi:type="dcterms:W3CDTF">2012-02-05T08:10:16Z</dcterms:created>
  <dcterms:modified xsi:type="dcterms:W3CDTF">2013-08-10T23:14:34Z</dcterms:modified>
</cp:coreProperties>
</file>