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08" r:id="rId1"/>
  </p:sldMasterIdLst>
  <p:notesMasterIdLst>
    <p:notesMasterId r:id="rId10"/>
  </p:notesMasterIdLst>
  <p:sldIdLst>
    <p:sldId id="256" r:id="rId2"/>
    <p:sldId id="257" r:id="rId3"/>
    <p:sldId id="290" r:id="rId4"/>
    <p:sldId id="286" r:id="rId5"/>
    <p:sldId id="291" r:id="rId6"/>
    <p:sldId id="292" r:id="rId7"/>
    <p:sldId id="293" r:id="rId8"/>
    <p:sldId id="262" r:id="rId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2D5ABB26-0587-4C30-8999-92F81FD0307C}" styleName="Bez stylu, bez mřížky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vertBarState="maximized">
    <p:restoredLeft sz="15588" autoAdjust="0"/>
    <p:restoredTop sz="94671" autoAdjust="0"/>
  </p:normalViewPr>
  <p:slideViewPr>
    <p:cSldViewPr>
      <p:cViewPr varScale="1">
        <p:scale>
          <a:sx n="87" d="100"/>
          <a:sy n="87" d="100"/>
        </p:scale>
        <p:origin x="-864" y="-84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60128" cy="6012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notesMaster" Target="notesMasters/notesMaster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#1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5" qsCatId="simple" csTypeId="urn:microsoft.com/office/officeart/2005/8/colors/accent1_2#1" csCatId="accent1" phldr="1"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>
        <a:xfrm>
          <a:off x="1273857" y="815268"/>
          <a:ext cx="6498543" cy="1477674"/>
        </a:xfrm>
        <a:prstGeom prst="rect">
          <a:avLst/>
        </a:prstGeom>
        <a:solidFill>
          <a:sysClr val="window" lastClr="FFFFFF">
            <a:alpha val="90000"/>
            <a:hueOff val="0"/>
            <a:satOff val="0"/>
            <a:lumOff val="0"/>
            <a:alphaOff val="0"/>
          </a:sysClr>
        </a:solidFill>
        <a:ln w="9525" cap="flat" cmpd="sng" algn="ctr">
          <a:solidFill>
            <a:srgbClr val="4F81BD">
              <a:hueOff val="0"/>
              <a:satOff val="0"/>
              <a:lumOff val="0"/>
              <a:alphaOff val="0"/>
            </a:srgb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gm:spPr>
      <dgm:t>
        <a:bodyPr/>
        <a:lstStyle/>
        <a:p>
          <a:pPr algn="l" rtl="0"/>
          <a:r>
            <a:rPr lang="cs-CZ" sz="2000" dirty="0" smtClean="0">
              <a:solidFill>
                <a:sysClr val="windowText" lastClr="000000">
                  <a:hueOff val="0"/>
                  <a:satOff val="0"/>
                  <a:lumOff val="0"/>
                  <a:alphaOff val="0"/>
                </a:sysClr>
              </a:solidFill>
              <a:latin typeface="Calibri"/>
              <a:ea typeface="+mn-ea"/>
              <a:cs typeface="+mn-cs"/>
            </a:rPr>
            <a:t>NÁZEV:</a:t>
          </a:r>
          <a:r>
            <a:rPr lang="cs-CZ" sz="2000" baseline="0" dirty="0" smtClean="0">
              <a:solidFill>
                <a:sysClr val="windowText" lastClr="000000">
                  <a:hueOff val="0"/>
                  <a:satOff val="0"/>
                  <a:lumOff val="0"/>
                  <a:alphaOff val="0"/>
                </a:sysClr>
              </a:solidFill>
              <a:latin typeface="Calibri"/>
              <a:ea typeface="+mn-ea"/>
              <a:cs typeface="+mn-cs"/>
            </a:rPr>
            <a:t> VY_32_INOVACE_12_M6_ROZKLAD NA PRVOČINITELE</a:t>
          </a:r>
          <a:endParaRPr lang="cs-CZ" sz="2000" dirty="0">
            <a:solidFill>
              <a:sysClr val="windowText" lastClr="000000">
                <a:hueOff val="0"/>
                <a:satOff val="0"/>
                <a:lumOff val="0"/>
                <a:alphaOff val="0"/>
              </a:sysClr>
            </a:solidFill>
            <a:latin typeface="Calibri"/>
            <a:ea typeface="+mn-ea"/>
            <a:cs typeface="+mn-cs"/>
          </a:endParaRPr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>
        <a:xfrm>
          <a:off x="1258000" y="0"/>
          <a:ext cx="6498543" cy="2547714"/>
        </a:xfrm>
        <a:prstGeom prst="rect">
          <a:avLst/>
        </a:prstGeom>
        <a:solidFill>
          <a:sysClr val="window" lastClr="FFFFFF">
            <a:alpha val="90000"/>
            <a:hueOff val="0"/>
            <a:satOff val="0"/>
            <a:lumOff val="0"/>
            <a:alphaOff val="0"/>
          </a:sysClr>
        </a:solidFill>
        <a:ln w="9525" cap="flat" cmpd="sng" algn="ctr">
          <a:solidFill>
            <a:srgbClr val="4F81BD">
              <a:hueOff val="0"/>
              <a:satOff val="0"/>
              <a:lumOff val="0"/>
              <a:alphaOff val="0"/>
            </a:srgb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gm:spPr>
      <dgm:t>
        <a:bodyPr/>
        <a:lstStyle/>
        <a:p>
          <a:pPr algn="l" rtl="0"/>
          <a:r>
            <a:rPr lang="cs-CZ" sz="2000" dirty="0" smtClean="0">
              <a:solidFill>
                <a:sysClr val="windowText" lastClr="000000">
                  <a:hueOff val="0"/>
                  <a:satOff val="0"/>
                  <a:lumOff val="0"/>
                  <a:alphaOff val="0"/>
                </a:sysClr>
              </a:solidFill>
              <a:latin typeface="Calibri"/>
              <a:ea typeface="+mn-ea"/>
              <a:cs typeface="+mn-cs"/>
            </a:rPr>
            <a:t>NÁZEV ŠKOLY: ZŠ KOLÍN V., Mnichovická 62</a:t>
          </a:r>
          <a:endParaRPr lang="cs-CZ" sz="2000" dirty="0">
            <a:solidFill>
              <a:sysClr val="windowText" lastClr="000000">
                <a:hueOff val="0"/>
                <a:satOff val="0"/>
                <a:lumOff val="0"/>
                <a:alphaOff val="0"/>
              </a:sysClr>
            </a:solidFill>
            <a:latin typeface="Calibri"/>
            <a:ea typeface="+mn-ea"/>
            <a:cs typeface="+mn-cs"/>
          </a:endParaRPr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>
        <a:xfrm>
          <a:off x="1273857" y="407634"/>
          <a:ext cx="6498543" cy="2012694"/>
        </a:xfrm>
        <a:prstGeom prst="rect">
          <a:avLst/>
        </a:prstGeom>
        <a:solidFill>
          <a:sysClr val="window" lastClr="FFFFFF">
            <a:alpha val="90000"/>
            <a:hueOff val="0"/>
            <a:satOff val="0"/>
            <a:lumOff val="0"/>
            <a:alphaOff val="0"/>
          </a:sysClr>
        </a:solidFill>
        <a:ln w="9525" cap="flat" cmpd="sng" algn="ctr">
          <a:solidFill>
            <a:srgbClr val="4F81BD">
              <a:hueOff val="0"/>
              <a:satOff val="0"/>
              <a:lumOff val="0"/>
              <a:alphaOff val="0"/>
            </a:srgb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gm:spPr>
      <dgm:t>
        <a:bodyPr/>
        <a:lstStyle/>
        <a:p>
          <a:pPr algn="l" rtl="0"/>
          <a:r>
            <a:rPr lang="cs-CZ" sz="2000" dirty="0" smtClean="0">
              <a:solidFill>
                <a:sysClr val="windowText" lastClr="000000">
                  <a:hueOff val="0"/>
                  <a:satOff val="0"/>
                  <a:lumOff val="0"/>
                  <a:alphaOff val="0"/>
                </a:sysClr>
              </a:solidFill>
              <a:latin typeface="Calibri"/>
              <a:ea typeface="+mn-ea"/>
              <a:cs typeface="+mn-cs"/>
            </a:rPr>
            <a:t>AUTOR: Ing. Martina Šťastná</a:t>
          </a:r>
          <a:endParaRPr lang="cs-CZ" sz="2000" dirty="0">
            <a:solidFill>
              <a:sysClr val="windowText" lastClr="000000">
                <a:hueOff val="0"/>
                <a:satOff val="0"/>
                <a:lumOff val="0"/>
                <a:alphaOff val="0"/>
              </a:sysClr>
            </a:solidFill>
            <a:latin typeface="Calibri"/>
            <a:ea typeface="+mn-ea"/>
            <a:cs typeface="+mn-cs"/>
          </a:endParaRPr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D8197B8C-B260-4A16-BDF4-0947B075E274}">
      <dgm:prSet custT="1"/>
      <dgm:spPr>
        <a:xfrm>
          <a:off x="1273857" y="1222902"/>
          <a:ext cx="6498543" cy="942654"/>
        </a:xfrm>
        <a:prstGeom prst="rect">
          <a:avLst/>
        </a:prstGeom>
        <a:solidFill>
          <a:sysClr val="window" lastClr="FFFFFF">
            <a:alpha val="90000"/>
            <a:hueOff val="0"/>
            <a:satOff val="0"/>
            <a:lumOff val="0"/>
            <a:alphaOff val="0"/>
          </a:sysClr>
        </a:solidFill>
        <a:ln w="9525" cap="flat" cmpd="sng" algn="ctr">
          <a:solidFill>
            <a:srgbClr val="4F81BD">
              <a:hueOff val="0"/>
              <a:satOff val="0"/>
              <a:lumOff val="0"/>
              <a:alphaOff val="0"/>
            </a:srgb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gm:spPr>
      <dgm:t>
        <a:bodyPr/>
        <a:lstStyle/>
        <a:p>
          <a:pPr algn="l" rtl="0"/>
          <a:r>
            <a:rPr lang="cs-CZ" sz="2000" dirty="0" smtClean="0">
              <a:solidFill>
                <a:sysClr val="windowText" lastClr="000000">
                  <a:hueOff val="0"/>
                  <a:satOff val="0"/>
                  <a:lumOff val="0"/>
                  <a:alphaOff val="0"/>
                </a:sysClr>
              </a:solidFill>
              <a:latin typeface="Calibri"/>
              <a:ea typeface="+mn-ea"/>
              <a:cs typeface="+mn-cs"/>
            </a:rPr>
            <a:t>TEMA: ROZKLAD ČÍSEL NA PRVOČINITELE</a:t>
          </a:r>
          <a:endParaRPr lang="cs-CZ" sz="2000" dirty="0">
            <a:solidFill>
              <a:sysClr val="windowText" lastClr="000000">
                <a:hueOff val="0"/>
                <a:satOff val="0"/>
                <a:lumOff val="0"/>
                <a:alphaOff val="0"/>
              </a:sysClr>
            </a:solidFill>
            <a:latin typeface="Calibri"/>
            <a:ea typeface="+mn-ea"/>
            <a:cs typeface="+mn-cs"/>
          </a:endParaRPr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4C35D32F-0EAB-4CD7-82EE-45574DC2A586}">
      <dgm:prSet custT="1"/>
      <dgm:spPr>
        <a:xfrm>
          <a:off x="1273857" y="1630536"/>
          <a:ext cx="6498543" cy="407634"/>
        </a:xfrm>
        <a:prstGeom prst="rect">
          <a:avLst/>
        </a:prstGeom>
        <a:solidFill>
          <a:sysClr val="window" lastClr="FFFFFF">
            <a:alpha val="90000"/>
            <a:hueOff val="0"/>
            <a:satOff val="0"/>
            <a:lumOff val="0"/>
            <a:alphaOff val="0"/>
          </a:sysClr>
        </a:solidFill>
        <a:ln w="9525" cap="flat" cmpd="sng" algn="ctr">
          <a:solidFill>
            <a:srgbClr val="4F81BD">
              <a:hueOff val="0"/>
              <a:satOff val="0"/>
              <a:lumOff val="0"/>
              <a:alphaOff val="0"/>
            </a:srgb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gm:spPr>
      <dgm:t>
        <a:bodyPr/>
        <a:lstStyle/>
        <a:p>
          <a:pPr algn="l" rtl="0"/>
          <a:r>
            <a:rPr lang="cs-CZ" sz="2000" smtClean="0">
              <a:solidFill>
                <a:sysClr val="windowText" lastClr="000000">
                  <a:hueOff val="0"/>
                  <a:satOff val="0"/>
                  <a:lumOff val="0"/>
                  <a:alphaOff val="0"/>
                </a:sysClr>
              </a:solidFill>
              <a:latin typeface="Calibri"/>
              <a:ea typeface="+mn-ea"/>
              <a:cs typeface="+mn-cs"/>
            </a:rPr>
            <a:t>DATUM VYTVOŘENÍ: 5.4.2013</a:t>
          </a:r>
          <a:endParaRPr lang="cs-CZ" sz="2000" dirty="0">
            <a:solidFill>
              <a:sysClr val="windowText" lastClr="000000">
                <a:hueOff val="0"/>
                <a:satOff val="0"/>
                <a:lumOff val="0"/>
                <a:alphaOff val="0"/>
              </a:sysClr>
            </a:solidFill>
            <a:latin typeface="Calibri"/>
            <a:ea typeface="+mn-ea"/>
            <a:cs typeface="+mn-cs"/>
          </a:endParaRPr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5"/>
      <dgm:spPr>
        <a:xfrm>
          <a:off x="0" y="0"/>
          <a:ext cx="2547714" cy="254771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rgbClr val="4F81BD">
                <a:hueOff val="0"/>
                <a:satOff val="0"/>
                <a:lumOff val="0"/>
                <a:alphaOff val="0"/>
                <a:shade val="51000"/>
                <a:satMod val="130000"/>
              </a:srgbClr>
            </a:gs>
            <a:gs pos="80000">
              <a:srgbClr val="4F81BD">
                <a:hueOff val="0"/>
                <a:satOff val="0"/>
                <a:lumOff val="0"/>
                <a:alphaOff val="0"/>
                <a:shade val="93000"/>
                <a:satMod val="130000"/>
              </a:srgbClr>
            </a:gs>
            <a:gs pos="100000">
              <a:srgbClr val="4F81BD">
                <a:hueOff val="0"/>
                <a:satOff val="0"/>
                <a:lumOff val="0"/>
                <a:alphaOff val="0"/>
                <a:shade val="94000"/>
                <a:satMod val="135000"/>
              </a:srgb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gm:spPr>
      <dgm:t>
        <a:bodyPr/>
        <a:lstStyle/>
        <a:p>
          <a:endParaRPr lang="cs-CZ"/>
        </a:p>
      </dgm:t>
    </dgm:pt>
    <dgm:pt modelId="{F41139FD-01EE-4571-8B17-4FB00FC51163}" type="pres">
      <dgm:prSet presAssocID="{D1D4F407-5343-4D3F-B5B9-D407B03CAEB4}" presName="space" presStyleCnt="0"/>
      <dgm:spPr/>
      <dgm:t>
        <a:bodyPr/>
        <a:lstStyle/>
        <a:p>
          <a:endParaRPr lang="cs-CZ"/>
        </a:p>
      </dgm:t>
    </dgm:pt>
    <dgm:pt modelId="{D005CE8C-CC26-4C3E-AC11-E15060ECD759}" type="pres">
      <dgm:prSet presAssocID="{D1D4F407-5343-4D3F-B5B9-D407B03CAEB4}" presName="rect1" presStyleLbl="alignAcc1" presStyleIdx="0" presStyleCnt="5" custLinFactNeighborX="9207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5"/>
      <dgm:spPr/>
      <dgm:t>
        <a:bodyPr/>
        <a:lstStyle/>
        <a:p>
          <a:endParaRPr lang="cs-CZ"/>
        </a:p>
      </dgm:t>
    </dgm:pt>
    <dgm:pt modelId="{A52A0455-90FF-4808-ABD0-F02540D31D5A}" type="pres">
      <dgm:prSet presAssocID="{D1B46980-6531-4606-95E6-44980827E919}" presName="circle2" presStyleLbl="node1" presStyleIdx="1" presStyleCnt="5"/>
      <dgm:spPr>
        <a:xfrm>
          <a:off x="267509" y="407634"/>
          <a:ext cx="2012694" cy="201269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rgbClr val="4F81BD">
                <a:hueOff val="0"/>
                <a:satOff val="0"/>
                <a:lumOff val="0"/>
                <a:alphaOff val="0"/>
                <a:shade val="51000"/>
                <a:satMod val="130000"/>
              </a:srgbClr>
            </a:gs>
            <a:gs pos="80000">
              <a:srgbClr val="4F81BD">
                <a:hueOff val="0"/>
                <a:satOff val="0"/>
                <a:lumOff val="0"/>
                <a:alphaOff val="0"/>
                <a:shade val="93000"/>
                <a:satMod val="130000"/>
              </a:srgbClr>
            </a:gs>
            <a:gs pos="100000">
              <a:srgbClr val="4F81BD">
                <a:hueOff val="0"/>
                <a:satOff val="0"/>
                <a:lumOff val="0"/>
                <a:alphaOff val="0"/>
                <a:shade val="94000"/>
                <a:satMod val="135000"/>
              </a:srgb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gm:spPr>
      <dgm:t>
        <a:bodyPr/>
        <a:lstStyle/>
        <a:p>
          <a:endParaRPr lang="cs-CZ"/>
        </a:p>
      </dgm:t>
    </dgm:pt>
    <dgm:pt modelId="{6140AFEC-043D-4C43-A2F9-D0F5331DF3A3}" type="pres">
      <dgm:prSet presAssocID="{D1B46980-6531-4606-95E6-44980827E919}" presName="rect2" presStyleLbl="alignAcc1" presStyleIdx="1" presStyleCnt="5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5"/>
      <dgm:spPr/>
      <dgm:t>
        <a:bodyPr/>
        <a:lstStyle/>
        <a:p>
          <a:endParaRPr lang="cs-CZ"/>
        </a:p>
      </dgm:t>
    </dgm:pt>
    <dgm:pt modelId="{313FC574-E1CD-4FB4-B054-0B805CE0447D}" type="pres">
      <dgm:prSet presAssocID="{B651F6E3-6281-48DB-9319-2AEAFDAE7572}" presName="circle3" presStyleLbl="node1" presStyleIdx="2" presStyleCnt="5"/>
      <dgm:spPr>
        <a:xfrm>
          <a:off x="535019" y="815268"/>
          <a:ext cx="1477674" cy="147767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rgbClr val="4F81BD">
                <a:hueOff val="0"/>
                <a:satOff val="0"/>
                <a:lumOff val="0"/>
                <a:alphaOff val="0"/>
                <a:shade val="51000"/>
                <a:satMod val="130000"/>
              </a:srgbClr>
            </a:gs>
            <a:gs pos="80000">
              <a:srgbClr val="4F81BD">
                <a:hueOff val="0"/>
                <a:satOff val="0"/>
                <a:lumOff val="0"/>
                <a:alphaOff val="0"/>
                <a:shade val="93000"/>
                <a:satMod val="130000"/>
              </a:srgbClr>
            </a:gs>
            <a:gs pos="100000">
              <a:srgbClr val="4F81BD">
                <a:hueOff val="0"/>
                <a:satOff val="0"/>
                <a:lumOff val="0"/>
                <a:alphaOff val="0"/>
                <a:shade val="94000"/>
                <a:satMod val="135000"/>
              </a:srgb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gm:spPr>
      <dgm:t>
        <a:bodyPr/>
        <a:lstStyle/>
        <a:p>
          <a:endParaRPr lang="cs-CZ"/>
        </a:p>
      </dgm:t>
    </dgm:pt>
    <dgm:pt modelId="{619D679B-A015-4ECF-8348-D1034C574F40}" type="pres">
      <dgm:prSet presAssocID="{B651F6E3-6281-48DB-9319-2AEAFDAE7572}" presName="rect3" presStyleLbl="alignAcc1" presStyleIdx="2" presStyleCnt="5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5"/>
      <dgm:spPr/>
      <dgm:t>
        <a:bodyPr/>
        <a:lstStyle/>
        <a:p>
          <a:endParaRPr lang="cs-CZ"/>
        </a:p>
      </dgm:t>
    </dgm:pt>
    <dgm:pt modelId="{FFC9F71D-1B4F-4AD9-A4A6-86ADEFC8AF5C}" type="pres">
      <dgm:prSet presAssocID="{D8197B8C-B260-4A16-BDF4-0947B075E274}" presName="circle4" presStyleLbl="node1" presStyleIdx="3" presStyleCnt="5"/>
      <dgm:spPr>
        <a:xfrm>
          <a:off x="802529" y="1222902"/>
          <a:ext cx="942654" cy="94265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rgbClr val="4F81BD">
                <a:hueOff val="0"/>
                <a:satOff val="0"/>
                <a:lumOff val="0"/>
                <a:alphaOff val="0"/>
                <a:shade val="51000"/>
                <a:satMod val="130000"/>
              </a:srgbClr>
            </a:gs>
            <a:gs pos="80000">
              <a:srgbClr val="4F81BD">
                <a:hueOff val="0"/>
                <a:satOff val="0"/>
                <a:lumOff val="0"/>
                <a:alphaOff val="0"/>
                <a:shade val="93000"/>
                <a:satMod val="130000"/>
              </a:srgbClr>
            </a:gs>
            <a:gs pos="100000">
              <a:srgbClr val="4F81BD">
                <a:hueOff val="0"/>
                <a:satOff val="0"/>
                <a:lumOff val="0"/>
                <a:alphaOff val="0"/>
                <a:shade val="94000"/>
                <a:satMod val="135000"/>
              </a:srgb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gm:spPr>
      <dgm:t>
        <a:bodyPr/>
        <a:lstStyle/>
        <a:p>
          <a:endParaRPr lang="cs-CZ"/>
        </a:p>
      </dgm:t>
    </dgm:pt>
    <dgm:pt modelId="{25B08C86-7E15-44DC-BE7F-FFB55DD49D12}" type="pres">
      <dgm:prSet presAssocID="{D8197B8C-B260-4A16-BDF4-0947B075E274}" presName="rect4" presStyleLbl="alignAcc1" presStyleIdx="3" presStyleCnt="5" custLinFactNeighborX="343" custLinFactNeighborY="7770"/>
      <dgm:spPr/>
      <dgm:t>
        <a:bodyPr/>
        <a:lstStyle/>
        <a:p>
          <a:endParaRPr lang="cs-CZ"/>
        </a:p>
      </dgm:t>
    </dgm:pt>
    <dgm:pt modelId="{76644BE8-9D7C-4C09-B250-3D10AF48CBB7}" type="pres">
      <dgm:prSet presAssocID="{4C35D32F-0EAB-4CD7-82EE-45574DC2A586}" presName="vertSpace5" presStyleLbl="node1" presStyleIdx="3" presStyleCnt="5"/>
      <dgm:spPr/>
      <dgm:t>
        <a:bodyPr/>
        <a:lstStyle/>
        <a:p>
          <a:endParaRPr lang="cs-CZ"/>
        </a:p>
      </dgm:t>
    </dgm:pt>
    <dgm:pt modelId="{EE85B701-7295-41C0-BA7A-34D3756A2AE6}" type="pres">
      <dgm:prSet presAssocID="{4C35D32F-0EAB-4CD7-82EE-45574DC2A586}" presName="circle5" presStyleLbl="node1" presStyleIdx="4" presStyleCnt="5"/>
      <dgm:spPr>
        <a:xfrm>
          <a:off x="1070039" y="1630536"/>
          <a:ext cx="407634" cy="40763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rgbClr val="4F81BD">
                <a:hueOff val="0"/>
                <a:satOff val="0"/>
                <a:lumOff val="0"/>
                <a:alphaOff val="0"/>
                <a:shade val="51000"/>
                <a:satMod val="130000"/>
              </a:srgbClr>
            </a:gs>
            <a:gs pos="80000">
              <a:srgbClr val="4F81BD">
                <a:hueOff val="0"/>
                <a:satOff val="0"/>
                <a:lumOff val="0"/>
                <a:alphaOff val="0"/>
                <a:shade val="93000"/>
                <a:satMod val="130000"/>
              </a:srgbClr>
            </a:gs>
            <a:gs pos="100000">
              <a:srgbClr val="4F81BD">
                <a:hueOff val="0"/>
                <a:satOff val="0"/>
                <a:lumOff val="0"/>
                <a:alphaOff val="0"/>
                <a:shade val="94000"/>
                <a:satMod val="135000"/>
              </a:srgb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gm:spPr>
      <dgm:t>
        <a:bodyPr/>
        <a:lstStyle/>
        <a:p>
          <a:endParaRPr lang="cs-CZ"/>
        </a:p>
      </dgm:t>
    </dgm:pt>
    <dgm:pt modelId="{8BEBB6EC-1DAA-4CAC-8A25-BC0FCBD5DBD5}" type="pres">
      <dgm:prSet presAssocID="{4C35D32F-0EAB-4CD7-82EE-45574DC2A586}" presName="rect5" presStyleLbl="alignAcc1" presStyleIdx="4" presStyleCnt="5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90E4F0B-2866-4A3F-A3C7-2A14B1797930}" type="pres">
      <dgm:prSet presAssocID="{4C35D32F-0EAB-4CD7-82EE-45574DC2A586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9DBFAB67-6DF2-4166-9A5D-2A37F9759A58}" type="presOf" srcId="{D8197B8C-B260-4A16-BDF4-0947B075E274}" destId="{5A5FFA88-C948-4069-8E93-59FA12366E83}" srcOrd="1" destOrd="0" presId="urn:microsoft.com/office/officeart/2005/8/layout/target3"/>
    <dgm:cxn modelId="{D542BF12-3576-4E47-9F67-514E5952A92C}" type="presOf" srcId="{B651F6E3-6281-48DB-9319-2AEAFDAE7572}" destId="{619D679B-A015-4ECF-8348-D1034C574F40}" srcOrd="0" destOrd="0" presId="urn:microsoft.com/office/officeart/2005/8/layout/target3"/>
    <dgm:cxn modelId="{D38F9D64-1563-421D-8971-6A5EAD8738DD}" type="presOf" srcId="{D1B46980-6531-4606-95E6-44980827E919}" destId="{2BE915AB-18AA-4053-B92C-3BFC9ED204BB}" srcOrd="1" destOrd="0" presId="urn:microsoft.com/office/officeart/2005/8/layout/target3"/>
    <dgm:cxn modelId="{E4A211E1-84D4-4C27-9689-AA5C2F1E0FB6}" type="presOf" srcId="{4C35D32F-0EAB-4CD7-82EE-45574DC2A586}" destId="{8BEBB6EC-1DAA-4CAC-8A25-BC0FCBD5DBD5}" srcOrd="0" destOrd="0" presId="urn:microsoft.com/office/officeart/2005/8/layout/target3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213D70D2-5A18-45E0-AAC1-EC2DC745E3A9}" type="presOf" srcId="{D1D4F407-5343-4D3F-B5B9-D407B03CAEB4}" destId="{AED2198E-93D5-4001-81B4-73124B309672}" srcOrd="1" destOrd="0" presId="urn:microsoft.com/office/officeart/2005/8/layout/target3"/>
    <dgm:cxn modelId="{2221FB34-310D-4638-ACAE-9ACC709E4926}" srcId="{757F3AB3-0718-4624-B441-E567A8F0AB56}" destId="{4C35D32F-0EAB-4CD7-82EE-45574DC2A586}" srcOrd="4" destOrd="0" parTransId="{A15F02C0-547C-48B3-9D05-E7F145EBF3C4}" sibTransId="{8C5711BF-38F0-4590-B6BC-B3119A33CA2E}"/>
    <dgm:cxn modelId="{68AFB5FB-5299-4130-BE26-72EB253A43D0}" type="presOf" srcId="{D1B46980-6531-4606-95E6-44980827E919}" destId="{6140AFEC-043D-4C43-A2F9-D0F5331DF3A3}" srcOrd="0" destOrd="0" presId="urn:microsoft.com/office/officeart/2005/8/layout/target3"/>
    <dgm:cxn modelId="{DB85857D-6273-4A86-9B2A-F948AC01AF23}" type="presOf" srcId="{D8197B8C-B260-4A16-BDF4-0947B075E274}" destId="{25B08C86-7E15-44DC-BE7F-FFB55DD49D12}" srcOrd="0" destOrd="0" presId="urn:microsoft.com/office/officeart/2005/8/layout/target3"/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1A2FAB7F-ED76-48EE-A62E-712AB2DB82B8}" type="presOf" srcId="{D1D4F407-5343-4D3F-B5B9-D407B03CAEB4}" destId="{D005CE8C-CC26-4C3E-AC11-E15060ECD759}" srcOrd="0" destOrd="0" presId="urn:microsoft.com/office/officeart/2005/8/layout/target3"/>
    <dgm:cxn modelId="{B12AF07B-B47F-4A76-9095-CFE0931F15A5}" type="presOf" srcId="{B651F6E3-6281-48DB-9319-2AEAFDAE7572}" destId="{6BB5E863-4638-4E1D-BFDE-399D028AC4ED}" srcOrd="1" destOrd="0" presId="urn:microsoft.com/office/officeart/2005/8/layout/target3"/>
    <dgm:cxn modelId="{A48E1933-52B5-4D75-907D-F2195F865360}" type="presOf" srcId="{4C35D32F-0EAB-4CD7-82EE-45574DC2A586}" destId="{890E4F0B-2866-4A3F-A3C7-2A14B1797930}" srcOrd="1" destOrd="0" presId="urn:microsoft.com/office/officeart/2005/8/layout/target3"/>
    <dgm:cxn modelId="{1AA26919-1CC3-4C2A-8C34-175B438813D0}" type="presOf" srcId="{757F3AB3-0718-4624-B441-E567A8F0AB56}" destId="{333A1088-737F-45CB-B68E-254E46348037}" srcOrd="0" destOrd="0" presId="urn:microsoft.com/office/officeart/2005/8/layout/target3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2CF7305D-6FC1-4E38-995C-C3D597AA451C}" type="presParOf" srcId="{333A1088-737F-45CB-B68E-254E46348037}" destId="{F5ABB229-8D3B-4694-996A-96F23CF14429}" srcOrd="0" destOrd="0" presId="urn:microsoft.com/office/officeart/2005/8/layout/target3"/>
    <dgm:cxn modelId="{E624255C-E1EF-4F94-A2A0-A5EC2914E2BB}" type="presParOf" srcId="{333A1088-737F-45CB-B68E-254E46348037}" destId="{F41139FD-01EE-4571-8B17-4FB00FC51163}" srcOrd="1" destOrd="0" presId="urn:microsoft.com/office/officeart/2005/8/layout/target3"/>
    <dgm:cxn modelId="{4F35DE92-F0BD-4A8B-934D-AD52DB275AA0}" type="presParOf" srcId="{333A1088-737F-45CB-B68E-254E46348037}" destId="{D005CE8C-CC26-4C3E-AC11-E15060ECD759}" srcOrd="2" destOrd="0" presId="urn:microsoft.com/office/officeart/2005/8/layout/target3"/>
    <dgm:cxn modelId="{8D98501C-9F63-44F0-9C90-C9E8D789E334}" type="presParOf" srcId="{333A1088-737F-45CB-B68E-254E46348037}" destId="{2C702D82-9B77-49B7-9568-BB8EB47C3372}" srcOrd="3" destOrd="0" presId="urn:microsoft.com/office/officeart/2005/8/layout/target3"/>
    <dgm:cxn modelId="{7A615D6C-645F-4CDE-A067-8CF9400E898A}" type="presParOf" srcId="{333A1088-737F-45CB-B68E-254E46348037}" destId="{A52A0455-90FF-4808-ABD0-F02540D31D5A}" srcOrd="4" destOrd="0" presId="urn:microsoft.com/office/officeart/2005/8/layout/target3"/>
    <dgm:cxn modelId="{5B32CAAC-9247-4FDF-B37C-378F62341E51}" type="presParOf" srcId="{333A1088-737F-45CB-B68E-254E46348037}" destId="{6140AFEC-043D-4C43-A2F9-D0F5331DF3A3}" srcOrd="5" destOrd="0" presId="urn:microsoft.com/office/officeart/2005/8/layout/target3"/>
    <dgm:cxn modelId="{6CDAA932-256C-47B0-B5D1-F5E5E02387B6}" type="presParOf" srcId="{333A1088-737F-45CB-B68E-254E46348037}" destId="{9358AC05-5D7D-4327-9F80-1AD486AEA664}" srcOrd="6" destOrd="0" presId="urn:microsoft.com/office/officeart/2005/8/layout/target3"/>
    <dgm:cxn modelId="{ECCE4C56-09E7-45B2-B5C2-505C55DB1DA2}" type="presParOf" srcId="{333A1088-737F-45CB-B68E-254E46348037}" destId="{313FC574-E1CD-4FB4-B054-0B805CE0447D}" srcOrd="7" destOrd="0" presId="urn:microsoft.com/office/officeart/2005/8/layout/target3"/>
    <dgm:cxn modelId="{6C7722B8-7DD5-445C-923A-45E1EE74B04F}" type="presParOf" srcId="{333A1088-737F-45CB-B68E-254E46348037}" destId="{619D679B-A015-4ECF-8348-D1034C574F40}" srcOrd="8" destOrd="0" presId="urn:microsoft.com/office/officeart/2005/8/layout/target3"/>
    <dgm:cxn modelId="{D0903532-4198-4BB6-BCE6-D9F5DF54B6FD}" type="presParOf" srcId="{333A1088-737F-45CB-B68E-254E46348037}" destId="{322283A8-4A27-4CDA-BAE3-F381106A9174}" srcOrd="9" destOrd="0" presId="urn:microsoft.com/office/officeart/2005/8/layout/target3"/>
    <dgm:cxn modelId="{AE1CBFE1-D900-4B51-9CF0-8085E500A6D2}" type="presParOf" srcId="{333A1088-737F-45CB-B68E-254E46348037}" destId="{FFC9F71D-1B4F-4AD9-A4A6-86ADEFC8AF5C}" srcOrd="10" destOrd="0" presId="urn:microsoft.com/office/officeart/2005/8/layout/target3"/>
    <dgm:cxn modelId="{6A16DB5B-6F82-4969-B7BD-DA1175EF9CFE}" type="presParOf" srcId="{333A1088-737F-45CB-B68E-254E46348037}" destId="{25B08C86-7E15-44DC-BE7F-FFB55DD49D12}" srcOrd="11" destOrd="0" presId="urn:microsoft.com/office/officeart/2005/8/layout/target3"/>
    <dgm:cxn modelId="{F2A53274-9EAD-4444-A048-D36934D68BC1}" type="presParOf" srcId="{333A1088-737F-45CB-B68E-254E46348037}" destId="{76644BE8-9D7C-4C09-B250-3D10AF48CBB7}" srcOrd="12" destOrd="0" presId="urn:microsoft.com/office/officeart/2005/8/layout/target3"/>
    <dgm:cxn modelId="{74720152-4AA1-4796-8F4D-91BC2055F672}" type="presParOf" srcId="{333A1088-737F-45CB-B68E-254E46348037}" destId="{EE85B701-7295-41C0-BA7A-34D3756A2AE6}" srcOrd="13" destOrd="0" presId="urn:microsoft.com/office/officeart/2005/8/layout/target3"/>
    <dgm:cxn modelId="{07B61E0A-A746-4D5A-9CB1-E7315DA1D0CA}" type="presParOf" srcId="{333A1088-737F-45CB-B68E-254E46348037}" destId="{8BEBB6EC-1DAA-4CAC-8A25-BC0FCBD5DBD5}" srcOrd="14" destOrd="0" presId="urn:microsoft.com/office/officeart/2005/8/layout/target3"/>
    <dgm:cxn modelId="{C4F9A916-19A1-473C-8291-76CE2ED53EF1}" type="presParOf" srcId="{333A1088-737F-45CB-B68E-254E46348037}" destId="{AED2198E-93D5-4001-81B4-73124B309672}" srcOrd="15" destOrd="0" presId="urn:microsoft.com/office/officeart/2005/8/layout/target3"/>
    <dgm:cxn modelId="{1715655D-8011-446A-949A-3A4730AC2991}" type="presParOf" srcId="{333A1088-737F-45CB-B68E-254E46348037}" destId="{2BE915AB-18AA-4053-B92C-3BFC9ED204BB}" srcOrd="16" destOrd="0" presId="urn:microsoft.com/office/officeart/2005/8/layout/target3"/>
    <dgm:cxn modelId="{256C080E-144E-4498-AFFA-EC21DAA02D86}" type="presParOf" srcId="{333A1088-737F-45CB-B68E-254E46348037}" destId="{6BB5E863-4638-4E1D-BFDE-399D028AC4ED}" srcOrd="17" destOrd="0" presId="urn:microsoft.com/office/officeart/2005/8/layout/target3"/>
    <dgm:cxn modelId="{4BDE56D7-E439-4B26-B921-2989B5C411E7}" type="presParOf" srcId="{333A1088-737F-45CB-B68E-254E46348037}" destId="{5A5FFA88-C948-4069-8E93-59FA12366E83}" srcOrd="18" destOrd="0" presId="urn:microsoft.com/office/officeart/2005/8/layout/target3"/>
    <dgm:cxn modelId="{424C8D85-D4AD-4DA7-A9DA-ED8CFBDFD2E4}" type="presParOf" srcId="{333A1088-737F-45CB-B68E-254E46348037}" destId="{890E4F0B-2866-4A3F-A3C7-2A14B1797930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2619722" cy="2619722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rgbClr val="4F81BD">
                <a:hueOff val="0"/>
                <a:satOff val="0"/>
                <a:lumOff val="0"/>
                <a:alphaOff val="0"/>
                <a:shade val="51000"/>
                <a:satMod val="130000"/>
              </a:srgbClr>
            </a:gs>
            <a:gs pos="80000">
              <a:srgbClr val="4F81BD">
                <a:hueOff val="0"/>
                <a:satOff val="0"/>
                <a:lumOff val="0"/>
                <a:alphaOff val="0"/>
                <a:shade val="93000"/>
                <a:satMod val="130000"/>
              </a:srgbClr>
            </a:gs>
            <a:gs pos="100000">
              <a:srgbClr val="4F81BD">
                <a:hueOff val="0"/>
                <a:satOff val="0"/>
                <a:lumOff val="0"/>
                <a:alphaOff val="0"/>
                <a:shade val="94000"/>
                <a:satMod val="135000"/>
              </a:srgb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D005CE8C-CC26-4C3E-AC11-E15060ECD759}">
      <dsp:nvSpPr>
        <dsp:cNvPr id="0" name=""/>
        <dsp:cNvSpPr/>
      </dsp:nvSpPr>
      <dsp:spPr>
        <a:xfrm>
          <a:off x="1309861" y="0"/>
          <a:ext cx="6611018" cy="2619722"/>
        </a:xfrm>
        <a:prstGeom prst="rect">
          <a:avLst/>
        </a:prstGeom>
        <a:solidFill>
          <a:sysClr val="window" lastClr="FFFFFF">
            <a:alpha val="90000"/>
            <a:hueOff val="0"/>
            <a:satOff val="0"/>
            <a:lumOff val="0"/>
            <a:alphaOff val="0"/>
          </a:sysClr>
        </a:solidFill>
        <a:ln w="9525" cap="flat" cmpd="sng" algn="ctr">
          <a:solidFill>
            <a:srgbClr val="4F81BD">
              <a:hueOff val="0"/>
              <a:satOff val="0"/>
              <a:lumOff val="0"/>
              <a:alphaOff val="0"/>
            </a:srgb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>
              <a:solidFill>
                <a:sysClr val="windowText" lastClr="000000">
                  <a:hueOff val="0"/>
                  <a:satOff val="0"/>
                  <a:lumOff val="0"/>
                  <a:alphaOff val="0"/>
                </a:sysClr>
              </a:solidFill>
              <a:latin typeface="Calibri"/>
              <a:ea typeface="+mn-ea"/>
              <a:cs typeface="+mn-cs"/>
            </a:rPr>
            <a:t>NÁZEV ŠKOLY: ZŠ KOLÍN V., Mnichovická 62</a:t>
          </a:r>
          <a:endParaRPr lang="cs-CZ" sz="2000" kern="1200" dirty="0">
            <a:solidFill>
              <a:sysClr val="windowText" lastClr="000000">
                <a:hueOff val="0"/>
                <a:satOff val="0"/>
                <a:lumOff val="0"/>
                <a:alphaOff val="0"/>
              </a:sysClr>
            </a:solidFill>
            <a:latin typeface="Calibri"/>
            <a:ea typeface="+mn-ea"/>
            <a:cs typeface="+mn-cs"/>
          </a:endParaRPr>
        </a:p>
      </dsp:txBody>
      <dsp:txXfrm>
        <a:off x="1309861" y="0"/>
        <a:ext cx="6611018" cy="419155"/>
      </dsp:txXfrm>
    </dsp:sp>
    <dsp:sp modelId="{A52A0455-90FF-4808-ABD0-F02540D31D5A}">
      <dsp:nvSpPr>
        <dsp:cNvPr id="0" name=""/>
        <dsp:cNvSpPr/>
      </dsp:nvSpPr>
      <dsp:spPr>
        <a:xfrm>
          <a:off x="275070" y="419155"/>
          <a:ext cx="2069580" cy="2069580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rgbClr val="4F81BD">
                <a:hueOff val="0"/>
                <a:satOff val="0"/>
                <a:lumOff val="0"/>
                <a:alphaOff val="0"/>
                <a:shade val="51000"/>
                <a:satMod val="130000"/>
              </a:srgbClr>
            </a:gs>
            <a:gs pos="80000">
              <a:srgbClr val="4F81BD">
                <a:hueOff val="0"/>
                <a:satOff val="0"/>
                <a:lumOff val="0"/>
                <a:alphaOff val="0"/>
                <a:shade val="93000"/>
                <a:satMod val="130000"/>
              </a:srgbClr>
            </a:gs>
            <a:gs pos="100000">
              <a:srgbClr val="4F81BD">
                <a:hueOff val="0"/>
                <a:satOff val="0"/>
                <a:lumOff val="0"/>
                <a:alphaOff val="0"/>
                <a:shade val="94000"/>
                <a:satMod val="135000"/>
              </a:srgb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40AFEC-043D-4C43-A2F9-D0F5331DF3A3}">
      <dsp:nvSpPr>
        <dsp:cNvPr id="0" name=""/>
        <dsp:cNvSpPr/>
      </dsp:nvSpPr>
      <dsp:spPr>
        <a:xfrm>
          <a:off x="1309861" y="419155"/>
          <a:ext cx="6611018" cy="2069580"/>
        </a:xfrm>
        <a:prstGeom prst="rect">
          <a:avLst/>
        </a:prstGeom>
        <a:solidFill>
          <a:sysClr val="window" lastClr="FFFFFF">
            <a:alpha val="90000"/>
            <a:hueOff val="0"/>
            <a:satOff val="0"/>
            <a:lumOff val="0"/>
            <a:alphaOff val="0"/>
          </a:sysClr>
        </a:solidFill>
        <a:ln w="9525" cap="flat" cmpd="sng" algn="ctr">
          <a:solidFill>
            <a:srgbClr val="4F81BD">
              <a:hueOff val="0"/>
              <a:satOff val="0"/>
              <a:lumOff val="0"/>
              <a:alphaOff val="0"/>
            </a:srgb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>
              <a:solidFill>
                <a:sysClr val="windowText" lastClr="000000">
                  <a:hueOff val="0"/>
                  <a:satOff val="0"/>
                  <a:lumOff val="0"/>
                  <a:alphaOff val="0"/>
                </a:sysClr>
              </a:solidFill>
              <a:latin typeface="Calibri"/>
              <a:ea typeface="+mn-ea"/>
              <a:cs typeface="+mn-cs"/>
            </a:rPr>
            <a:t>AUTOR: Ing. Martina Šťastná</a:t>
          </a:r>
          <a:endParaRPr lang="cs-CZ" sz="2000" kern="1200" dirty="0">
            <a:solidFill>
              <a:sysClr val="windowText" lastClr="000000">
                <a:hueOff val="0"/>
                <a:satOff val="0"/>
                <a:lumOff val="0"/>
                <a:alphaOff val="0"/>
              </a:sysClr>
            </a:solidFill>
            <a:latin typeface="Calibri"/>
            <a:ea typeface="+mn-ea"/>
            <a:cs typeface="+mn-cs"/>
          </a:endParaRPr>
        </a:p>
      </dsp:txBody>
      <dsp:txXfrm>
        <a:off x="1309861" y="419155"/>
        <a:ext cx="6611018" cy="419155"/>
      </dsp:txXfrm>
    </dsp:sp>
    <dsp:sp modelId="{313FC574-E1CD-4FB4-B054-0B805CE0447D}">
      <dsp:nvSpPr>
        <dsp:cNvPr id="0" name=""/>
        <dsp:cNvSpPr/>
      </dsp:nvSpPr>
      <dsp:spPr>
        <a:xfrm>
          <a:off x="550141" y="838311"/>
          <a:ext cx="1519438" cy="1519438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rgbClr val="4F81BD">
                <a:hueOff val="0"/>
                <a:satOff val="0"/>
                <a:lumOff val="0"/>
                <a:alphaOff val="0"/>
                <a:shade val="51000"/>
                <a:satMod val="130000"/>
              </a:srgbClr>
            </a:gs>
            <a:gs pos="80000">
              <a:srgbClr val="4F81BD">
                <a:hueOff val="0"/>
                <a:satOff val="0"/>
                <a:lumOff val="0"/>
                <a:alphaOff val="0"/>
                <a:shade val="93000"/>
                <a:satMod val="130000"/>
              </a:srgbClr>
            </a:gs>
            <a:gs pos="100000">
              <a:srgbClr val="4F81BD">
                <a:hueOff val="0"/>
                <a:satOff val="0"/>
                <a:lumOff val="0"/>
                <a:alphaOff val="0"/>
                <a:shade val="94000"/>
                <a:satMod val="135000"/>
              </a:srgb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9D679B-A015-4ECF-8348-D1034C574F40}">
      <dsp:nvSpPr>
        <dsp:cNvPr id="0" name=""/>
        <dsp:cNvSpPr/>
      </dsp:nvSpPr>
      <dsp:spPr>
        <a:xfrm>
          <a:off x="1309861" y="838311"/>
          <a:ext cx="6611018" cy="1519438"/>
        </a:xfrm>
        <a:prstGeom prst="rect">
          <a:avLst/>
        </a:prstGeom>
        <a:solidFill>
          <a:sysClr val="window" lastClr="FFFFFF">
            <a:alpha val="90000"/>
            <a:hueOff val="0"/>
            <a:satOff val="0"/>
            <a:lumOff val="0"/>
            <a:alphaOff val="0"/>
          </a:sysClr>
        </a:solidFill>
        <a:ln w="9525" cap="flat" cmpd="sng" algn="ctr">
          <a:solidFill>
            <a:srgbClr val="4F81BD">
              <a:hueOff val="0"/>
              <a:satOff val="0"/>
              <a:lumOff val="0"/>
              <a:alphaOff val="0"/>
            </a:srgb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>
              <a:solidFill>
                <a:sysClr val="windowText" lastClr="000000">
                  <a:hueOff val="0"/>
                  <a:satOff val="0"/>
                  <a:lumOff val="0"/>
                  <a:alphaOff val="0"/>
                </a:sysClr>
              </a:solidFill>
              <a:latin typeface="Calibri"/>
              <a:ea typeface="+mn-ea"/>
              <a:cs typeface="+mn-cs"/>
            </a:rPr>
            <a:t>NÁZEV:</a:t>
          </a:r>
          <a:r>
            <a:rPr lang="cs-CZ" sz="2000" kern="1200" baseline="0" dirty="0" smtClean="0">
              <a:solidFill>
                <a:sysClr val="windowText" lastClr="000000">
                  <a:hueOff val="0"/>
                  <a:satOff val="0"/>
                  <a:lumOff val="0"/>
                  <a:alphaOff val="0"/>
                </a:sysClr>
              </a:solidFill>
              <a:latin typeface="Calibri"/>
              <a:ea typeface="+mn-ea"/>
              <a:cs typeface="+mn-cs"/>
            </a:rPr>
            <a:t> VY_32_INOVACE_12_M6_ROZKLAD NA PRVOČINITELE</a:t>
          </a:r>
          <a:endParaRPr lang="cs-CZ" sz="2000" kern="1200" dirty="0">
            <a:solidFill>
              <a:sysClr val="windowText" lastClr="000000">
                <a:hueOff val="0"/>
                <a:satOff val="0"/>
                <a:lumOff val="0"/>
                <a:alphaOff val="0"/>
              </a:sysClr>
            </a:solidFill>
            <a:latin typeface="Calibri"/>
            <a:ea typeface="+mn-ea"/>
            <a:cs typeface="+mn-cs"/>
          </a:endParaRPr>
        </a:p>
      </dsp:txBody>
      <dsp:txXfrm>
        <a:off x="1309861" y="838311"/>
        <a:ext cx="6611018" cy="419155"/>
      </dsp:txXfrm>
    </dsp:sp>
    <dsp:sp modelId="{FFC9F71D-1B4F-4AD9-A4A6-86ADEFC8AF5C}">
      <dsp:nvSpPr>
        <dsp:cNvPr id="0" name=""/>
        <dsp:cNvSpPr/>
      </dsp:nvSpPr>
      <dsp:spPr>
        <a:xfrm>
          <a:off x="825212" y="1257466"/>
          <a:ext cx="969297" cy="969297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rgbClr val="4F81BD">
                <a:hueOff val="0"/>
                <a:satOff val="0"/>
                <a:lumOff val="0"/>
                <a:alphaOff val="0"/>
                <a:shade val="51000"/>
                <a:satMod val="130000"/>
              </a:srgbClr>
            </a:gs>
            <a:gs pos="80000">
              <a:srgbClr val="4F81BD">
                <a:hueOff val="0"/>
                <a:satOff val="0"/>
                <a:lumOff val="0"/>
                <a:alphaOff val="0"/>
                <a:shade val="93000"/>
                <a:satMod val="130000"/>
              </a:srgbClr>
            </a:gs>
            <a:gs pos="100000">
              <a:srgbClr val="4F81BD">
                <a:hueOff val="0"/>
                <a:satOff val="0"/>
                <a:lumOff val="0"/>
                <a:alphaOff val="0"/>
                <a:shade val="94000"/>
                <a:satMod val="135000"/>
              </a:srgb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25B08C86-7E15-44DC-BE7F-FFB55DD49D12}">
      <dsp:nvSpPr>
        <dsp:cNvPr id="0" name=""/>
        <dsp:cNvSpPr/>
      </dsp:nvSpPr>
      <dsp:spPr>
        <a:xfrm>
          <a:off x="1309861" y="1332780"/>
          <a:ext cx="6611018" cy="969297"/>
        </a:xfrm>
        <a:prstGeom prst="rect">
          <a:avLst/>
        </a:prstGeom>
        <a:solidFill>
          <a:sysClr val="window" lastClr="FFFFFF">
            <a:alpha val="90000"/>
            <a:hueOff val="0"/>
            <a:satOff val="0"/>
            <a:lumOff val="0"/>
            <a:alphaOff val="0"/>
          </a:sysClr>
        </a:solidFill>
        <a:ln w="9525" cap="flat" cmpd="sng" algn="ctr">
          <a:solidFill>
            <a:srgbClr val="4F81BD">
              <a:hueOff val="0"/>
              <a:satOff val="0"/>
              <a:lumOff val="0"/>
              <a:alphaOff val="0"/>
            </a:srgb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>
              <a:solidFill>
                <a:sysClr val="windowText" lastClr="000000">
                  <a:hueOff val="0"/>
                  <a:satOff val="0"/>
                  <a:lumOff val="0"/>
                  <a:alphaOff val="0"/>
                </a:sysClr>
              </a:solidFill>
              <a:latin typeface="Calibri"/>
              <a:ea typeface="+mn-ea"/>
              <a:cs typeface="+mn-cs"/>
            </a:rPr>
            <a:t>TEMA: ROZKLAD ČÍSEL NA PRVOČINITELE</a:t>
          </a:r>
          <a:endParaRPr lang="cs-CZ" sz="2000" kern="1200" dirty="0">
            <a:solidFill>
              <a:sysClr val="windowText" lastClr="000000">
                <a:hueOff val="0"/>
                <a:satOff val="0"/>
                <a:lumOff val="0"/>
                <a:alphaOff val="0"/>
              </a:sysClr>
            </a:solidFill>
            <a:latin typeface="Calibri"/>
            <a:ea typeface="+mn-ea"/>
            <a:cs typeface="+mn-cs"/>
          </a:endParaRPr>
        </a:p>
      </dsp:txBody>
      <dsp:txXfrm>
        <a:off x="1309861" y="1332780"/>
        <a:ext cx="6611018" cy="419155"/>
      </dsp:txXfrm>
    </dsp:sp>
    <dsp:sp modelId="{EE85B701-7295-41C0-BA7A-34D3756A2AE6}">
      <dsp:nvSpPr>
        <dsp:cNvPr id="0" name=""/>
        <dsp:cNvSpPr/>
      </dsp:nvSpPr>
      <dsp:spPr>
        <a:xfrm>
          <a:off x="1100283" y="1676622"/>
          <a:ext cx="419155" cy="419155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rgbClr val="4F81BD">
                <a:hueOff val="0"/>
                <a:satOff val="0"/>
                <a:lumOff val="0"/>
                <a:alphaOff val="0"/>
                <a:shade val="51000"/>
                <a:satMod val="130000"/>
              </a:srgbClr>
            </a:gs>
            <a:gs pos="80000">
              <a:srgbClr val="4F81BD">
                <a:hueOff val="0"/>
                <a:satOff val="0"/>
                <a:lumOff val="0"/>
                <a:alphaOff val="0"/>
                <a:shade val="93000"/>
                <a:satMod val="130000"/>
              </a:srgbClr>
            </a:gs>
            <a:gs pos="100000">
              <a:srgbClr val="4F81BD">
                <a:hueOff val="0"/>
                <a:satOff val="0"/>
                <a:lumOff val="0"/>
                <a:alphaOff val="0"/>
                <a:shade val="94000"/>
                <a:satMod val="135000"/>
              </a:srgb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8BEBB6EC-1DAA-4CAC-8A25-BC0FCBD5DBD5}">
      <dsp:nvSpPr>
        <dsp:cNvPr id="0" name=""/>
        <dsp:cNvSpPr/>
      </dsp:nvSpPr>
      <dsp:spPr>
        <a:xfrm>
          <a:off x="1309861" y="1676622"/>
          <a:ext cx="6611018" cy="419155"/>
        </a:xfrm>
        <a:prstGeom prst="rect">
          <a:avLst/>
        </a:prstGeom>
        <a:solidFill>
          <a:sysClr val="window" lastClr="FFFFFF">
            <a:alpha val="90000"/>
            <a:hueOff val="0"/>
            <a:satOff val="0"/>
            <a:lumOff val="0"/>
            <a:alphaOff val="0"/>
          </a:sysClr>
        </a:solidFill>
        <a:ln w="9525" cap="flat" cmpd="sng" algn="ctr">
          <a:solidFill>
            <a:srgbClr val="4F81BD">
              <a:hueOff val="0"/>
              <a:satOff val="0"/>
              <a:lumOff val="0"/>
              <a:alphaOff val="0"/>
            </a:srgb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smtClean="0">
              <a:solidFill>
                <a:sysClr val="windowText" lastClr="000000">
                  <a:hueOff val="0"/>
                  <a:satOff val="0"/>
                  <a:lumOff val="0"/>
                  <a:alphaOff val="0"/>
                </a:sysClr>
              </a:solidFill>
              <a:latin typeface="Calibri"/>
              <a:ea typeface="+mn-ea"/>
              <a:cs typeface="+mn-cs"/>
            </a:rPr>
            <a:t>DATUM VYTVOŘENÍ: 5.4.2013</a:t>
          </a:r>
          <a:endParaRPr lang="cs-CZ" sz="2000" kern="1200" dirty="0">
            <a:solidFill>
              <a:sysClr val="windowText" lastClr="000000">
                <a:hueOff val="0"/>
                <a:satOff val="0"/>
                <a:lumOff val="0"/>
                <a:alphaOff val="0"/>
              </a:sysClr>
            </a:solidFill>
            <a:latin typeface="Calibri"/>
            <a:ea typeface="+mn-ea"/>
            <a:cs typeface="+mn-cs"/>
          </a:endParaRPr>
        </a:p>
      </dsp:txBody>
      <dsp:txXfrm>
        <a:off x="1309861" y="1676622"/>
        <a:ext cx="6611018" cy="419155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5">
  <dgm:title val=""/>
  <dgm:desc val=""/>
  <dgm:catLst>
    <dgm:cat type="simple" pri="105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38D58CD9-83E4-4058-948E-50FB07291595}" type="datetimeFigureOut">
              <a:rPr lang="cs-CZ" smtClean="0"/>
              <a:pPr/>
              <a:t>30.4.2013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D5C3B5A5-EDE7-4538-9C5A-B044A9FDBC61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10377995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Nadpis 8"/>
          <p:cNvSpPr>
            <a:spLocks noGrp="1"/>
          </p:cNvSpPr>
          <p:nvPr>
            <p:ph type="ctrTitle"/>
          </p:nvPr>
        </p:nvSpPr>
        <p:spPr>
          <a:xfrm>
            <a:off x="533400" y="1371600"/>
            <a:ext cx="7851648" cy="1828800"/>
          </a:xfrm>
          <a:ln>
            <a:noFill/>
          </a:ln>
        </p:spPr>
        <p:txBody>
          <a:bodyPr vert="horz" tIns="0" rIns="18288" bIns="0" anchor="b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  <a:contourClr>
                <a:schemeClr val="tx2"/>
              </a:contourClr>
            </a:sp3d>
          </a:bodyPr>
          <a:lstStyle>
            <a:lvl1pPr algn="r" rtl="0">
              <a:spcBef>
                <a:spcPct val="0"/>
              </a:spcBef>
              <a:buNone/>
              <a:defRPr sz="5600" b="1">
                <a:ln>
                  <a:noFill/>
                </a:ln>
                <a:solidFill>
                  <a:schemeClr val="accent3">
                    <a:tint val="90000"/>
                    <a:satMod val="120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7" name="Podnadpis 16"/>
          <p:cNvSpPr>
            <a:spLocks noGrp="1"/>
          </p:cNvSpPr>
          <p:nvPr>
            <p:ph type="subTitle" idx="1"/>
          </p:nvPr>
        </p:nvSpPr>
        <p:spPr>
          <a:xfrm>
            <a:off x="533400" y="3228536"/>
            <a:ext cx="7854696" cy="1752600"/>
          </a:xfrm>
        </p:spPr>
        <p:txBody>
          <a:bodyPr lIns="0" rIns="18288"/>
          <a:lstStyle>
            <a:lvl1pPr marL="0" marR="45720" indent="0" algn="r">
              <a:buNone/>
              <a:defRPr>
                <a:solidFill>
                  <a:schemeClr val="tx1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30" name="Zástupný symbol pro datum 2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B3E27AE-3B02-44A5-B66B-990BBC286946}" type="datetimeFigureOut">
              <a:rPr lang="cs-CZ" smtClean="0"/>
              <a:pPr/>
              <a:t>30.4.2013</a:t>
            </a:fld>
            <a:endParaRPr lang="cs-CZ"/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27" name="Zástupný symbol pro číslo snímku 2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674EE4-1E50-49B9-83C7-B1B0DFAD96D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B3E27AE-3B02-44A5-B66B-990BBC286946}" type="datetimeFigureOut">
              <a:rPr lang="cs-CZ" smtClean="0"/>
              <a:pPr/>
              <a:t>30.4.2013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674EE4-1E50-49B9-83C7-B1B0DFAD96D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0352" y="1316736"/>
            <a:ext cx="7772400" cy="1362456"/>
          </a:xfrm>
          <a:ln>
            <a:noFill/>
          </a:ln>
        </p:spPr>
        <p:txBody>
          <a:bodyPr vert="horz" tIns="0" bIns="0" anchor="b">
            <a:no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</a:sp3d>
          </a:bodyPr>
          <a:lstStyle>
            <a:lvl1pPr algn="l" rtl="0">
              <a:spcBef>
                <a:spcPct val="0"/>
              </a:spcBef>
              <a:buNone/>
              <a:defRPr lang="en-US" sz="5600" b="1" cap="none" baseline="0" dirty="0">
                <a:ln w="635">
                  <a:noFill/>
                </a:ln>
                <a:solidFill>
                  <a:schemeClr val="accent4">
                    <a:tint val="90000"/>
                    <a:satMod val="125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530352" y="2704664"/>
            <a:ext cx="7772400" cy="1509712"/>
          </a:xfrm>
        </p:spPr>
        <p:txBody>
          <a:bodyPr lIns="45720" rIns="45720" anchor="t"/>
          <a:lstStyle>
            <a:lvl1pPr marL="0" indent="0">
              <a:buNone/>
              <a:defRPr sz="22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B3E27AE-3B02-44A5-B66B-990BBC286946}" type="datetimeFigureOut">
              <a:rPr lang="cs-CZ" smtClean="0"/>
              <a:pPr/>
              <a:t>30.4.2013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674EE4-1E50-49B9-83C7-B1B0DFAD96D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B3E27AE-3B02-44A5-B66B-990BBC286946}" type="datetimeFigureOut">
              <a:rPr lang="cs-CZ" smtClean="0"/>
              <a:pPr/>
              <a:t>30.4.2013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674EE4-1E50-49B9-83C7-B1B0DFAD96D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 tIns="45720" anchor="b"/>
          <a:lstStyle>
            <a:lvl1pPr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855248"/>
            <a:ext cx="4040188" cy="659352"/>
          </a:xfrm>
        </p:spPr>
        <p:txBody>
          <a:bodyPr lIns="45720" tIns="0" rIns="45720" bIns="0" anchor="ctr">
            <a:noAutofit/>
          </a:bodyPr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45025" y="1859757"/>
            <a:ext cx="4041775" cy="654843"/>
          </a:xfrm>
        </p:spPr>
        <p:txBody>
          <a:bodyPr lIns="45720" tIns="0" rIns="45720" bIns="0" anchor="ctr"/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2514600"/>
            <a:ext cx="4040188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514600"/>
            <a:ext cx="4041775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B3E27AE-3B02-44A5-B66B-990BBC286946}" type="datetimeFigureOut">
              <a:rPr lang="cs-CZ" smtClean="0"/>
              <a:pPr/>
              <a:t>30.4.2013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674EE4-1E50-49B9-83C7-B1B0DFAD96D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305800" cy="1143000"/>
          </a:xfrm>
        </p:spPr>
        <p:txBody>
          <a:bodyPr vert="horz" tIns="45720" bIns="0" anchor="b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contourClr>
                <a:schemeClr val="tx2"/>
              </a:contourClr>
            </a:sp3d>
          </a:bodyPr>
          <a:lstStyle>
            <a:lvl1pPr algn="l" rtl="0">
              <a:spcBef>
                <a:spcPct val="0"/>
              </a:spcBef>
              <a:buNone/>
              <a:defRPr sz="50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B3E27AE-3B02-44A5-B66B-990BBC286946}" type="datetimeFigureOut">
              <a:rPr lang="cs-CZ" smtClean="0"/>
              <a:pPr/>
              <a:t>30.4.2013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674EE4-1E50-49B9-83C7-B1B0DFAD96D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B3E27AE-3B02-44A5-B66B-990BBC286946}" type="datetimeFigureOut">
              <a:rPr lang="cs-CZ" smtClean="0"/>
              <a:pPr/>
              <a:t>30.4.2013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674EE4-1E50-49B9-83C7-B1B0DFAD96D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85800" y="514352"/>
            <a:ext cx="2743200" cy="1162050"/>
          </a:xfrm>
        </p:spPr>
        <p:txBody>
          <a:bodyPr lIns="0" anchor="b">
            <a:noAutofit/>
          </a:bodyPr>
          <a:lstStyle>
            <a:lvl1pPr algn="l" rtl="0">
              <a:spcBef>
                <a:spcPct val="0"/>
              </a:spcBef>
              <a:buNone/>
              <a:defRPr sz="26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685800" y="1676400"/>
            <a:ext cx="2743200" cy="4572000"/>
          </a:xfrm>
        </p:spPr>
        <p:txBody>
          <a:bodyPr lIns="18288" rIns="18288"/>
          <a:lstStyle>
            <a:lvl1pPr marL="0" indent="0" algn="l">
              <a:buNone/>
              <a:defRPr sz="1400"/>
            </a:lvl1pPr>
            <a:lvl2pPr indent="0" algn="l">
              <a:buNone/>
              <a:defRPr sz="1200"/>
            </a:lvl2pPr>
            <a:lvl3pPr indent="0" algn="l">
              <a:buNone/>
              <a:defRPr sz="1000"/>
            </a:lvl3pPr>
            <a:lvl4pPr indent="0" algn="l">
              <a:buNone/>
              <a:defRPr sz="900"/>
            </a:lvl4pPr>
            <a:lvl5pPr indent="0" algn="l"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3575050" y="1676400"/>
            <a:ext cx="5111750" cy="4572000"/>
          </a:xfrm>
        </p:spPr>
        <p:txBody>
          <a:bodyPr tIns="0"/>
          <a:lstStyle>
            <a:lvl1pPr>
              <a:defRPr sz="2800"/>
            </a:lvl1pPr>
            <a:lvl2pPr>
              <a:defRPr sz="2600"/>
            </a:lvl2pPr>
            <a:lvl3pPr>
              <a:defRPr sz="2400"/>
            </a:lvl3pPr>
            <a:lvl4pPr>
              <a:defRPr sz="20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B3E27AE-3B02-44A5-B66B-990BBC286946}" type="datetimeFigureOut">
              <a:rPr lang="cs-CZ" smtClean="0"/>
              <a:pPr/>
              <a:t>30.4.2013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674EE4-1E50-49B9-83C7-B1B0DFAD96D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Obdélník s odříznutým a zakulaceným jedním rohem 8"/>
          <p:cNvSpPr/>
          <p:nvPr/>
        </p:nvSpPr>
        <p:spPr>
          <a:xfrm rot="420000" flipV="1">
            <a:off x="3165753" y="1108077"/>
            <a:ext cx="5257800" cy="4114800"/>
          </a:xfrm>
          <a:prstGeom prst="snipRoundRect">
            <a:avLst>
              <a:gd name="adj1" fmla="val 0"/>
              <a:gd name="adj2" fmla="val 3646"/>
            </a:avLst>
          </a:prstGeom>
          <a:solidFill>
            <a:srgbClr val="FFFFFF"/>
          </a:solidFill>
          <a:ln w="3175" cap="rnd" cmpd="sng" algn="ctr">
            <a:solidFill>
              <a:srgbClr val="C0C0C0"/>
            </a:solidFill>
            <a:prstDash val="solid"/>
          </a:ln>
          <a:effectLst>
            <a:outerShdw blurRad="63500" dist="38500" dir="7500000" sx="98500" sy="100080" kx="100000" algn="tl" rotWithShape="0">
              <a:srgbClr val="000000">
                <a:alpha val="25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Pravoúhlý trojúhelník 11"/>
          <p:cNvSpPr/>
          <p:nvPr/>
        </p:nvSpPr>
        <p:spPr>
          <a:xfrm rot="420000" flipV="1">
            <a:off x="8004134" y="5359769"/>
            <a:ext cx="155448" cy="155448"/>
          </a:xfrm>
          <a:prstGeom prst="rtTriangle">
            <a:avLst/>
          </a:prstGeom>
          <a:solidFill>
            <a:srgbClr val="FFFFFF"/>
          </a:solidFill>
          <a:ln w="12700" cap="flat" cmpd="sng" algn="ctr">
            <a:solidFill>
              <a:srgbClr val="FFFFFF"/>
            </a:solidFill>
            <a:prstDash val="solid"/>
            <a:bevel/>
          </a:ln>
          <a:effectLst>
            <a:outerShdw blurRad="19685" dist="6350" dir="12900000" algn="tl" rotWithShape="0">
              <a:srgbClr val="000000">
                <a:alpha val="47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09600" y="1176996"/>
            <a:ext cx="2212848" cy="1582621"/>
          </a:xfrm>
        </p:spPr>
        <p:txBody>
          <a:bodyPr vert="horz" lIns="45720" tIns="45720" rIns="45720" bIns="45720" anchor="b"/>
          <a:lstStyle>
            <a:lvl1pPr algn="l">
              <a:buNone/>
              <a:defRPr sz="2000" b="1">
                <a:solidFill>
                  <a:schemeClr val="tx2"/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609600" y="2828785"/>
            <a:ext cx="2209800" cy="2179320"/>
          </a:xfrm>
        </p:spPr>
        <p:txBody>
          <a:bodyPr lIns="64008" rIns="45720" bIns="45720" anchor="t"/>
          <a:lstStyle>
            <a:lvl1pPr marL="0" indent="0" algn="l">
              <a:spcBef>
                <a:spcPts val="250"/>
              </a:spcBef>
              <a:buFontTx/>
              <a:buNone/>
              <a:defRPr sz="13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B3E27AE-3B02-44A5-B66B-990BBC286946}" type="datetimeFigureOut">
              <a:rPr lang="cs-CZ" smtClean="0"/>
              <a:pPr/>
              <a:t>30.4.2013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077200" y="6356350"/>
            <a:ext cx="609600" cy="365125"/>
          </a:xfrm>
        </p:spPr>
        <p:txBody>
          <a:bodyPr/>
          <a:lstStyle/>
          <a:p>
            <a:fld id="{8A674EE4-1E50-49B9-83C7-B1B0DFAD96D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 rot="420000">
            <a:off x="3485793" y="1199517"/>
            <a:ext cx="4617720" cy="3931920"/>
          </a:xfrm>
          <a:prstGeom prst="rect">
            <a:avLst/>
          </a:prstGeom>
          <a:solidFill>
            <a:schemeClr val="bg2"/>
          </a:solidFill>
          <a:ln w="3000" cap="rnd">
            <a:solidFill>
              <a:srgbClr val="C0C0C0"/>
            </a:solidFill>
            <a:round/>
          </a:ln>
          <a:effectLst/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10" name="Volný tvar 9"/>
          <p:cNvSpPr>
            <a:spLocks/>
          </p:cNvSpPr>
          <p:nvPr/>
        </p:nvSpPr>
        <p:spPr bwMode="auto">
          <a:xfrm flipV="1">
            <a:off x="-9525" y="5816600"/>
            <a:ext cx="9163050" cy="10414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11" name="Volný tvar 10"/>
          <p:cNvSpPr>
            <a:spLocks/>
          </p:cNvSpPr>
          <p:nvPr/>
        </p:nvSpPr>
        <p:spPr bwMode="auto">
          <a:xfrm flipV="1">
            <a:off x="4381500" y="6219825"/>
            <a:ext cx="4762500" cy="638175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B3E27AE-3B02-44A5-B66B-990BBC286946}" type="datetimeFigureOut">
              <a:rPr lang="cs-CZ" smtClean="0"/>
              <a:pPr/>
              <a:t>30.4.2013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674EE4-1E50-49B9-83C7-B1B0DFAD96D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914401"/>
            <a:ext cx="2057400" cy="5211763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914401"/>
            <a:ext cx="6019800" cy="5211763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B3E27AE-3B02-44A5-B66B-990BBC286946}" type="datetimeFigureOut">
              <a:rPr lang="cs-CZ" smtClean="0"/>
              <a:pPr/>
              <a:t>30.4.2013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674EE4-1E50-49B9-83C7-B1B0DFAD96D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Volný tvar 6"/>
          <p:cNvSpPr>
            <a:spLocks/>
          </p:cNvSpPr>
          <p:nvPr/>
        </p:nvSpPr>
        <p:spPr bwMode="auto">
          <a:xfrm>
            <a:off x="-9525" y="-7144"/>
            <a:ext cx="9163050" cy="10414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" name="Volný tvar 7"/>
          <p:cNvSpPr>
            <a:spLocks/>
          </p:cNvSpPr>
          <p:nvPr/>
        </p:nvSpPr>
        <p:spPr bwMode="auto">
          <a:xfrm>
            <a:off x="4381500" y="-7144"/>
            <a:ext cx="4762500" cy="638175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9" name="Zástupný symbol pro nadpis 8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  <a:prstGeom prst="rect">
            <a:avLst/>
          </a:prstGeom>
        </p:spPr>
        <p:txBody>
          <a:bodyPr vert="horz" lIns="0" rIns="0" bIns="0" anchor="b">
            <a:normAutofit/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0" name="Zástupný symbol pro text 29"/>
          <p:cNvSpPr>
            <a:spLocks noGrp="1"/>
          </p:cNvSpPr>
          <p:nvPr>
            <p:ph type="body" idx="1"/>
          </p:nvPr>
        </p:nvSpPr>
        <p:spPr>
          <a:xfrm>
            <a:off x="457200" y="1935480"/>
            <a:ext cx="8229600" cy="4389120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fld id="{6B3E27AE-3B02-44A5-B66B-990BBC286946}" type="datetimeFigureOut">
              <a:rPr lang="cs-CZ" smtClean="0"/>
              <a:pPr/>
              <a:t>30.4.2013</a:t>
            </a:fld>
            <a:endParaRPr lang="cs-CZ"/>
          </a:p>
        </p:txBody>
      </p:sp>
      <p:sp>
        <p:nvSpPr>
          <p:cNvPr id="22" name="Zástupný symbol pro zápatí 21"/>
          <p:cNvSpPr>
            <a:spLocks noGrp="1"/>
          </p:cNvSpPr>
          <p:nvPr>
            <p:ph type="ftr" sz="quarter" idx="3"/>
          </p:nvPr>
        </p:nvSpPr>
        <p:spPr>
          <a:xfrm>
            <a:off x="2667000" y="6356350"/>
            <a:ext cx="33528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18" name="Zástupný symbol pro číslo snímku 17"/>
          <p:cNvSpPr>
            <a:spLocks noGrp="1"/>
          </p:cNvSpPr>
          <p:nvPr>
            <p:ph type="sldNum" sz="quarter" idx="4"/>
          </p:nvPr>
        </p:nvSpPr>
        <p:spPr>
          <a:xfrm>
            <a:off x="7924800" y="6356350"/>
            <a:ext cx="7620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r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fld id="{8A674EE4-1E50-49B9-83C7-B1B0DFAD96D4}" type="slidenum">
              <a:rPr lang="cs-CZ" smtClean="0"/>
              <a:pPr/>
              <a:t>‹#›</a:t>
            </a:fld>
            <a:endParaRPr lang="cs-CZ"/>
          </a:p>
        </p:txBody>
      </p:sp>
      <p:grpSp>
        <p:nvGrpSpPr>
          <p:cNvPr id="2" name="Skupina 1"/>
          <p:cNvGrpSpPr/>
          <p:nvPr/>
        </p:nvGrpSpPr>
        <p:grpSpPr>
          <a:xfrm>
            <a:off x="-19017" y="202408"/>
            <a:ext cx="9180548" cy="649224"/>
            <a:chOff x="-19045" y="216550"/>
            <a:chExt cx="9180548" cy="649224"/>
          </a:xfrm>
        </p:grpSpPr>
        <p:sp>
          <p:nvSpPr>
            <p:cNvPr id="12" name="Volný tvar 11"/>
            <p:cNvSpPr>
              <a:spLocks/>
            </p:cNvSpPr>
            <p:nvPr/>
          </p:nvSpPr>
          <p:spPr bwMode="auto">
            <a:xfrm rot="21435692">
              <a:off x="-19045" y="216550"/>
              <a:ext cx="9163050" cy="649224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966"/>
                </a:cxn>
                <a:cxn ang="0">
                  <a:pos x="1608" y="282"/>
                </a:cxn>
                <a:cxn ang="0">
                  <a:pos x="4110" y="1008"/>
                </a:cxn>
                <a:cxn ang="0">
                  <a:pos x="5772" y="0"/>
                </a:cxn>
              </a:cxnLst>
              <a:rect l="0" t="0" r="0" b="0"/>
              <a:pathLst>
                <a:path w="5772" h="1055">
                  <a:moveTo>
                    <a:pt x="0" y="966"/>
                  </a:moveTo>
                  <a:cubicBezTo>
                    <a:pt x="282" y="738"/>
                    <a:pt x="923" y="275"/>
                    <a:pt x="1608" y="282"/>
                  </a:cubicBezTo>
                  <a:cubicBezTo>
                    <a:pt x="2293" y="289"/>
                    <a:pt x="3416" y="1055"/>
                    <a:pt x="4110" y="1008"/>
                  </a:cubicBezTo>
                  <a:cubicBezTo>
                    <a:pt x="4804" y="961"/>
                    <a:pt x="5426" y="210"/>
                    <a:pt x="5772" y="0"/>
                  </a:cubicBezTo>
                </a:path>
              </a:pathLst>
            </a:custGeom>
            <a:noFill/>
            <a:ln w="10795" cap="flat" cmpd="sng" algn="ctr">
              <a:gradFill>
                <a:gsLst>
                  <a:gs pos="74000">
                    <a:schemeClr val="accent3">
                      <a:shade val="75000"/>
                    </a:schemeClr>
                  </a:gs>
                  <a:gs pos="86000">
                    <a:schemeClr val="tx1">
                      <a:alpha val="29000"/>
                    </a:schemeClr>
                  </a:gs>
                  <a:gs pos="16000">
                    <a:schemeClr val="accent2">
                      <a:shade val="75000"/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kumimoji="0" lang="en-US"/>
            </a:p>
          </p:txBody>
        </p:sp>
        <p:sp>
          <p:nvSpPr>
            <p:cNvPr id="13" name="Volný tvar 12"/>
            <p:cNvSpPr>
              <a:spLocks/>
            </p:cNvSpPr>
            <p:nvPr/>
          </p:nvSpPr>
          <p:spPr bwMode="auto">
            <a:xfrm rot="21435692">
              <a:off x="-14309" y="290003"/>
              <a:ext cx="9175812" cy="530352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732"/>
                </a:cxn>
                <a:cxn ang="0">
                  <a:pos x="1638" y="228"/>
                </a:cxn>
                <a:cxn ang="0">
                  <a:pos x="4122" y="816"/>
                </a:cxn>
                <a:cxn ang="0">
                  <a:pos x="5766" y="0"/>
                </a:cxn>
              </a:cxnLst>
              <a:rect l="0" t="0" r="0" b="0"/>
              <a:pathLst>
                <a:path w="5766" h="854">
                  <a:moveTo>
                    <a:pt x="0" y="732"/>
                  </a:moveTo>
                  <a:cubicBezTo>
                    <a:pt x="273" y="647"/>
                    <a:pt x="951" y="214"/>
                    <a:pt x="1638" y="228"/>
                  </a:cubicBezTo>
                  <a:cubicBezTo>
                    <a:pt x="2325" y="242"/>
                    <a:pt x="3434" y="854"/>
                    <a:pt x="4122" y="816"/>
                  </a:cubicBezTo>
                  <a:cubicBezTo>
                    <a:pt x="4810" y="778"/>
                    <a:pt x="5424" y="170"/>
                    <a:pt x="5766" y="0"/>
                  </a:cubicBezTo>
                </a:path>
              </a:pathLst>
            </a:custGeom>
            <a:noFill/>
            <a:ln w="9525" cap="flat" cmpd="sng" algn="ctr">
              <a:gradFill>
                <a:gsLst>
                  <a:gs pos="74000">
                    <a:schemeClr val="accent4"/>
                  </a:gs>
                  <a:gs pos="44000">
                    <a:schemeClr val="accent1"/>
                  </a:gs>
                  <a:gs pos="33000">
                    <a:schemeClr val="accent2"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kumimoji="0" lang="en-US"/>
            </a:p>
          </p:txBody>
        </p:sp>
      </p:grp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09" r:id="rId1"/>
    <p:sldLayoutId id="2147483710" r:id="rId2"/>
    <p:sldLayoutId id="2147483711" r:id="rId3"/>
    <p:sldLayoutId id="2147483712" r:id="rId4"/>
    <p:sldLayoutId id="2147483713" r:id="rId5"/>
    <p:sldLayoutId id="2147483714" r:id="rId6"/>
    <p:sldLayoutId id="2147483715" r:id="rId7"/>
    <p:sldLayoutId id="2147483716" r:id="rId8"/>
    <p:sldLayoutId id="2147483717" r:id="rId9"/>
    <p:sldLayoutId id="2147483718" r:id="rId10"/>
    <p:sldLayoutId id="2147483719" r:id="rId11"/>
  </p:sldLayoutIdLst>
  <p:txStyles>
    <p:titleStyle>
      <a:lvl1pPr algn="l" rtl="0" eaLnBrk="1" latinLnBrk="0" hangingPunct="1">
        <a:spcBef>
          <a:spcPct val="0"/>
        </a:spcBef>
        <a:buNone/>
        <a:defRPr kumimoji="0" sz="5000" b="0" kern="1200">
          <a:ln>
            <a:noFill/>
          </a:ln>
          <a:solidFill>
            <a:schemeClr val="tx2"/>
          </a:solidFill>
          <a:effectLst/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ct val="20000"/>
        </a:spcBef>
        <a:buClr>
          <a:schemeClr val="accent3"/>
        </a:buClr>
        <a:buSzPct val="95000"/>
        <a:buFont typeface="Wingdings 2"/>
        <a:buChar char="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46888" algn="l" rtl="0" eaLnBrk="1" latinLnBrk="0" hangingPunct="1">
        <a:spcBef>
          <a:spcPct val="20000"/>
        </a:spcBef>
        <a:buClr>
          <a:schemeClr val="accent1"/>
        </a:buClr>
        <a:buSzPct val="85000"/>
        <a:buFont typeface="Wingdings 2"/>
        <a:buChar char="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46888" algn="l" rtl="0" eaLnBrk="1" latinLnBrk="0" hangingPunct="1">
        <a:spcBef>
          <a:spcPct val="20000"/>
        </a:spcBef>
        <a:buClr>
          <a:schemeClr val="accent2"/>
        </a:buClr>
        <a:buSzPct val="70000"/>
        <a:buFont typeface="Wingdings 2"/>
        <a:buChar char="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3pPr>
      <a:lvl4pPr marL="1188720" indent="-210312" algn="l" rtl="0" eaLnBrk="1" latinLnBrk="0" hangingPunct="1">
        <a:spcBef>
          <a:spcPct val="20000"/>
        </a:spcBef>
        <a:buClr>
          <a:schemeClr val="accent3"/>
        </a:buClr>
        <a:buSzPct val="6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463040" indent="-210312" algn="l" rtl="0" eaLnBrk="1" latinLnBrk="0" hangingPunct="1">
        <a:spcBef>
          <a:spcPct val="20000"/>
        </a:spcBef>
        <a:buClr>
          <a:schemeClr val="accent4"/>
        </a:buClr>
        <a:buSzPct val="6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737360" indent="-210312" algn="l" rtl="0" eaLnBrk="1" latinLnBrk="0" hangingPunct="1">
        <a:spcBef>
          <a:spcPct val="20000"/>
        </a:spcBef>
        <a:buClr>
          <a:schemeClr val="accent5"/>
        </a:buClr>
        <a:buSzPct val="80000"/>
        <a:buFont typeface="Wingdings 2"/>
        <a:buChar char="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182880" algn="l" rtl="0" eaLnBrk="1" latinLnBrk="0" hangingPunct="1">
        <a:spcBef>
          <a:spcPct val="20000"/>
        </a:spcBef>
        <a:buClr>
          <a:schemeClr val="accent6"/>
        </a:buClr>
        <a:buSzPct val="80000"/>
        <a:buFont typeface="Wingdings 2"/>
        <a:buChar char="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194560" indent="-182880" algn="l" rtl="0" eaLnBrk="1" latinLnBrk="0" hangingPunct="1">
        <a:spcBef>
          <a:spcPct val="20000"/>
        </a:spcBef>
        <a:buClr>
          <a:schemeClr val="tx2"/>
        </a:buClr>
        <a:buChar char="•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468880" indent="-182880" algn="l" rtl="0" eaLnBrk="1" latinLnBrk="0" hangingPunct="1">
        <a:spcBef>
          <a:spcPct val="20000"/>
        </a:spcBef>
        <a:buClr>
          <a:schemeClr val="tx2"/>
        </a:buClr>
        <a:buFontTx/>
        <a:buChar char="•"/>
        <a:defRPr kumimoji="0" sz="14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2.jpe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755576" y="3861048"/>
            <a:ext cx="7851648" cy="779512"/>
          </a:xfrm>
          <a:solidFill>
            <a:schemeClr val="accent1">
              <a:lumMod val="60000"/>
              <a:lumOff val="40000"/>
            </a:schemeClr>
          </a:solidFill>
        </p:spPr>
        <p:txBody>
          <a:bodyPr>
            <a:normAutofit fontScale="90000"/>
          </a:bodyPr>
          <a:lstStyle/>
          <a:p>
            <a:pPr algn="ctr"/>
            <a:r>
              <a:rPr lang="cs-CZ" sz="3200" dirty="0" smtClean="0">
                <a:solidFill>
                  <a:schemeClr val="tx1"/>
                </a:solidFill>
              </a:rPr>
              <a:t/>
            </a:r>
            <a:br>
              <a:rPr lang="cs-CZ" sz="3200" dirty="0" smtClean="0">
                <a:solidFill>
                  <a:schemeClr val="tx1"/>
                </a:solidFill>
              </a:rPr>
            </a:br>
            <a:r>
              <a:rPr lang="cs-CZ" sz="4000" dirty="0" smtClean="0">
                <a:solidFill>
                  <a:schemeClr val="accent1">
                    <a:lumMod val="50000"/>
                  </a:schemeClr>
                </a:solidFill>
              </a:rPr>
              <a:t>MATEMATIKA – ARITMETIKA 6</a:t>
            </a:r>
            <a:endParaRPr lang="cs-CZ" sz="4000" dirty="0">
              <a:solidFill>
                <a:schemeClr val="accent1">
                  <a:lumMod val="50000"/>
                </a:schemeClr>
              </a:solidFill>
            </a:endParaRPr>
          </a:p>
        </p:txBody>
      </p:sp>
      <p:sp>
        <p:nvSpPr>
          <p:cNvPr id="5" name="Podnadpis 4"/>
          <p:cNvSpPr>
            <a:spLocks noGrp="1"/>
          </p:cNvSpPr>
          <p:nvPr>
            <p:ph type="subTitle" idx="1"/>
          </p:nvPr>
        </p:nvSpPr>
        <p:spPr>
          <a:xfrm>
            <a:off x="683568" y="4581128"/>
            <a:ext cx="7854696" cy="776528"/>
          </a:xfrm>
        </p:spPr>
        <p:txBody>
          <a:bodyPr>
            <a:normAutofit/>
          </a:bodyPr>
          <a:lstStyle/>
          <a:p>
            <a:pPr lvl="0" algn="ctr"/>
            <a:r>
              <a:rPr lang="cs-CZ" sz="3200" b="1" dirty="0" smtClean="0">
                <a:solidFill>
                  <a:sysClr val="windowText" lastClr="000000">
                    <a:hueOff val="0"/>
                    <a:satOff val="0"/>
                    <a:lumOff val="0"/>
                    <a:alphaOff val="0"/>
                  </a:sysClr>
                </a:solidFill>
              </a:rPr>
              <a:t>ROZKLAD </a:t>
            </a:r>
            <a:r>
              <a:rPr lang="cs-CZ" sz="3200" b="1" dirty="0">
                <a:solidFill>
                  <a:sysClr val="windowText" lastClr="000000">
                    <a:hueOff val="0"/>
                    <a:satOff val="0"/>
                    <a:lumOff val="0"/>
                    <a:alphaOff val="0"/>
                  </a:sysClr>
                </a:solidFill>
              </a:rPr>
              <a:t>ČÍSEL NA </a:t>
            </a:r>
            <a:r>
              <a:rPr lang="cs-CZ" sz="3200" b="1" dirty="0" smtClean="0">
                <a:solidFill>
                  <a:sysClr val="windowText" lastClr="000000">
                    <a:hueOff val="0"/>
                    <a:satOff val="0"/>
                    <a:lumOff val="0"/>
                    <a:alphaOff val="0"/>
                  </a:sysClr>
                </a:solidFill>
              </a:rPr>
              <a:t>PRVOČINITELE</a:t>
            </a:r>
            <a:endParaRPr lang="cs-CZ" sz="3200" b="1" dirty="0">
              <a:solidFill>
                <a:sysClr val="windowText" lastClr="000000">
                  <a:hueOff val="0"/>
                  <a:satOff val="0"/>
                  <a:lumOff val="0"/>
                  <a:alphaOff val="0"/>
                </a:sysClr>
              </a:solidFill>
            </a:endParaRPr>
          </a:p>
        </p:txBody>
      </p:sp>
      <p:graphicFrame>
        <p:nvGraphicFramePr>
          <p:cNvPr id="30" name="Diagram 29"/>
          <p:cNvGraphicFramePr/>
          <p:nvPr>
            <p:extLst>
              <p:ext uri="{D42A27DB-BD31-4B8C-83A1-F6EECF244321}">
                <p14:modId xmlns:p14="http://schemas.microsoft.com/office/powerpoint/2010/main" val="3269059691"/>
              </p:ext>
            </p:extLst>
          </p:nvPr>
        </p:nvGraphicFramePr>
        <p:xfrm>
          <a:off x="1115616" y="908720"/>
          <a:ext cx="7920880" cy="261972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31" name="Obrázek 4"/>
          <p:cNvPicPr>
            <a:picLocks noChangeAspect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1979712" y="5445224"/>
            <a:ext cx="5407025" cy="10461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half" idx="4294967295"/>
          </p:nvPr>
        </p:nvSpPr>
        <p:spPr>
          <a:xfrm>
            <a:off x="483296" y="1625160"/>
            <a:ext cx="8205040" cy="4449472"/>
          </a:xfrm>
        </p:spPr>
        <p:txBody>
          <a:bodyPr>
            <a:noAutofit/>
          </a:bodyPr>
          <a:lstStyle/>
          <a:p>
            <a:pPr>
              <a:buClrTx/>
              <a:buFont typeface="Arial" pitchFamily="34" charset="0"/>
              <a:buChar char="•"/>
            </a:pPr>
            <a:r>
              <a:rPr lang="cs-CZ" sz="2800" b="1" dirty="0" smtClean="0"/>
              <a:t>PŘIROZENÁ ČÍSLA </a:t>
            </a:r>
            <a:r>
              <a:rPr lang="cs-CZ" sz="2800" dirty="0" smtClean="0"/>
              <a:t>jsou všechna </a:t>
            </a:r>
            <a:r>
              <a:rPr lang="cs-CZ" sz="2800" b="1" dirty="0" smtClean="0"/>
              <a:t>KLADNÁ CELÁ ČÍSLA</a:t>
            </a:r>
            <a:r>
              <a:rPr lang="cs-CZ" sz="2800" dirty="0" smtClean="0"/>
              <a:t>, tedy:  1; 2; 3; 4; 5; 6; 7; ……100; 101;……500; 501; atd.</a:t>
            </a:r>
          </a:p>
          <a:p>
            <a:pPr>
              <a:buClrTx/>
              <a:buFont typeface="Arial" pitchFamily="34" charset="0"/>
              <a:buChar char="•"/>
            </a:pPr>
            <a:r>
              <a:rPr lang="cs-CZ" sz="2800" dirty="0" smtClean="0"/>
              <a:t>Množinu</a:t>
            </a:r>
            <a:r>
              <a:rPr lang="cs-CZ" sz="2800" b="1" dirty="0" smtClean="0"/>
              <a:t> PŘIROZENÝCH ČÍSEL </a:t>
            </a:r>
            <a:r>
              <a:rPr lang="cs-CZ" sz="2800" dirty="0" smtClean="0"/>
              <a:t>označujeme velkým písmenem </a:t>
            </a:r>
            <a:r>
              <a:rPr lang="cs-CZ" sz="2800" b="1" dirty="0" smtClean="0"/>
              <a:t>N</a:t>
            </a:r>
            <a:r>
              <a:rPr lang="cs-CZ" sz="2800" dirty="0" smtClean="0"/>
              <a:t>.</a:t>
            </a:r>
            <a:endParaRPr lang="cs-CZ" sz="2800" i="1" dirty="0" smtClean="0"/>
          </a:p>
          <a:p>
            <a:pPr>
              <a:buClrTx/>
              <a:buFont typeface="Arial" pitchFamily="34" charset="0"/>
              <a:buChar char="•"/>
            </a:pPr>
            <a:r>
              <a:rPr lang="cs-CZ" sz="2800" b="1" dirty="0"/>
              <a:t>PŘIROZENÁ ČÍSLA </a:t>
            </a:r>
            <a:r>
              <a:rPr lang="cs-CZ" sz="2800" dirty="0" smtClean="0"/>
              <a:t>dělíme na:</a:t>
            </a:r>
          </a:p>
          <a:p>
            <a:pPr marL="0" indent="0">
              <a:buClrTx/>
              <a:buNone/>
            </a:pPr>
            <a:r>
              <a:rPr lang="cs-CZ" sz="2800" b="1" dirty="0" smtClean="0">
                <a:solidFill>
                  <a:srgbClr val="FF0000"/>
                </a:solidFill>
              </a:rPr>
              <a:t>- ČÍSLA SLOŽENÁ </a:t>
            </a:r>
            <a:r>
              <a:rPr lang="cs-CZ" sz="2800" dirty="0" smtClean="0"/>
              <a:t>- mají více než dva samozřejmé dělitele</a:t>
            </a:r>
          </a:p>
          <a:p>
            <a:pPr marL="0" indent="0">
              <a:buClrTx/>
              <a:buNone/>
            </a:pPr>
            <a:r>
              <a:rPr lang="cs-CZ" sz="2800" b="1" dirty="0" smtClean="0">
                <a:solidFill>
                  <a:srgbClr val="FF0000"/>
                </a:solidFill>
              </a:rPr>
              <a:t>- PRVOČÍSLA</a:t>
            </a:r>
            <a:r>
              <a:rPr lang="cs-CZ" sz="2800" b="1" dirty="0" smtClean="0"/>
              <a:t> </a:t>
            </a:r>
            <a:r>
              <a:rPr lang="cs-CZ" sz="2800" dirty="0" smtClean="0"/>
              <a:t>- mají pouze dva samozřejmé dělitele</a:t>
            </a:r>
          </a:p>
          <a:p>
            <a:pPr marL="0" indent="0">
              <a:buClrTx/>
              <a:buNone/>
            </a:pPr>
            <a:r>
              <a:rPr lang="cs-CZ" sz="2800" b="1" dirty="0" smtClean="0"/>
              <a:t>- </a:t>
            </a:r>
            <a:r>
              <a:rPr lang="cs-CZ" sz="2800" b="1" dirty="0" smtClean="0">
                <a:solidFill>
                  <a:srgbClr val="FF0000"/>
                </a:solidFill>
              </a:rPr>
              <a:t>ČÍSLO 1</a:t>
            </a:r>
            <a:r>
              <a:rPr lang="cs-CZ" sz="2800" b="1" dirty="0" smtClean="0"/>
              <a:t> - </a:t>
            </a:r>
            <a:r>
              <a:rPr lang="cs-CZ" sz="2800" dirty="0" smtClean="0"/>
              <a:t>není ani prvočíslo, ani číslo složené</a:t>
            </a:r>
          </a:p>
        </p:txBody>
      </p:sp>
      <p:sp>
        <p:nvSpPr>
          <p:cNvPr id="2" name="Nadpis 1"/>
          <p:cNvSpPr>
            <a:spLocks noGrp="1"/>
          </p:cNvSpPr>
          <p:nvPr>
            <p:ph type="title" idx="4294967295"/>
          </p:nvPr>
        </p:nvSpPr>
        <p:spPr>
          <a:xfrm>
            <a:off x="363040" y="302344"/>
            <a:ext cx="8305800" cy="1143000"/>
          </a:xfrm>
        </p:spPr>
        <p:txBody>
          <a:bodyPr>
            <a:normAutofit/>
          </a:bodyPr>
          <a:lstStyle/>
          <a:p>
            <a:pPr algn="ctr"/>
            <a:r>
              <a:rPr lang="cs-CZ" sz="3600" b="1" dirty="0" smtClean="0">
                <a:solidFill>
                  <a:schemeClr val="bg2">
                    <a:lumMod val="10000"/>
                  </a:schemeClr>
                </a:solidFill>
              </a:rPr>
              <a:t>CO UŽ VÍME O PŘIROZENÝCH  ČÍSLECH?</a:t>
            </a:r>
            <a:endParaRPr lang="cs-CZ" sz="3600" b="1" dirty="0">
              <a:solidFill>
                <a:schemeClr val="bg2">
                  <a:lumMod val="10000"/>
                </a:schemeClr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half" idx="4294967295"/>
          </p:nvPr>
        </p:nvSpPr>
        <p:spPr>
          <a:xfrm>
            <a:off x="242784" y="2106184"/>
            <a:ext cx="8565808" cy="4208960"/>
          </a:xfrm>
        </p:spPr>
        <p:txBody>
          <a:bodyPr>
            <a:noAutofit/>
          </a:bodyPr>
          <a:lstStyle/>
          <a:p>
            <a:pPr>
              <a:lnSpc>
                <a:spcPct val="150000"/>
              </a:lnSpc>
              <a:buClrTx/>
              <a:buFont typeface="Arial" pitchFamily="34" charset="0"/>
              <a:buChar char="•"/>
            </a:pPr>
            <a:r>
              <a:rPr lang="cs-CZ" sz="2800" b="1" dirty="0" smtClean="0">
                <a:solidFill>
                  <a:srgbClr val="FF0000"/>
                </a:solidFill>
              </a:rPr>
              <a:t>SOUČET</a:t>
            </a:r>
            <a:r>
              <a:rPr lang="cs-CZ" sz="2800" dirty="0" smtClean="0"/>
              <a:t> (SČÍTÁNÍ): SČÍTANEC + SČÍTANEC = </a:t>
            </a:r>
            <a:r>
              <a:rPr lang="cs-CZ" sz="2800" b="1" dirty="0" smtClean="0">
                <a:solidFill>
                  <a:srgbClr val="FF0000"/>
                </a:solidFill>
              </a:rPr>
              <a:t>SOUČET</a:t>
            </a:r>
          </a:p>
          <a:p>
            <a:pPr>
              <a:lnSpc>
                <a:spcPct val="150000"/>
              </a:lnSpc>
              <a:buClrTx/>
              <a:buFont typeface="Arial" pitchFamily="34" charset="0"/>
              <a:buChar char="•"/>
            </a:pPr>
            <a:r>
              <a:rPr lang="cs-CZ" sz="2800" b="1" dirty="0" smtClean="0">
                <a:solidFill>
                  <a:srgbClr val="FF0000"/>
                </a:solidFill>
              </a:rPr>
              <a:t>ROZDÍL</a:t>
            </a:r>
            <a:r>
              <a:rPr lang="cs-CZ" sz="2800" dirty="0" smtClean="0"/>
              <a:t> (ODEČÍTÁNÍ): MENŠENEC – MENŠITEL = </a:t>
            </a:r>
            <a:r>
              <a:rPr lang="cs-CZ" sz="2800" b="1" dirty="0" smtClean="0">
                <a:solidFill>
                  <a:srgbClr val="FF0000"/>
                </a:solidFill>
              </a:rPr>
              <a:t>ROZDÍL</a:t>
            </a:r>
          </a:p>
          <a:p>
            <a:pPr>
              <a:lnSpc>
                <a:spcPct val="150000"/>
              </a:lnSpc>
              <a:buClrTx/>
              <a:buFont typeface="Arial" pitchFamily="34" charset="0"/>
              <a:buChar char="•"/>
            </a:pPr>
            <a:r>
              <a:rPr lang="cs-CZ" sz="2800" b="1" dirty="0" smtClean="0">
                <a:solidFill>
                  <a:srgbClr val="FF0000"/>
                </a:solidFill>
              </a:rPr>
              <a:t>SOUČIN</a:t>
            </a:r>
            <a:r>
              <a:rPr lang="cs-CZ" sz="2800" dirty="0" smtClean="0"/>
              <a:t> (NÁSOBENÍ): </a:t>
            </a:r>
            <a:r>
              <a:rPr lang="cs-CZ" sz="2800" b="1" dirty="0" smtClean="0"/>
              <a:t>ČINITEL . ČINITEL </a:t>
            </a:r>
            <a:r>
              <a:rPr lang="cs-CZ" sz="2800" dirty="0" smtClean="0"/>
              <a:t>= </a:t>
            </a:r>
            <a:r>
              <a:rPr lang="cs-CZ" sz="2800" b="1" dirty="0" smtClean="0">
                <a:solidFill>
                  <a:srgbClr val="FF0000"/>
                </a:solidFill>
              </a:rPr>
              <a:t>SOUČIN</a:t>
            </a:r>
          </a:p>
          <a:p>
            <a:pPr>
              <a:lnSpc>
                <a:spcPct val="150000"/>
              </a:lnSpc>
              <a:buClrTx/>
              <a:buFont typeface="Arial" pitchFamily="34" charset="0"/>
              <a:buChar char="•"/>
            </a:pPr>
            <a:r>
              <a:rPr lang="cs-CZ" sz="2800" b="1" dirty="0" smtClean="0">
                <a:solidFill>
                  <a:srgbClr val="FF0000"/>
                </a:solidFill>
              </a:rPr>
              <a:t>PODÍL</a:t>
            </a:r>
            <a:r>
              <a:rPr lang="cs-CZ" sz="2800" dirty="0" smtClean="0"/>
              <a:t> (DĚLENÍ): DĚLENEC : DĚLITEL = </a:t>
            </a:r>
            <a:r>
              <a:rPr lang="cs-CZ" sz="2800" b="1" dirty="0" smtClean="0">
                <a:solidFill>
                  <a:srgbClr val="FF0000"/>
                </a:solidFill>
              </a:rPr>
              <a:t>PODÍL </a:t>
            </a:r>
          </a:p>
          <a:p>
            <a:pPr marL="0" indent="0">
              <a:buClrTx/>
              <a:buNone/>
            </a:pPr>
            <a:endParaRPr lang="cs-CZ" sz="2800" b="1" dirty="0" smtClean="0">
              <a:solidFill>
                <a:srgbClr val="FF0000"/>
              </a:solidFill>
            </a:endParaRPr>
          </a:p>
          <a:p>
            <a:pPr marL="0" indent="0" algn="ctr">
              <a:buClrTx/>
              <a:buNone/>
            </a:pPr>
            <a:r>
              <a:rPr lang="cs-CZ" sz="2800" b="1" dirty="0" smtClean="0">
                <a:solidFill>
                  <a:srgbClr val="FF0000"/>
                </a:solidFill>
              </a:rPr>
              <a:t>PRVOČINITEL </a:t>
            </a:r>
            <a:r>
              <a:rPr lang="cs-CZ" sz="2800" dirty="0" smtClean="0"/>
              <a:t>– je tedy </a:t>
            </a:r>
            <a:r>
              <a:rPr lang="cs-CZ" sz="2800" b="1" dirty="0" smtClean="0">
                <a:solidFill>
                  <a:srgbClr val="FF0000"/>
                </a:solidFill>
              </a:rPr>
              <a:t>SOUČIN PRVOČÍSEL</a:t>
            </a:r>
          </a:p>
        </p:txBody>
      </p:sp>
      <p:sp>
        <p:nvSpPr>
          <p:cNvPr id="2" name="Nadpis 1"/>
          <p:cNvSpPr>
            <a:spLocks noGrp="1"/>
          </p:cNvSpPr>
          <p:nvPr>
            <p:ph type="title" idx="4294967295"/>
          </p:nvPr>
        </p:nvSpPr>
        <p:spPr>
          <a:xfrm>
            <a:off x="363040" y="55783"/>
            <a:ext cx="8305800" cy="1143000"/>
          </a:xfrm>
        </p:spPr>
        <p:txBody>
          <a:bodyPr>
            <a:normAutofit/>
          </a:bodyPr>
          <a:lstStyle/>
          <a:p>
            <a:pPr algn="ctr"/>
            <a:r>
              <a:rPr lang="cs-CZ" sz="3600" b="1" dirty="0" smtClean="0">
                <a:solidFill>
                  <a:schemeClr val="bg2">
                    <a:lumMod val="10000"/>
                  </a:schemeClr>
                </a:solidFill>
              </a:rPr>
              <a:t>ZÁKLADNÍ POČETNÍ OPERACE</a:t>
            </a:r>
            <a:endParaRPr lang="cs-CZ" sz="3600" b="1" dirty="0">
              <a:solidFill>
                <a:schemeClr val="bg2">
                  <a:lumMod val="10000"/>
                </a:schemeClr>
              </a:solidFill>
            </a:endParaRPr>
          </a:p>
        </p:txBody>
      </p:sp>
      <p:sp>
        <p:nvSpPr>
          <p:cNvPr id="4" name="Plus 3"/>
          <p:cNvSpPr/>
          <p:nvPr/>
        </p:nvSpPr>
        <p:spPr>
          <a:xfrm>
            <a:off x="1144704" y="1223506"/>
            <a:ext cx="914400" cy="914400"/>
          </a:xfrm>
          <a:prstGeom prst="mathPlus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Minus 4"/>
          <p:cNvSpPr/>
          <p:nvPr/>
        </p:nvSpPr>
        <p:spPr>
          <a:xfrm>
            <a:off x="3008672" y="1289874"/>
            <a:ext cx="721536" cy="781664"/>
          </a:xfrm>
          <a:prstGeom prst="mathMinus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Ovál 7"/>
          <p:cNvSpPr/>
          <p:nvPr/>
        </p:nvSpPr>
        <p:spPr>
          <a:xfrm>
            <a:off x="4974222" y="1500322"/>
            <a:ext cx="360768" cy="360768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Ovál 8"/>
          <p:cNvSpPr/>
          <p:nvPr/>
        </p:nvSpPr>
        <p:spPr>
          <a:xfrm>
            <a:off x="6676480" y="1821853"/>
            <a:ext cx="360768" cy="360768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Ovál 9"/>
          <p:cNvSpPr/>
          <p:nvPr/>
        </p:nvSpPr>
        <p:spPr>
          <a:xfrm>
            <a:off x="6676480" y="1289874"/>
            <a:ext cx="360768" cy="360768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89923840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7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5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6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1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2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7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8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9" fill="hold">
                      <p:stCondLst>
                        <p:cond delay="indefinite"/>
                      </p:stCondLst>
                      <p:childTnLst>
                        <p:par>
                          <p:cTn id="50" fill="hold">
                            <p:stCondLst>
                              <p:cond delay="0"/>
                            </p:stCondLst>
                            <p:childTnLst>
                              <p:par>
                                <p:cTn id="5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3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4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5" fill="hold">
                      <p:stCondLst>
                        <p:cond delay="indefinite"/>
                      </p:stCondLst>
                      <p:childTnLst>
                        <p:par>
                          <p:cTn id="56" fill="hold">
                            <p:stCondLst>
                              <p:cond delay="0"/>
                            </p:stCondLst>
                            <p:childTnLst>
                              <p:par>
                                <p:cTn id="5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9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0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5" grpId="0" animBg="1"/>
      <p:bldP spid="8" grpId="0" animBg="1"/>
      <p:bldP spid="9" grpId="0" animBg="1"/>
      <p:bldP spid="10" grpId="0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half" idx="4294967295"/>
          </p:nvPr>
        </p:nvSpPr>
        <p:spPr>
          <a:xfrm>
            <a:off x="543424" y="1384648"/>
            <a:ext cx="8205040" cy="4941678"/>
          </a:xfrm>
        </p:spPr>
        <p:txBody>
          <a:bodyPr>
            <a:noAutofit/>
          </a:bodyPr>
          <a:lstStyle/>
          <a:p>
            <a:pPr>
              <a:lnSpc>
                <a:spcPct val="150000"/>
              </a:lnSpc>
              <a:buClrTx/>
            </a:pPr>
            <a:r>
              <a:rPr lang="cs-CZ" sz="2800" dirty="0" smtClean="0"/>
              <a:t>Každé složené číslo lze zapsat jako </a:t>
            </a:r>
            <a:r>
              <a:rPr lang="cs-CZ" sz="2800" b="1" dirty="0" smtClean="0"/>
              <a:t>SOUČIN PRVOČÍSEL = ROZKLAD NA PRVOČINITELE</a:t>
            </a:r>
          </a:p>
          <a:p>
            <a:pPr marL="0" indent="0">
              <a:lnSpc>
                <a:spcPct val="150000"/>
              </a:lnSpc>
              <a:buClrTx/>
              <a:buNone/>
            </a:pPr>
            <a:endParaRPr lang="cs-CZ" sz="2800" b="1" dirty="0" smtClean="0"/>
          </a:p>
          <a:p>
            <a:pPr marL="0" indent="0">
              <a:lnSpc>
                <a:spcPct val="150000"/>
              </a:lnSpc>
              <a:buClrTx/>
              <a:buNone/>
            </a:pPr>
            <a:r>
              <a:rPr lang="cs-CZ" sz="2800" b="1" dirty="0" smtClean="0"/>
              <a:t>PŘÍKLAD</a:t>
            </a:r>
            <a:r>
              <a:rPr lang="cs-CZ" sz="2800" dirty="0" smtClean="0"/>
              <a:t>: číslo 24 rozložte na prvočinitele.</a:t>
            </a:r>
          </a:p>
          <a:p>
            <a:pPr marL="0" indent="0">
              <a:lnSpc>
                <a:spcPct val="150000"/>
              </a:lnSpc>
              <a:buClrTx/>
              <a:buNone/>
            </a:pPr>
            <a:r>
              <a:rPr lang="cs-CZ" sz="2800" dirty="0" smtClean="0"/>
              <a:t>- </a:t>
            </a:r>
            <a:r>
              <a:rPr lang="cs-CZ" sz="2800" i="1" dirty="0" smtClean="0"/>
              <a:t>první způsob zápisu – do řádku:</a:t>
            </a:r>
          </a:p>
          <a:p>
            <a:pPr marL="0" indent="0">
              <a:lnSpc>
                <a:spcPct val="150000"/>
              </a:lnSpc>
              <a:buClrTx/>
              <a:buNone/>
            </a:pPr>
            <a:r>
              <a:rPr lang="cs-CZ" sz="3600" b="1" dirty="0" smtClean="0">
                <a:solidFill>
                  <a:srgbClr val="FF0000"/>
                </a:solidFill>
              </a:rPr>
              <a:t>24</a:t>
            </a:r>
            <a:r>
              <a:rPr lang="cs-CZ" sz="3600" b="1" dirty="0" smtClean="0"/>
              <a:t> = 2∙12 = 2∙2∙6 = </a:t>
            </a:r>
            <a:r>
              <a:rPr lang="cs-CZ" sz="3600" b="1" dirty="0">
                <a:solidFill>
                  <a:srgbClr val="FF0000"/>
                </a:solidFill>
              </a:rPr>
              <a:t>2∙2</a:t>
            </a:r>
            <a:r>
              <a:rPr lang="cs-CZ" sz="3600" b="1" dirty="0" smtClean="0">
                <a:solidFill>
                  <a:srgbClr val="FF0000"/>
                </a:solidFill>
              </a:rPr>
              <a:t>∙2∙3</a:t>
            </a:r>
            <a:r>
              <a:rPr lang="cs-CZ" sz="2800" i="1" dirty="0" smtClean="0"/>
              <a:t>		</a:t>
            </a:r>
            <a:endParaRPr lang="cs-CZ" sz="2800" i="1" dirty="0"/>
          </a:p>
          <a:p>
            <a:pPr>
              <a:lnSpc>
                <a:spcPct val="150000"/>
              </a:lnSpc>
              <a:buClrTx/>
              <a:buFont typeface="Arial" pitchFamily="34" charset="0"/>
              <a:buChar char="•"/>
            </a:pPr>
            <a:endParaRPr lang="cs-CZ" sz="2800" dirty="0" smtClean="0"/>
          </a:p>
        </p:txBody>
      </p:sp>
      <p:sp>
        <p:nvSpPr>
          <p:cNvPr id="4" name="Nadpis 1"/>
          <p:cNvSpPr txBox="1">
            <a:spLocks/>
          </p:cNvSpPr>
          <p:nvPr/>
        </p:nvSpPr>
        <p:spPr>
          <a:xfrm>
            <a:off x="389036" y="34874"/>
            <a:ext cx="8305800" cy="1143000"/>
          </a:xfrm>
          <a:prstGeom prst="rect">
            <a:avLst/>
          </a:prstGeom>
        </p:spPr>
        <p:txBody>
          <a:bodyPr vert="horz" lIns="0" rIns="0" bIns="0" anchor="b">
            <a:normAutofit/>
          </a:bodyPr>
          <a:lstStyle>
            <a:lvl1pPr algn="l" rtl="0" eaLnBrk="1" latinLnBrk="0" hangingPunct="1">
              <a:spcBef>
                <a:spcPct val="0"/>
              </a:spcBef>
              <a:buNone/>
              <a:defRPr kumimoji="0" sz="5000" b="0" kern="120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cs-CZ" sz="3600" b="1" dirty="0" smtClean="0">
                <a:solidFill>
                  <a:schemeClr val="bg2">
                    <a:lumMod val="10000"/>
                  </a:schemeClr>
                </a:solidFill>
              </a:rPr>
              <a:t>ROZKLAD NA PRVOČINITELE</a:t>
            </a:r>
            <a:endParaRPr lang="cs-CZ" sz="3600" b="1" dirty="0">
              <a:solidFill>
                <a:schemeClr val="bg2">
                  <a:lumMod val="10000"/>
                </a:schemeClr>
              </a:solidFill>
            </a:endParaRPr>
          </a:p>
        </p:txBody>
      </p:sp>
      <p:sp>
        <p:nvSpPr>
          <p:cNvPr id="2" name="Zahnutá šipka nahoru 1"/>
          <p:cNvSpPr/>
          <p:nvPr/>
        </p:nvSpPr>
        <p:spPr>
          <a:xfrm>
            <a:off x="2045030" y="5758837"/>
            <a:ext cx="1503200" cy="601280"/>
          </a:xfrm>
          <a:prstGeom prst="curvedUp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sp>
        <p:nvSpPr>
          <p:cNvPr id="5" name="Zahnutá šipka nahoru 4"/>
          <p:cNvSpPr/>
          <p:nvPr/>
        </p:nvSpPr>
        <p:spPr>
          <a:xfrm>
            <a:off x="3548230" y="5773992"/>
            <a:ext cx="1623456" cy="601280"/>
          </a:xfrm>
          <a:prstGeom prst="curvedUp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sp>
        <p:nvSpPr>
          <p:cNvPr id="6" name="Ovál 5"/>
          <p:cNvSpPr/>
          <p:nvPr/>
        </p:nvSpPr>
        <p:spPr>
          <a:xfrm>
            <a:off x="1798492" y="5112572"/>
            <a:ext cx="629163" cy="713802"/>
          </a:xfrm>
          <a:prstGeom prst="ellipse">
            <a:avLst/>
          </a:prstGeom>
          <a:noFill/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Ovál 6"/>
          <p:cNvSpPr/>
          <p:nvPr/>
        </p:nvSpPr>
        <p:spPr>
          <a:xfrm>
            <a:off x="3342814" y="5164955"/>
            <a:ext cx="555094" cy="609037"/>
          </a:xfrm>
          <a:prstGeom prst="ellipse">
            <a:avLst/>
          </a:prstGeom>
          <a:noFill/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2010342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42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7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8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9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0" fill="hold">
                      <p:stCondLst>
                        <p:cond delay="indefinite"/>
                      </p:stCondLst>
                      <p:childTnLst>
                        <p:par>
                          <p:cTn id="51" fill="hold">
                            <p:stCondLst>
                              <p:cond delay="0"/>
                            </p:stCondLst>
                            <p:childTnLst>
                              <p:par>
                                <p:cTn id="52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54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5" grpId="0" animBg="1"/>
      <p:bldP spid="6" grpId="0" animBg="1"/>
      <p:bldP spid="7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half" idx="4294967295"/>
          </p:nvPr>
        </p:nvSpPr>
        <p:spPr>
          <a:xfrm>
            <a:off x="543424" y="1384648"/>
            <a:ext cx="8205040" cy="4941678"/>
          </a:xfrm>
        </p:spPr>
        <p:txBody>
          <a:bodyPr>
            <a:noAutofit/>
          </a:bodyPr>
          <a:lstStyle/>
          <a:p>
            <a:pPr>
              <a:lnSpc>
                <a:spcPct val="150000"/>
              </a:lnSpc>
              <a:buClrTx/>
              <a:buFontTx/>
              <a:buChar char="-"/>
            </a:pPr>
            <a:r>
              <a:rPr lang="cs-CZ" sz="2800" i="1" dirty="0"/>
              <a:t>druhý způsob zápisu – pod sebe:       </a:t>
            </a:r>
            <a:endParaRPr lang="cs-CZ" sz="2800" i="1" dirty="0" smtClean="0"/>
          </a:p>
          <a:p>
            <a:pPr marL="0" indent="0">
              <a:lnSpc>
                <a:spcPct val="150000"/>
              </a:lnSpc>
              <a:buClrTx/>
              <a:buNone/>
            </a:pPr>
            <a:r>
              <a:rPr lang="cs-CZ" sz="2800" i="1" dirty="0"/>
              <a:t>	</a:t>
            </a:r>
            <a:r>
              <a:rPr lang="cs-CZ" sz="2800" i="1" dirty="0" smtClean="0"/>
              <a:t>		</a:t>
            </a:r>
            <a:r>
              <a:rPr lang="cs-CZ" sz="3200" b="1" dirty="0" smtClean="0"/>
              <a:t>	  24  </a:t>
            </a:r>
          </a:p>
          <a:p>
            <a:pPr marL="0" indent="0">
              <a:lnSpc>
                <a:spcPct val="150000"/>
              </a:lnSpc>
              <a:buClrTx/>
              <a:buNone/>
            </a:pPr>
            <a:r>
              <a:rPr lang="cs-CZ" sz="3200" b="1" dirty="0"/>
              <a:t>		</a:t>
            </a:r>
            <a:r>
              <a:rPr lang="cs-CZ" sz="3200" b="1" dirty="0" smtClean="0"/>
              <a:t>	       2</a:t>
            </a:r>
            <a:r>
              <a:rPr lang="cs-CZ" sz="3200" b="1" dirty="0"/>
              <a:t>	</a:t>
            </a:r>
            <a:r>
              <a:rPr lang="cs-CZ" sz="3200" b="1" dirty="0" smtClean="0"/>
              <a:t>        12</a:t>
            </a:r>
            <a:endParaRPr lang="cs-CZ" sz="3200" b="1" dirty="0"/>
          </a:p>
          <a:p>
            <a:pPr marL="0" indent="0">
              <a:lnSpc>
                <a:spcPct val="150000"/>
              </a:lnSpc>
              <a:buClrTx/>
              <a:buNone/>
            </a:pPr>
            <a:r>
              <a:rPr lang="cs-CZ" sz="3200" b="1" dirty="0"/>
              <a:t>				</a:t>
            </a:r>
            <a:r>
              <a:rPr lang="cs-CZ" sz="3200" b="1" dirty="0" smtClean="0"/>
              <a:t>     3      4</a:t>
            </a:r>
            <a:r>
              <a:rPr lang="cs-CZ" sz="3200" b="1" dirty="0"/>
              <a:t>	</a:t>
            </a:r>
            <a:endParaRPr lang="cs-CZ" sz="3200" b="1" dirty="0" smtClean="0"/>
          </a:p>
          <a:p>
            <a:pPr marL="0" indent="0">
              <a:lnSpc>
                <a:spcPct val="150000"/>
              </a:lnSpc>
              <a:buClrTx/>
              <a:buNone/>
            </a:pPr>
            <a:r>
              <a:rPr lang="cs-CZ" sz="3200" b="1" dirty="0"/>
              <a:t>	</a:t>
            </a:r>
            <a:r>
              <a:rPr lang="cs-CZ" sz="3200" b="1" dirty="0" smtClean="0"/>
              <a:t>				2      2</a:t>
            </a:r>
            <a:endParaRPr lang="cs-CZ" sz="3200" b="1" dirty="0"/>
          </a:p>
          <a:p>
            <a:pPr marL="0" indent="0">
              <a:lnSpc>
                <a:spcPct val="150000"/>
              </a:lnSpc>
              <a:buClrTx/>
              <a:buNone/>
            </a:pPr>
            <a:r>
              <a:rPr lang="cs-CZ" sz="3200" b="1" dirty="0"/>
              <a:t>	</a:t>
            </a:r>
            <a:r>
              <a:rPr lang="cs-CZ" sz="3600" b="1" dirty="0" smtClean="0"/>
              <a:t>24  </a:t>
            </a:r>
            <a:r>
              <a:rPr lang="cs-CZ" sz="3600" b="1" dirty="0"/>
              <a:t>= </a:t>
            </a:r>
            <a:r>
              <a:rPr lang="cs-CZ" sz="3600" b="1" dirty="0">
                <a:solidFill>
                  <a:srgbClr val="FF0000"/>
                </a:solidFill>
              </a:rPr>
              <a:t>2 ∙ 2 ∙ 2 ∙ 3 </a:t>
            </a:r>
            <a:r>
              <a:rPr lang="cs-CZ" sz="3600" b="1" dirty="0"/>
              <a:t>	</a:t>
            </a:r>
            <a:r>
              <a:rPr lang="cs-CZ" sz="3200" b="1" dirty="0"/>
              <a:t>		</a:t>
            </a:r>
            <a:r>
              <a:rPr lang="cs-CZ" sz="2800" i="1" dirty="0"/>
              <a:t>	</a:t>
            </a:r>
            <a:endParaRPr lang="cs-CZ" sz="2800" dirty="0" smtClean="0"/>
          </a:p>
        </p:txBody>
      </p:sp>
      <p:sp>
        <p:nvSpPr>
          <p:cNvPr id="4" name="Nadpis 1"/>
          <p:cNvSpPr txBox="1">
            <a:spLocks/>
          </p:cNvSpPr>
          <p:nvPr/>
        </p:nvSpPr>
        <p:spPr>
          <a:xfrm>
            <a:off x="251520" y="121960"/>
            <a:ext cx="8305800" cy="1143000"/>
          </a:xfrm>
          <a:prstGeom prst="rect">
            <a:avLst/>
          </a:prstGeom>
        </p:spPr>
        <p:txBody>
          <a:bodyPr vert="horz" lIns="0" rIns="0" bIns="0" anchor="b">
            <a:normAutofit/>
          </a:bodyPr>
          <a:lstStyle>
            <a:lvl1pPr algn="l" rtl="0" eaLnBrk="1" latinLnBrk="0" hangingPunct="1">
              <a:spcBef>
                <a:spcPct val="0"/>
              </a:spcBef>
              <a:buNone/>
              <a:defRPr kumimoji="0" sz="5000" b="0" kern="120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cs-CZ" sz="3600" b="1" dirty="0" smtClean="0">
                <a:solidFill>
                  <a:schemeClr val="bg2">
                    <a:lumMod val="10000"/>
                  </a:schemeClr>
                </a:solidFill>
              </a:rPr>
              <a:t>ROZKLAD NA PRVOČINITELE</a:t>
            </a:r>
            <a:endParaRPr lang="cs-CZ" sz="3600" b="1" dirty="0">
              <a:solidFill>
                <a:schemeClr val="bg2">
                  <a:lumMod val="10000"/>
                </a:schemeClr>
              </a:solidFill>
            </a:endParaRPr>
          </a:p>
        </p:txBody>
      </p:sp>
      <p:sp>
        <p:nvSpPr>
          <p:cNvPr id="7" name="Ovál 6"/>
          <p:cNvSpPr/>
          <p:nvPr/>
        </p:nvSpPr>
        <p:spPr>
          <a:xfrm>
            <a:off x="3849326" y="3086374"/>
            <a:ext cx="555094" cy="609037"/>
          </a:xfrm>
          <a:prstGeom prst="ellipse">
            <a:avLst/>
          </a:prstGeom>
          <a:noFill/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Ovál 7"/>
          <p:cNvSpPr/>
          <p:nvPr/>
        </p:nvSpPr>
        <p:spPr>
          <a:xfrm>
            <a:off x="4572000" y="3979683"/>
            <a:ext cx="555094" cy="609037"/>
          </a:xfrm>
          <a:prstGeom prst="ellipse">
            <a:avLst/>
          </a:prstGeom>
          <a:noFill/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Ovál 8"/>
          <p:cNvSpPr/>
          <p:nvPr/>
        </p:nvSpPr>
        <p:spPr>
          <a:xfrm>
            <a:off x="5023673" y="4761366"/>
            <a:ext cx="555094" cy="609037"/>
          </a:xfrm>
          <a:prstGeom prst="ellipse">
            <a:avLst/>
          </a:prstGeom>
          <a:noFill/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Ovál 9"/>
          <p:cNvSpPr/>
          <p:nvPr/>
        </p:nvSpPr>
        <p:spPr>
          <a:xfrm>
            <a:off x="5739246" y="4762328"/>
            <a:ext cx="555094" cy="609037"/>
          </a:xfrm>
          <a:prstGeom prst="ellipse">
            <a:avLst/>
          </a:prstGeom>
          <a:noFill/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12" name="Přímá spojnice 11"/>
          <p:cNvCxnSpPr/>
          <p:nvPr/>
        </p:nvCxnSpPr>
        <p:spPr>
          <a:xfrm flipV="1">
            <a:off x="4404420" y="2827720"/>
            <a:ext cx="167580" cy="258654"/>
          </a:xfrm>
          <a:prstGeom prst="line">
            <a:avLst/>
          </a:prstGeom>
          <a:ln w="38100" cap="rnd" cmpd="sng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4" name="Přímá spojnice 13"/>
          <p:cNvCxnSpPr/>
          <p:nvPr/>
        </p:nvCxnSpPr>
        <p:spPr>
          <a:xfrm>
            <a:off x="4849547" y="2827720"/>
            <a:ext cx="277547" cy="258654"/>
          </a:xfrm>
          <a:prstGeom prst="line">
            <a:avLst/>
          </a:prstGeom>
          <a:ln w="38100" cap="rnd" cmpd="sng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6" name="Přímá spojnice 15"/>
          <p:cNvCxnSpPr/>
          <p:nvPr/>
        </p:nvCxnSpPr>
        <p:spPr>
          <a:xfrm flipH="1">
            <a:off x="4988320" y="3695411"/>
            <a:ext cx="138774" cy="284272"/>
          </a:xfrm>
          <a:prstGeom prst="line">
            <a:avLst/>
          </a:prstGeom>
          <a:ln w="38100" cap="rnd" cmpd="sng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8" name="Přímá spojnice 17"/>
          <p:cNvCxnSpPr/>
          <p:nvPr/>
        </p:nvCxnSpPr>
        <p:spPr>
          <a:xfrm>
            <a:off x="5301220" y="3695411"/>
            <a:ext cx="277547" cy="284272"/>
          </a:xfrm>
          <a:prstGeom prst="line">
            <a:avLst/>
          </a:prstGeom>
          <a:ln w="38100" cap="rnd" cmpd="sng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0" name="Přímá spojnice 19"/>
          <p:cNvCxnSpPr/>
          <p:nvPr/>
        </p:nvCxnSpPr>
        <p:spPr>
          <a:xfrm flipH="1">
            <a:off x="5439993" y="4451176"/>
            <a:ext cx="138774" cy="310190"/>
          </a:xfrm>
          <a:prstGeom prst="line">
            <a:avLst/>
          </a:prstGeom>
          <a:ln w="38100" cap="rnd" cmpd="sng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2" name="Přímá spojnice 21"/>
          <p:cNvCxnSpPr/>
          <p:nvPr/>
        </p:nvCxnSpPr>
        <p:spPr>
          <a:xfrm>
            <a:off x="5739246" y="4451176"/>
            <a:ext cx="155570" cy="310190"/>
          </a:xfrm>
          <a:prstGeom prst="line">
            <a:avLst/>
          </a:prstGeom>
          <a:ln w="38100" cap="rnd" cmpd="sng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6002897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2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right)">
                                      <p:cBhvr>
                                        <p:cTn id="20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5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2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right)">
                                      <p:cBhvr>
                                        <p:cTn id="36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41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2" fill="hold">
                      <p:stCondLst>
                        <p:cond delay="indefinite"/>
                      </p:stCondLst>
                      <p:childTnLst>
                        <p:par>
                          <p:cTn id="43" fill="hold">
                            <p:stCondLst>
                              <p:cond delay="0"/>
                            </p:stCondLst>
                            <p:childTnLst>
                              <p:par>
                                <p:cTn id="44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6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7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9" fill="hold">
                      <p:stCondLst>
                        <p:cond delay="indefinite"/>
                      </p:stCondLst>
                      <p:childTnLst>
                        <p:par>
                          <p:cTn id="50" fill="hold">
                            <p:stCondLst>
                              <p:cond delay="0"/>
                            </p:stCondLst>
                            <p:childTnLst>
                              <p:par>
                                <p:cTn id="51" presetID="2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right)">
                                      <p:cBhvr>
                                        <p:cTn id="53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4" fill="hold">
                      <p:stCondLst>
                        <p:cond delay="indefinite"/>
                      </p:stCondLst>
                      <p:childTnLst>
                        <p:par>
                          <p:cTn id="55" fill="hold">
                            <p:stCondLst>
                              <p:cond delay="0"/>
                            </p:stCondLst>
                            <p:childTnLst>
                              <p:par>
                                <p:cTn id="56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58" dur="5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3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4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5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6" fill="hold">
                      <p:stCondLst>
                        <p:cond delay="indefinite"/>
                      </p:stCondLst>
                      <p:childTnLst>
                        <p:par>
                          <p:cTn id="67" fill="hold">
                            <p:stCondLst>
                              <p:cond delay="0"/>
                            </p:stCondLst>
                            <p:childTnLst>
                              <p:par>
                                <p:cTn id="68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0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1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2" fill="hold">
                      <p:stCondLst>
                        <p:cond delay="indefinite"/>
                      </p:stCondLst>
                      <p:childTnLst>
                        <p:par>
                          <p:cTn id="73" fill="hold">
                            <p:stCondLst>
                              <p:cond delay="0"/>
                            </p:stCondLst>
                            <p:childTnLst>
                              <p:par>
                                <p:cTn id="74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6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7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8" fill="hold">
                      <p:stCondLst>
                        <p:cond delay="indefinite"/>
                      </p:stCondLst>
                      <p:childTnLst>
                        <p:par>
                          <p:cTn id="79" fill="hold">
                            <p:stCondLst>
                              <p:cond delay="0"/>
                            </p:stCondLst>
                            <p:childTnLst>
                              <p:par>
                                <p:cTn id="80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2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3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4" fill="hold">
                      <p:stCondLst>
                        <p:cond delay="indefinite"/>
                      </p:stCondLst>
                      <p:childTnLst>
                        <p:par>
                          <p:cTn id="85" fill="hold">
                            <p:stCondLst>
                              <p:cond delay="0"/>
                            </p:stCondLst>
                            <p:childTnLst>
                              <p:par>
                                <p:cTn id="86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8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9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0" fill="hold">
                      <p:stCondLst>
                        <p:cond delay="indefinite"/>
                      </p:stCondLst>
                      <p:childTnLst>
                        <p:par>
                          <p:cTn id="91" fill="hold">
                            <p:stCondLst>
                              <p:cond delay="0"/>
                            </p:stCondLst>
                            <p:childTnLst>
                              <p:par>
                                <p:cTn id="92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94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 animBg="1"/>
      <p:bldP spid="8" grpId="0" animBg="1"/>
      <p:bldP spid="9" grpId="0" animBg="1"/>
      <p:bldP spid="10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half" idx="4294967295"/>
          </p:nvPr>
        </p:nvSpPr>
        <p:spPr>
          <a:xfrm>
            <a:off x="483296" y="1023880"/>
            <a:ext cx="8265168" cy="5302446"/>
          </a:xfrm>
        </p:spPr>
        <p:txBody>
          <a:bodyPr>
            <a:noAutofit/>
          </a:bodyPr>
          <a:lstStyle/>
          <a:p>
            <a:pPr marL="0" indent="0">
              <a:lnSpc>
                <a:spcPct val="150000"/>
              </a:lnSpc>
              <a:buClrTx/>
              <a:buNone/>
            </a:pPr>
            <a:r>
              <a:rPr lang="cs-CZ" sz="2800" dirty="0" smtClean="0"/>
              <a:t>NÁSLEDUJÍCÍ ČÍSLA ROZLOŽ NA PRVOČINITELE:</a:t>
            </a:r>
          </a:p>
          <a:p>
            <a:pPr marL="0" indent="0">
              <a:lnSpc>
                <a:spcPct val="150000"/>
              </a:lnSpc>
              <a:buClrTx/>
              <a:buNone/>
            </a:pPr>
            <a:r>
              <a:rPr lang="cs-CZ" sz="2800" i="1" dirty="0" smtClean="0"/>
              <a:t>10 =</a:t>
            </a:r>
          </a:p>
          <a:p>
            <a:pPr marL="0" indent="0">
              <a:lnSpc>
                <a:spcPct val="150000"/>
              </a:lnSpc>
              <a:buClrTx/>
              <a:buNone/>
            </a:pPr>
            <a:r>
              <a:rPr lang="cs-CZ" sz="2800" i="1" dirty="0" smtClean="0"/>
              <a:t>15 =</a:t>
            </a:r>
          </a:p>
          <a:p>
            <a:pPr marL="0" indent="0">
              <a:lnSpc>
                <a:spcPct val="150000"/>
              </a:lnSpc>
              <a:buClrTx/>
              <a:buNone/>
            </a:pPr>
            <a:r>
              <a:rPr lang="cs-CZ" sz="2800" i="1" dirty="0" smtClean="0"/>
              <a:t>21 =</a:t>
            </a:r>
          </a:p>
          <a:p>
            <a:pPr marL="0" indent="0">
              <a:lnSpc>
                <a:spcPct val="150000"/>
              </a:lnSpc>
              <a:buClrTx/>
              <a:buNone/>
            </a:pPr>
            <a:r>
              <a:rPr lang="cs-CZ" sz="2800" i="1" dirty="0" smtClean="0"/>
              <a:t>35 =</a:t>
            </a:r>
          </a:p>
          <a:p>
            <a:pPr marL="0" indent="0">
              <a:lnSpc>
                <a:spcPct val="150000"/>
              </a:lnSpc>
              <a:buClrTx/>
              <a:buNone/>
            </a:pPr>
            <a:r>
              <a:rPr lang="cs-CZ" sz="2800" i="1" dirty="0" smtClean="0"/>
              <a:t>42 =</a:t>
            </a:r>
          </a:p>
          <a:p>
            <a:pPr marL="0" indent="0">
              <a:lnSpc>
                <a:spcPct val="150000"/>
              </a:lnSpc>
              <a:buClrTx/>
              <a:buNone/>
            </a:pPr>
            <a:r>
              <a:rPr lang="cs-CZ" sz="2800" i="1" dirty="0" smtClean="0"/>
              <a:t>100=	</a:t>
            </a:r>
            <a:r>
              <a:rPr lang="cs-CZ" sz="3200" b="1" dirty="0" smtClean="0"/>
              <a:t>	  </a:t>
            </a:r>
            <a:r>
              <a:rPr lang="cs-CZ" sz="3200" b="1" dirty="0"/>
              <a:t>	</a:t>
            </a:r>
            <a:r>
              <a:rPr lang="cs-CZ" sz="2800" i="1" dirty="0"/>
              <a:t>	</a:t>
            </a:r>
            <a:endParaRPr lang="cs-CZ" sz="2800" dirty="0" smtClean="0"/>
          </a:p>
        </p:txBody>
      </p:sp>
      <p:sp>
        <p:nvSpPr>
          <p:cNvPr id="4" name="Nadpis 1"/>
          <p:cNvSpPr txBox="1">
            <a:spLocks/>
          </p:cNvSpPr>
          <p:nvPr/>
        </p:nvSpPr>
        <p:spPr>
          <a:xfrm>
            <a:off x="419100" y="0"/>
            <a:ext cx="8305800" cy="1143000"/>
          </a:xfrm>
          <a:prstGeom prst="rect">
            <a:avLst/>
          </a:prstGeom>
        </p:spPr>
        <p:txBody>
          <a:bodyPr vert="horz" lIns="0" rIns="0" bIns="0" anchor="b">
            <a:normAutofit/>
          </a:bodyPr>
          <a:lstStyle>
            <a:lvl1pPr algn="l" rtl="0" eaLnBrk="1" latinLnBrk="0" hangingPunct="1">
              <a:spcBef>
                <a:spcPct val="0"/>
              </a:spcBef>
              <a:buNone/>
              <a:defRPr kumimoji="0" sz="5000" b="0" kern="120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cs-CZ" sz="3600" b="1" dirty="0" smtClean="0">
                <a:solidFill>
                  <a:schemeClr val="bg2">
                    <a:lumMod val="10000"/>
                  </a:schemeClr>
                </a:solidFill>
              </a:rPr>
              <a:t>ZKOUŠKA ZNALOSTÍ:</a:t>
            </a:r>
            <a:endParaRPr lang="cs-CZ" sz="3600" b="1" dirty="0">
              <a:solidFill>
                <a:schemeClr val="bg2">
                  <a:lumMod val="10000"/>
                </a:schemeClr>
              </a:solidFill>
            </a:endParaRPr>
          </a:p>
        </p:txBody>
      </p:sp>
      <p:sp>
        <p:nvSpPr>
          <p:cNvPr id="2" name="Tlačítko akce: Nápověda 1">
            <a:hlinkClick r:id="" action="ppaction://noaction" highlightClick="1"/>
          </p:cNvPr>
          <p:cNvSpPr/>
          <p:nvPr/>
        </p:nvSpPr>
        <p:spPr>
          <a:xfrm>
            <a:off x="3790336" y="3008104"/>
            <a:ext cx="1623456" cy="1803840"/>
          </a:xfrm>
          <a:prstGeom prst="actionButtonHelp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88640652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half" idx="4294967295"/>
          </p:nvPr>
        </p:nvSpPr>
        <p:spPr>
          <a:xfrm>
            <a:off x="483296" y="1023880"/>
            <a:ext cx="8265168" cy="5302446"/>
          </a:xfrm>
        </p:spPr>
        <p:txBody>
          <a:bodyPr>
            <a:noAutofit/>
          </a:bodyPr>
          <a:lstStyle/>
          <a:p>
            <a:pPr marL="0" indent="0">
              <a:lnSpc>
                <a:spcPct val="150000"/>
              </a:lnSpc>
              <a:buClrTx/>
              <a:buNone/>
            </a:pPr>
            <a:endParaRPr lang="cs-CZ" sz="2800" i="1" dirty="0" smtClean="0"/>
          </a:p>
          <a:p>
            <a:pPr marL="0" indent="0">
              <a:lnSpc>
                <a:spcPct val="150000"/>
              </a:lnSpc>
              <a:buClrTx/>
              <a:buNone/>
            </a:pPr>
            <a:r>
              <a:rPr lang="cs-CZ" sz="2800" i="1" dirty="0" smtClean="0"/>
              <a:t>10 = </a:t>
            </a:r>
            <a:r>
              <a:rPr lang="cs-CZ" sz="2800" b="1" i="1" dirty="0" smtClean="0">
                <a:solidFill>
                  <a:srgbClr val="FF0000"/>
                </a:solidFill>
              </a:rPr>
              <a:t>2 . 5</a:t>
            </a:r>
          </a:p>
          <a:p>
            <a:pPr marL="0" indent="0">
              <a:lnSpc>
                <a:spcPct val="150000"/>
              </a:lnSpc>
              <a:buClrTx/>
              <a:buNone/>
            </a:pPr>
            <a:r>
              <a:rPr lang="cs-CZ" sz="2800" i="1" dirty="0" smtClean="0"/>
              <a:t>15 = </a:t>
            </a:r>
            <a:r>
              <a:rPr lang="cs-CZ" sz="2800" b="1" i="1" dirty="0" smtClean="0">
                <a:solidFill>
                  <a:srgbClr val="FF0000"/>
                </a:solidFill>
              </a:rPr>
              <a:t>3 . 5</a:t>
            </a:r>
          </a:p>
          <a:p>
            <a:pPr marL="0" indent="0">
              <a:lnSpc>
                <a:spcPct val="150000"/>
              </a:lnSpc>
              <a:buClrTx/>
              <a:buNone/>
            </a:pPr>
            <a:r>
              <a:rPr lang="cs-CZ" sz="2800" i="1" dirty="0" smtClean="0"/>
              <a:t>21 = </a:t>
            </a:r>
            <a:r>
              <a:rPr lang="cs-CZ" sz="2800" b="1" i="1" dirty="0" smtClean="0">
                <a:solidFill>
                  <a:srgbClr val="FF0000"/>
                </a:solidFill>
              </a:rPr>
              <a:t>3 . 7</a:t>
            </a:r>
          </a:p>
          <a:p>
            <a:pPr marL="0" indent="0">
              <a:lnSpc>
                <a:spcPct val="150000"/>
              </a:lnSpc>
              <a:buClrTx/>
              <a:buNone/>
            </a:pPr>
            <a:r>
              <a:rPr lang="cs-CZ" sz="2800" i="1" dirty="0" smtClean="0"/>
              <a:t>35 = </a:t>
            </a:r>
            <a:r>
              <a:rPr lang="cs-CZ" sz="2800" b="1" i="1" dirty="0" smtClean="0">
                <a:solidFill>
                  <a:srgbClr val="FF0000"/>
                </a:solidFill>
              </a:rPr>
              <a:t>5 . 7</a:t>
            </a:r>
          </a:p>
          <a:p>
            <a:pPr marL="0" indent="0">
              <a:lnSpc>
                <a:spcPct val="150000"/>
              </a:lnSpc>
              <a:buClrTx/>
              <a:buNone/>
            </a:pPr>
            <a:r>
              <a:rPr lang="cs-CZ" sz="2800" i="1" dirty="0" smtClean="0"/>
              <a:t>42 = 2 . 21 = </a:t>
            </a:r>
            <a:r>
              <a:rPr lang="cs-CZ" sz="2800" b="1" i="1" dirty="0" smtClean="0">
                <a:solidFill>
                  <a:srgbClr val="FF0000"/>
                </a:solidFill>
              </a:rPr>
              <a:t>2 . 3 . 7</a:t>
            </a:r>
          </a:p>
          <a:p>
            <a:pPr marL="0" indent="0">
              <a:lnSpc>
                <a:spcPct val="150000"/>
              </a:lnSpc>
              <a:buClrTx/>
              <a:buNone/>
            </a:pPr>
            <a:r>
              <a:rPr lang="cs-CZ" sz="2800" i="1" dirty="0" smtClean="0"/>
              <a:t>100 =	2 . 50 = 2 . 2 . 25 = </a:t>
            </a:r>
            <a:r>
              <a:rPr lang="cs-CZ" sz="2800" b="1" i="1" dirty="0" smtClean="0">
                <a:solidFill>
                  <a:srgbClr val="FF0000"/>
                </a:solidFill>
              </a:rPr>
              <a:t>2 . 2 . 5 . 5</a:t>
            </a:r>
            <a:r>
              <a:rPr lang="cs-CZ" sz="3200" b="1" dirty="0" smtClean="0">
                <a:solidFill>
                  <a:srgbClr val="FF0000"/>
                </a:solidFill>
              </a:rPr>
              <a:t>	  </a:t>
            </a:r>
            <a:r>
              <a:rPr lang="cs-CZ" sz="3200" b="1" dirty="0">
                <a:solidFill>
                  <a:srgbClr val="FF0000"/>
                </a:solidFill>
              </a:rPr>
              <a:t>	</a:t>
            </a:r>
            <a:r>
              <a:rPr lang="cs-CZ" sz="2800" i="1" dirty="0"/>
              <a:t>	</a:t>
            </a:r>
            <a:endParaRPr lang="cs-CZ" sz="2800" dirty="0" smtClean="0"/>
          </a:p>
        </p:txBody>
      </p:sp>
      <p:sp>
        <p:nvSpPr>
          <p:cNvPr id="4" name="Nadpis 1"/>
          <p:cNvSpPr txBox="1">
            <a:spLocks/>
          </p:cNvSpPr>
          <p:nvPr/>
        </p:nvSpPr>
        <p:spPr>
          <a:xfrm>
            <a:off x="419100" y="0"/>
            <a:ext cx="8305800" cy="1143000"/>
          </a:xfrm>
          <a:prstGeom prst="rect">
            <a:avLst/>
          </a:prstGeom>
        </p:spPr>
        <p:txBody>
          <a:bodyPr vert="horz" lIns="0" rIns="0" bIns="0" anchor="b">
            <a:normAutofit/>
          </a:bodyPr>
          <a:lstStyle>
            <a:lvl1pPr algn="l" rtl="0" eaLnBrk="1" latinLnBrk="0" hangingPunct="1">
              <a:spcBef>
                <a:spcPct val="0"/>
              </a:spcBef>
              <a:buNone/>
              <a:defRPr kumimoji="0" sz="5000" b="0" kern="120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cs-CZ" sz="3600" b="1" dirty="0" smtClean="0">
                <a:solidFill>
                  <a:schemeClr val="bg2">
                    <a:lumMod val="10000"/>
                  </a:schemeClr>
                </a:solidFill>
              </a:rPr>
              <a:t>ŘEŠENÍ:</a:t>
            </a:r>
            <a:endParaRPr lang="cs-CZ" sz="3600" b="1" dirty="0">
              <a:solidFill>
                <a:schemeClr val="bg2">
                  <a:lumMod val="1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03080098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924744" y="476672"/>
            <a:ext cx="8219256" cy="420656"/>
          </a:xfrm>
        </p:spPr>
        <p:txBody>
          <a:bodyPr>
            <a:normAutofit fontScale="90000"/>
          </a:bodyPr>
          <a:lstStyle/>
          <a:p>
            <a:r>
              <a:rPr lang="cs-CZ" sz="3200" b="1" dirty="0" smtClean="0"/>
              <a:t>     ANOTACE:  </a:t>
            </a:r>
            <a:endParaRPr lang="cs-CZ" sz="3200" b="1" dirty="0"/>
          </a:p>
        </p:txBody>
      </p:sp>
      <p:sp>
        <p:nvSpPr>
          <p:cNvPr id="4" name="Zástupný symbol pro obsah 3"/>
          <p:cNvSpPr>
            <a:spLocks noGrp="1"/>
          </p:cNvSpPr>
          <p:nvPr>
            <p:ph idx="1"/>
          </p:nvPr>
        </p:nvSpPr>
        <p:spPr>
          <a:xfrm>
            <a:off x="395536" y="908720"/>
            <a:ext cx="8291264" cy="5415880"/>
          </a:xfrm>
        </p:spPr>
        <p:txBody>
          <a:bodyPr>
            <a:normAutofit fontScale="25000" lnSpcReduction="20000"/>
          </a:bodyPr>
          <a:lstStyle/>
          <a:p>
            <a:pPr>
              <a:lnSpc>
                <a:spcPct val="120000"/>
              </a:lnSpc>
            </a:pPr>
            <a:r>
              <a:rPr lang="cs-CZ" sz="8000" dirty="0"/>
              <a:t>Tento výukový materiál bude využíván při hodině </a:t>
            </a:r>
            <a:r>
              <a:rPr lang="cs-CZ" sz="8000" dirty="0" smtClean="0"/>
              <a:t>aritmetiky v  </a:t>
            </a:r>
            <a:r>
              <a:rPr lang="cs-CZ" sz="8000" dirty="0"/>
              <a:t>6. ročníku jako </a:t>
            </a:r>
            <a:r>
              <a:rPr lang="cs-CZ" sz="8000" dirty="0" smtClean="0"/>
              <a:t>výklad s následným procvičením na téma rozklad čísel na prvočinitele.</a:t>
            </a:r>
            <a:endParaRPr lang="cs-CZ" sz="8000" dirty="0"/>
          </a:p>
          <a:p>
            <a:pPr>
              <a:lnSpc>
                <a:spcPct val="120000"/>
              </a:lnSpc>
            </a:pPr>
            <a:r>
              <a:rPr lang="cs-CZ" sz="8000" dirty="0"/>
              <a:t>Na začátku hodiny si </a:t>
            </a:r>
            <a:r>
              <a:rPr lang="cs-CZ" sz="8000" dirty="0" smtClean="0"/>
              <a:t>utřídíme co víme o přirozených číslech.</a:t>
            </a:r>
          </a:p>
          <a:p>
            <a:pPr>
              <a:lnSpc>
                <a:spcPct val="120000"/>
              </a:lnSpc>
            </a:pPr>
            <a:r>
              <a:rPr lang="cs-CZ" sz="8000" dirty="0" smtClean="0"/>
              <a:t>Následně si zopakujeme základní početní operace a jejich názvosloví (žáci v tomto často chybují).</a:t>
            </a:r>
            <a:endParaRPr lang="cs-CZ" sz="8000" dirty="0"/>
          </a:p>
          <a:p>
            <a:pPr>
              <a:lnSpc>
                <a:spcPct val="120000"/>
              </a:lnSpc>
            </a:pPr>
            <a:r>
              <a:rPr lang="cs-CZ" sz="8000" dirty="0" smtClean="0"/>
              <a:t>Zavedeme nový pojem - prvočinitel.</a:t>
            </a:r>
          </a:p>
          <a:p>
            <a:pPr>
              <a:lnSpc>
                <a:spcPct val="120000"/>
              </a:lnSpc>
            </a:pPr>
            <a:r>
              <a:rPr lang="cs-CZ" sz="8000" dirty="0" smtClean="0"/>
              <a:t>Na konkrétním příkladu si vyzkoušíme zápis pomocí prvočinitelů. Žákům jsou nabídnuty dva způsoby zápisu.</a:t>
            </a:r>
          </a:p>
          <a:p>
            <a:pPr>
              <a:lnSpc>
                <a:spcPct val="120000"/>
              </a:lnSpc>
            </a:pPr>
            <a:r>
              <a:rPr lang="cs-CZ" sz="8000" dirty="0" smtClean="0"/>
              <a:t>Pro upevnění učiva jsou zařazeny příklady na procvičení. Žáci nejprve řeší do pracovních sešitů, pak následuje práce s interaktivní tabulí </a:t>
            </a:r>
            <a:r>
              <a:rPr lang="cs-CZ" sz="8000" smtClean="0"/>
              <a:t>a kontrola </a:t>
            </a:r>
            <a:r>
              <a:rPr lang="cs-CZ" sz="8000" dirty="0" smtClean="0"/>
              <a:t>správnosti řešení.</a:t>
            </a:r>
          </a:p>
          <a:p>
            <a:pPr>
              <a:lnSpc>
                <a:spcPct val="120000"/>
              </a:lnSpc>
            </a:pPr>
            <a:r>
              <a:rPr lang="cs-CZ" sz="8000" b="1" dirty="0" smtClean="0">
                <a:solidFill>
                  <a:schemeClr val="bg2">
                    <a:lumMod val="25000"/>
                  </a:schemeClr>
                </a:solidFill>
              </a:rPr>
              <a:t>použitá </a:t>
            </a:r>
            <a:r>
              <a:rPr lang="cs-CZ" sz="8000" b="1" dirty="0">
                <a:solidFill>
                  <a:schemeClr val="bg2">
                    <a:lumMod val="25000"/>
                  </a:schemeClr>
                </a:solidFill>
              </a:rPr>
              <a:t>literatura:</a:t>
            </a:r>
          </a:p>
          <a:p>
            <a:pPr>
              <a:lnSpc>
                <a:spcPct val="120000"/>
              </a:lnSpc>
              <a:buNone/>
            </a:pPr>
            <a:r>
              <a:rPr lang="cs-CZ" sz="8000" i="1" dirty="0"/>
              <a:t>	učebnice  </a:t>
            </a:r>
            <a:r>
              <a:rPr lang="cs-CZ" sz="8000" i="1" dirty="0" smtClean="0"/>
              <a:t>Geometrie </a:t>
            </a:r>
            <a:r>
              <a:rPr lang="cs-CZ" sz="8000" i="1" dirty="0"/>
              <a:t>6 – Aritmetika, </a:t>
            </a:r>
            <a:r>
              <a:rPr lang="cs-CZ" sz="8000" i="1" dirty="0" err="1"/>
              <a:t>Binterová</a:t>
            </a:r>
            <a:r>
              <a:rPr lang="cs-CZ" sz="8000" i="1" dirty="0"/>
              <a:t>, Fuchs, Tlustý; nakladatelství Fraus, Plzeň 2007</a:t>
            </a:r>
            <a:endParaRPr lang="cs-CZ" sz="8000" dirty="0"/>
          </a:p>
          <a:p>
            <a:endParaRPr lang="cs-CZ" dirty="0" smtClean="0"/>
          </a:p>
          <a:p>
            <a:pPr>
              <a:buNone/>
            </a:pPr>
            <a:r>
              <a:rPr lang="cs-CZ" sz="2400" dirty="0" smtClean="0">
                <a:solidFill>
                  <a:schemeClr val="bg2">
                    <a:lumMod val="25000"/>
                  </a:schemeClr>
                </a:solidFill>
              </a:rPr>
              <a:t>	</a:t>
            </a:r>
            <a:endParaRPr lang="cs-CZ" sz="24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Tok">
  <a:themeElements>
    <a:clrScheme name="Tok">
      <a:dk1>
        <a:sysClr val="windowText" lastClr="000000"/>
      </a:dk1>
      <a:lt1>
        <a:sysClr val="window" lastClr="FFFFFF"/>
      </a:lt1>
      <a:dk2>
        <a:srgbClr val="04617B"/>
      </a:dk2>
      <a:lt2>
        <a:srgbClr val="DBF5F9"/>
      </a:lt2>
      <a:accent1>
        <a:srgbClr val="0F6FC6"/>
      </a:accent1>
      <a:accent2>
        <a:srgbClr val="009DD9"/>
      </a:accent2>
      <a:accent3>
        <a:srgbClr val="0BD0D9"/>
      </a:accent3>
      <a:accent4>
        <a:srgbClr val="10CF9B"/>
      </a:accent4>
      <a:accent5>
        <a:srgbClr val="7CCA62"/>
      </a:accent5>
      <a:accent6>
        <a:srgbClr val="A5C249"/>
      </a:accent6>
      <a:hlink>
        <a:srgbClr val="E2D700"/>
      </a:hlink>
      <a:folHlink>
        <a:srgbClr val="85DFD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Tok">
      <a:fillStyleLst>
        <a:solidFill>
          <a:schemeClr val="phClr"/>
        </a:solidFill>
        <a:gradFill rotWithShape="1">
          <a:gsLst>
            <a:gs pos="0">
              <a:schemeClr val="phClr">
                <a:tint val="70000"/>
                <a:satMod val="130000"/>
              </a:schemeClr>
            </a:gs>
            <a:gs pos="43000">
              <a:schemeClr val="phClr">
                <a:tint val="44000"/>
                <a:satMod val="165000"/>
              </a:schemeClr>
            </a:gs>
            <a:gs pos="93000">
              <a:schemeClr val="phClr">
                <a:tint val="15000"/>
                <a:satMod val="165000"/>
              </a:schemeClr>
            </a:gs>
            <a:gs pos="100000">
              <a:schemeClr val="phClr">
                <a:tint val="5000"/>
                <a:satMod val="250000"/>
              </a:schemeClr>
            </a:gs>
          </a:gsLst>
          <a:path path="circle">
            <a:fillToRect l="50000" t="130000" r="50000" b="-30000"/>
          </a:path>
        </a:gradFill>
        <a:gradFill rotWithShape="1">
          <a:gsLst>
            <a:gs pos="0">
              <a:schemeClr val="phClr">
                <a:tint val="98000"/>
                <a:shade val="25000"/>
                <a:satMod val="250000"/>
              </a:schemeClr>
            </a:gs>
            <a:gs pos="68000">
              <a:schemeClr val="phClr">
                <a:tint val="86000"/>
                <a:satMod val="115000"/>
              </a:schemeClr>
            </a:gs>
            <a:gs pos="100000">
              <a:schemeClr val="phClr">
                <a:tint val="50000"/>
                <a:satMod val="150000"/>
              </a:schemeClr>
            </a:gs>
          </a:gsLst>
          <a:path path="circle">
            <a:fillToRect l="50000" t="130000" r="50000" b="-30000"/>
          </a:path>
        </a:gradFill>
      </a:fillStyleLst>
      <a:lnStyleLst>
        <a:ln w="9525" cap="flat" cmpd="sng" algn="ctr">
          <a:solidFill>
            <a:schemeClr val="phClr">
              <a:shade val="50000"/>
              <a:satMod val="103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7150" dist="38100" dir="5400000" algn="ctr" rotWithShape="0">
              <a:schemeClr val="phClr">
                <a:shade val="9000"/>
                <a:satMod val="105000"/>
                <a:alpha val="48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satMod val="105000"/>
                <a:alpha val="48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satMod val="105000"/>
                <a:alpha val="48000"/>
              </a:schemeClr>
            </a:outerShdw>
          </a:effectLst>
          <a:scene3d>
            <a:camera prst="orthographicFront" fov="0">
              <a:rot lat="0" lon="0" rev="0"/>
            </a:camera>
            <a:lightRig rig="glow" dir="tl">
              <a:rot lat="0" lon="0" rev="900000"/>
            </a:lightRig>
          </a:scene3d>
          <a:sp3d prstMaterial="powder">
            <a:bevelT w="25400" h="381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80000"/>
                <a:satMod val="400000"/>
              </a:schemeClr>
            </a:gs>
            <a:gs pos="25000">
              <a:schemeClr val="phClr">
                <a:tint val="83000"/>
                <a:satMod val="320000"/>
              </a:schemeClr>
            </a:gs>
            <a:gs pos="100000">
              <a:schemeClr val="phClr">
                <a:shade val="15000"/>
                <a:satMod val="320000"/>
              </a:schemeClr>
            </a:gs>
          </a:gsLst>
          <a:path path="circle">
            <a:fillToRect l="10000" t="110000" r="10000" b="100000"/>
          </a:path>
        </a:gra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50000"/>
              </a:schemeClr>
            </a:duotone>
          </a:blip>
          <a:tile tx="0" ty="0" sx="65000" sy="65000" flip="none" algn="tl"/>
        </a:blipFill>
      </a:bgFillStyleLst>
    </a:fmtScheme>
  </a:themeElements>
  <a:objectDefaults>
    <a:lnDef>
      <a:spPr>
        <a:ln w="38100" cap="rnd" cmpd="sng">
          <a:solidFill>
            <a:srgbClr val="FF0000"/>
          </a:solidFill>
        </a:ln>
      </a:spPr>
      <a:bodyPr/>
      <a:lstStyle/>
      <a:style>
        <a:lnRef idx="1">
          <a:schemeClr val="accent1"/>
        </a:lnRef>
        <a:fillRef idx="0">
          <a:schemeClr val="accent1"/>
        </a:fillRef>
        <a:effectRef idx="0">
          <a:schemeClr val="accent1"/>
        </a:effectRef>
        <a:fontRef idx="minor">
          <a:schemeClr val="tx1"/>
        </a:fontRef>
      </a:style>
    </a:lnDef>
  </a:objectDefaults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Flow</Template>
  <TotalTime>1397</TotalTime>
  <Words>385</Words>
  <Application>Microsoft Office PowerPoint</Application>
  <PresentationFormat>Předvádění na obrazovce (4:3)</PresentationFormat>
  <Paragraphs>61</Paragraphs>
  <Slides>8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9" baseType="lpstr">
      <vt:lpstr>Tok</vt:lpstr>
      <vt:lpstr> MATEMATIKA – ARITMETIKA 6</vt:lpstr>
      <vt:lpstr>CO UŽ VÍME O PŘIROZENÝCH  ČÍSLECH?</vt:lpstr>
      <vt:lpstr>ZÁKLADNÍ POČETNÍ OPERACE</vt:lpstr>
      <vt:lpstr>Prezentace aplikace PowerPoint</vt:lpstr>
      <vt:lpstr>Prezentace aplikace PowerPoint</vt:lpstr>
      <vt:lpstr>Prezentace aplikace PowerPoint</vt:lpstr>
      <vt:lpstr>Prezentace aplikace PowerPoint</vt:lpstr>
      <vt:lpstr>     ANOTACE:  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  Geometrie – 7.ročník</dc:title>
  <dc:creator>Lubos</dc:creator>
  <cp:lastModifiedBy>ucitel</cp:lastModifiedBy>
  <cp:revision>191</cp:revision>
  <dcterms:created xsi:type="dcterms:W3CDTF">2011-11-27T20:43:59Z</dcterms:created>
  <dcterms:modified xsi:type="dcterms:W3CDTF">2013-04-30T11:04:53Z</dcterms:modified>
</cp:coreProperties>
</file>