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7"/>
  </p:notesMasterIdLst>
  <p:sldIdLst>
    <p:sldId id="275" r:id="rId2"/>
    <p:sldId id="276" r:id="rId3"/>
    <p:sldId id="257" r:id="rId4"/>
    <p:sldId id="258" r:id="rId5"/>
    <p:sldId id="256" r:id="rId6"/>
    <p:sldId id="268" r:id="rId7"/>
    <p:sldId id="259" r:id="rId8"/>
    <p:sldId id="260" r:id="rId9"/>
    <p:sldId id="261" r:id="rId10"/>
    <p:sldId id="269" r:id="rId11"/>
    <p:sldId id="270" r:id="rId12"/>
    <p:sldId id="271" r:id="rId13"/>
    <p:sldId id="272" r:id="rId14"/>
    <p:sldId id="273" r:id="rId15"/>
    <p:sldId id="274" r:id="rId16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04CAD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306" autoAdjust="0"/>
    <p:restoredTop sz="94660"/>
  </p:normalViewPr>
  <p:slideViewPr>
    <p:cSldViewPr>
      <p:cViewPr varScale="1">
        <p:scale>
          <a:sx n="74" d="100"/>
          <a:sy n="74" d="100"/>
        </p:scale>
        <p:origin x="-1278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4188AB37-8B2D-41EF-8678-C4D9C0EBA249}" type="datetimeFigureOut">
              <a:rPr lang="cs-CZ"/>
              <a:pPr>
                <a:defRPr/>
              </a:pPr>
              <a:t>2.10.2013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71972AAF-CFA2-45EF-872F-1B5125ABB574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28795826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638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3316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F14F2DDD-0D7D-4A36-985A-C53E0BCE63EF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3</a:t>
            </a:fld>
            <a:endParaRPr 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741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434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9C3B9C0B-979B-4536-9F60-0C23DF52FE8B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4</a:t>
            </a:fld>
            <a:endParaRPr lang="cs-CZ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843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5364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4A2394A3-B94B-4A7F-AE98-C3DF70BD0BDA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5</a:t>
            </a:fld>
            <a:endParaRPr lang="cs-CZ" smtClean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945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5364" name="Zástupný symbol pro číslo snímku 3"/>
          <p:cNvSpPr txBox="1">
            <a:spLocks noGrp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miter lim="800000"/>
            <a:headEnd/>
            <a:tailEnd/>
          </a:ln>
        </p:spPr>
        <p:txBody>
          <a:bodyPr anchor="b"/>
          <a:lstStyle/>
          <a:p>
            <a:pPr algn="r">
              <a:defRPr/>
            </a:pPr>
            <a:fld id="{B94B5403-BE7A-42C2-A088-AB814F5E1B53}" type="slidenum">
              <a:rPr lang="cs-CZ" sz="1200">
                <a:latin typeface="+mn-lt"/>
              </a:rPr>
              <a:pPr algn="r">
                <a:defRPr/>
              </a:pPr>
              <a:t>6</a:t>
            </a:fld>
            <a:endParaRPr lang="cs-CZ" sz="1200">
              <a:latin typeface="+mn-lt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048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6388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DC7C0AE2-446C-4FBD-A19C-05CD032EBA49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7</a:t>
            </a:fld>
            <a:endParaRPr lang="cs-CZ" dirty="0" smtClean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150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741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3F9CA20C-5507-4283-9C32-50FCD72F61A4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8</a:t>
            </a:fld>
            <a:endParaRPr lang="cs-CZ" dirty="0" smtClean="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253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8436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EC2FFDAA-7C91-4174-9A23-3B0486ED8553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9</a:t>
            </a:fld>
            <a:endParaRPr lang="cs-CZ" dirty="0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1E03997-A8B6-4DBD-9242-7F856468A54E}" type="datetimeFigureOut">
              <a:rPr lang="cs-CZ"/>
              <a:pPr>
                <a:defRPr/>
              </a:pPr>
              <a:t>2.10.2013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A5EEF05-8DC4-45DF-B58E-AD6BC3245D55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1118ED9-E488-4012-8E13-724001D199B6}" type="datetimeFigureOut">
              <a:rPr lang="cs-CZ"/>
              <a:pPr>
                <a:defRPr/>
              </a:pPr>
              <a:t>2.10.2013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C4EEF58-0460-43CF-954E-38B40CA2B0D6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1DE85EB-873C-4B74-8409-FD912663FC1B}" type="datetimeFigureOut">
              <a:rPr lang="cs-CZ"/>
              <a:pPr>
                <a:defRPr/>
              </a:pPr>
              <a:t>2.10.2013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C66900-98D2-4F99-B311-1A16B8D86458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AFDEE7-90F5-4EE2-8A92-3572784C019E}" type="datetimeFigureOut">
              <a:rPr lang="cs-CZ"/>
              <a:pPr>
                <a:defRPr/>
              </a:pPr>
              <a:t>2.10.2013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FA6698A-51F8-44C2-8F9B-40EBA4114CA9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A9819D2-C749-4583-AB6B-3B468F12BA75}" type="datetimeFigureOut">
              <a:rPr lang="cs-CZ"/>
              <a:pPr>
                <a:defRPr/>
              </a:pPr>
              <a:t>2.10.2013</a:t>
            </a:fld>
            <a:endParaRPr lang="cs-CZ" dirty="0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24488E8-FDC5-4C5C-9CD9-5693743E6C20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A0905B6-B344-4309-B349-82555FFE5529}" type="datetimeFigureOut">
              <a:rPr lang="cs-CZ"/>
              <a:pPr>
                <a:defRPr/>
              </a:pPr>
              <a:t>2.10.2013</a:t>
            </a:fld>
            <a:endParaRPr lang="cs-CZ" dirty="0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5BBC7E2-75E3-4770-A883-9A7F7BB661F0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1AEC8DA-411B-4816-A2F5-6041D109C10C}" type="datetimeFigureOut">
              <a:rPr lang="cs-CZ"/>
              <a:pPr>
                <a:defRPr/>
              </a:pPr>
              <a:t>2.10.2013</a:t>
            </a:fld>
            <a:endParaRPr lang="cs-CZ" dirty="0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E46BB60-6505-4053-8896-205D2C48F530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7B17D73-0025-4874-94CF-31BB3D072365}" type="datetimeFigureOut">
              <a:rPr lang="cs-CZ"/>
              <a:pPr>
                <a:defRPr/>
              </a:pPr>
              <a:t>2.10.2013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7D506DA-EDE6-4FA5-BF63-441C5902B1AE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A2D3206-9F67-497E-9065-18B84CBC7A59}" type="datetimeFigureOut">
              <a:rPr lang="cs-CZ"/>
              <a:pPr>
                <a:defRPr/>
              </a:pPr>
              <a:t>2.10.2013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08940BB-2AC6-4589-913B-DEE50051A653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07E29E9-BEED-420D-B267-517B8B427888}" type="datetimeFigureOut">
              <a:rPr lang="cs-CZ"/>
              <a:pPr>
                <a:defRPr/>
              </a:pPr>
              <a:t>2.10.2013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77D775-0900-42DC-B908-2CA668A82687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90F0D28-8ABC-4BAA-9BE9-265DBD03FE07}" type="datetimeFigureOut">
              <a:rPr lang="cs-CZ"/>
              <a:pPr>
                <a:defRPr/>
              </a:pPr>
              <a:t>2.10.2013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0DC10A8-E46E-45BE-982B-07036E9CA08E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F3875C0-7AB8-410C-926C-A8B0CE1E761C}" type="datetimeFigureOut">
              <a:rPr lang="cs-CZ"/>
              <a:pPr>
                <a:defRPr/>
              </a:pPr>
              <a:t>2.10.2013</a:t>
            </a:fld>
            <a:endParaRPr lang="cs-CZ" dirty="0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486430-6BE5-45C7-AA1B-6833D2614801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 preserve="1">
  <p:cSld name="Nadpis a 4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sz="quarter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4038600" cy="2185988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85988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457200" y="3938588"/>
            <a:ext cx="4038600" cy="2187575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8200" y="3938588"/>
            <a:ext cx="4038600" cy="2187575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5A49FDC-B225-43FB-9ECE-F36100C4555A}" type="datetimeFigureOut">
              <a:rPr lang="cs-CZ"/>
              <a:pPr>
                <a:defRPr/>
              </a:pPr>
              <a:t>2.10.2013</a:t>
            </a:fld>
            <a:endParaRPr lang="cs-CZ" dirty="0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FFEDC86-6349-45CD-9618-0DE4C34BFA78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CCCCFF"/>
            </a:gs>
            <a:gs pos="17999">
              <a:srgbClr val="99CCFF"/>
            </a:gs>
            <a:gs pos="36000">
              <a:srgbClr val="9966FF"/>
            </a:gs>
            <a:gs pos="61000">
              <a:srgbClr val="CC99FF"/>
            </a:gs>
            <a:gs pos="82001">
              <a:srgbClr val="99CCFF"/>
            </a:gs>
            <a:gs pos="100000">
              <a:srgbClr val="CCCCFF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A6A8A63A-5658-4315-A31D-6D8D904D4940}" type="datetimeFigureOut">
              <a:rPr lang="cs-CZ"/>
              <a:pPr>
                <a:defRPr/>
              </a:pPr>
              <a:t>2.10.2013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C0024D74-6E46-4D50-A077-68FEFDF237C1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13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15.jpeg"/><Relationship Id="rId4" Type="http://schemas.openxmlformats.org/officeDocument/2006/relationships/image" Target="../media/image14.jpe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13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Obdélník 13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  <a:scene3d>
            <a:camera prst="isometricRightUp"/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cs-CZ"/>
          </a:p>
        </p:txBody>
      </p:sp>
      <p:sp>
        <p:nvSpPr>
          <p:cNvPr id="15" name="Nadpis 1"/>
          <p:cNvSpPr txBox="1">
            <a:spLocks/>
          </p:cNvSpPr>
          <p:nvPr/>
        </p:nvSpPr>
        <p:spPr>
          <a:xfrm>
            <a:off x="1403350" y="4509120"/>
            <a:ext cx="6264275" cy="1944215"/>
          </a:xfrm>
          <a:prstGeom prst="rect">
            <a:avLst/>
          </a:prstGeom>
        </p:spPr>
        <p:txBody>
          <a:bodyPr anchor="ctr"/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fontAlgn="auto">
              <a:spcAft>
                <a:spcPts val="0"/>
              </a:spcAft>
              <a:defRPr/>
            </a:pPr>
            <a:r>
              <a:rPr lang="cs-CZ" sz="2400" dirty="0">
                <a:solidFill>
                  <a:schemeClr val="accent1">
                    <a:lumMod val="50000"/>
                  </a:schemeClr>
                </a:solidFill>
                <a:latin typeface="Calibri" pitchFamily="34" charset="0"/>
                <a:ea typeface="+mj-ea"/>
                <a:cs typeface="+mj-cs"/>
              </a:rPr>
              <a:t>Vypracovala:	Mgr. Marcela 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  <a:latin typeface="Calibri" pitchFamily="34" charset="0"/>
                <a:ea typeface="+mj-ea"/>
                <a:cs typeface="+mj-cs"/>
              </a:rPr>
              <a:t>Minaříková</a:t>
            </a:r>
          </a:p>
          <a:p>
            <a:pPr fontAlgn="auto">
              <a:spcAft>
                <a:spcPts val="0"/>
              </a:spcAft>
              <a:defRPr/>
            </a:pPr>
            <a:r>
              <a:rPr lang="cs-CZ" sz="2400" dirty="0">
                <a:solidFill>
                  <a:schemeClr val="accent1">
                    <a:lumMod val="50000"/>
                  </a:schemeClr>
                </a:solidFill>
                <a:latin typeface="Calibri" pitchFamily="34" charset="0"/>
                <a:ea typeface="+mj-ea"/>
                <a:cs typeface="+mj-cs"/>
              </a:rPr>
              <a:t>	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  <a:latin typeface="Calibri" pitchFamily="34" charset="0"/>
                <a:ea typeface="+mj-ea"/>
                <a:cs typeface="+mj-cs"/>
              </a:rPr>
              <a:t>	Mgr. Světlana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  <a:latin typeface="Calibri" pitchFamily="34" charset="0"/>
                <a:ea typeface="+mj-ea"/>
                <a:cs typeface="+mj-cs"/>
              </a:rPr>
              <a:t>Čumalová</a:t>
            </a:r>
            <a:endParaRPr lang="cs-CZ" sz="2400" dirty="0">
              <a:solidFill>
                <a:schemeClr val="accent1">
                  <a:lumMod val="50000"/>
                </a:schemeClr>
              </a:solidFill>
              <a:latin typeface="Calibri" pitchFamily="34" charset="0"/>
              <a:ea typeface="+mj-ea"/>
              <a:cs typeface="+mj-cs"/>
            </a:endParaRPr>
          </a:p>
          <a:p>
            <a:pPr fontAlgn="auto">
              <a:spcAft>
                <a:spcPts val="0"/>
              </a:spcAft>
              <a:defRPr/>
            </a:pPr>
            <a:r>
              <a:rPr lang="cs-CZ" sz="2400" dirty="0">
                <a:solidFill>
                  <a:schemeClr val="accent1">
                    <a:lumMod val="50000"/>
                  </a:schemeClr>
                </a:solidFill>
                <a:latin typeface="Calibri" pitchFamily="34" charset="0"/>
                <a:ea typeface="+mj-ea"/>
                <a:cs typeface="+mj-cs"/>
              </a:rPr>
              <a:t>Téma:</a:t>
            </a:r>
            <a:r>
              <a:rPr lang="cs-CZ" sz="2400">
                <a:solidFill>
                  <a:schemeClr val="accent1">
                    <a:lumMod val="50000"/>
                  </a:schemeClr>
                </a:solidFill>
                <a:latin typeface="Calibri" pitchFamily="34" charset="0"/>
                <a:ea typeface="+mj-ea"/>
                <a:cs typeface="+mj-cs"/>
              </a:rPr>
              <a:t>	</a:t>
            </a:r>
            <a:r>
              <a:rPr lang="cs-CZ" sz="2400" smtClean="0">
                <a:solidFill>
                  <a:schemeClr val="accent1">
                    <a:lumMod val="50000"/>
                  </a:schemeClr>
                </a:solidFill>
                <a:latin typeface="Calibri" pitchFamily="34" charset="0"/>
                <a:ea typeface="+mj-ea"/>
                <a:cs typeface="+mj-cs"/>
              </a:rPr>
              <a:t>14 Břeclav 2 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  <a:latin typeface="Calibri" pitchFamily="34" charset="0"/>
                <a:ea typeface="+mj-ea"/>
                <a:cs typeface="+mj-cs"/>
              </a:rPr>
              <a:t>- skrývačka</a:t>
            </a:r>
            <a:r>
              <a:rPr lang="cs-CZ" sz="2400" dirty="0">
                <a:solidFill>
                  <a:schemeClr val="accent1">
                    <a:lumMod val="50000"/>
                  </a:schemeClr>
                </a:solidFill>
                <a:latin typeface="Calibri" pitchFamily="34" charset="0"/>
                <a:ea typeface="+mj-ea"/>
                <a:cs typeface="+mj-cs"/>
              </a:rPr>
              <a:t/>
            </a:r>
            <a:br>
              <a:rPr lang="cs-CZ" sz="2400" dirty="0">
                <a:solidFill>
                  <a:schemeClr val="accent1">
                    <a:lumMod val="50000"/>
                  </a:schemeClr>
                </a:solidFill>
                <a:latin typeface="Calibri" pitchFamily="34" charset="0"/>
                <a:ea typeface="+mj-ea"/>
                <a:cs typeface="+mj-cs"/>
              </a:rPr>
            </a:br>
            <a:r>
              <a:rPr lang="cs-CZ" sz="2400" dirty="0">
                <a:solidFill>
                  <a:schemeClr val="accent1">
                    <a:lumMod val="50000"/>
                  </a:schemeClr>
                </a:solidFill>
                <a:latin typeface="Calibri" pitchFamily="34" charset="0"/>
                <a:ea typeface="+mj-ea"/>
                <a:cs typeface="+mj-cs"/>
              </a:rPr>
              <a:t>Vznik:</a:t>
            </a:r>
            <a:r>
              <a:rPr lang="cs-CZ" sz="2400">
                <a:solidFill>
                  <a:schemeClr val="accent1">
                    <a:lumMod val="50000"/>
                  </a:schemeClr>
                </a:solidFill>
                <a:latin typeface="Calibri" pitchFamily="34" charset="0"/>
                <a:ea typeface="+mj-ea"/>
                <a:cs typeface="+mj-cs"/>
              </a:rPr>
              <a:t>	</a:t>
            </a:r>
            <a:r>
              <a:rPr lang="cs-CZ" sz="2400" smtClean="0">
                <a:solidFill>
                  <a:schemeClr val="accent1">
                    <a:lumMod val="50000"/>
                  </a:schemeClr>
                </a:solidFill>
                <a:latin typeface="Calibri" pitchFamily="34" charset="0"/>
                <a:ea typeface="+mj-ea"/>
                <a:cs typeface="+mj-cs"/>
              </a:rPr>
              <a:t>listopad </a:t>
            </a:r>
            <a:r>
              <a:rPr lang="cs-CZ" sz="2400" dirty="0">
                <a:solidFill>
                  <a:schemeClr val="accent1">
                    <a:lumMod val="50000"/>
                  </a:schemeClr>
                </a:solidFill>
                <a:latin typeface="Calibri" pitchFamily="34" charset="0"/>
                <a:ea typeface="+mj-ea"/>
                <a:cs typeface="+mj-cs"/>
              </a:rPr>
              <a:t>2011</a:t>
            </a:r>
            <a:br>
              <a:rPr lang="cs-CZ" sz="2400" dirty="0">
                <a:solidFill>
                  <a:schemeClr val="accent1">
                    <a:lumMod val="50000"/>
                  </a:schemeClr>
                </a:solidFill>
                <a:latin typeface="Calibri" pitchFamily="34" charset="0"/>
                <a:ea typeface="+mj-ea"/>
                <a:cs typeface="+mj-cs"/>
              </a:rPr>
            </a:br>
            <a:r>
              <a:rPr lang="cs-CZ" sz="2400" dirty="0">
                <a:solidFill>
                  <a:schemeClr val="accent1">
                    <a:lumMod val="50000"/>
                  </a:schemeClr>
                </a:solidFill>
                <a:latin typeface="Calibri" pitchFamily="34" charset="0"/>
                <a:ea typeface="+mj-ea"/>
                <a:cs typeface="+mj-cs"/>
              </a:rPr>
              <a:t>Číslo projektu</a:t>
            </a:r>
            <a:r>
              <a:rPr lang="cs-CZ" sz="2400">
                <a:solidFill>
                  <a:schemeClr val="accent1">
                    <a:lumMod val="50000"/>
                  </a:schemeClr>
                </a:solidFill>
                <a:latin typeface="Calibri" pitchFamily="34" charset="0"/>
                <a:ea typeface="+mj-ea"/>
                <a:cs typeface="+mj-cs"/>
              </a:rPr>
              <a:t>: </a:t>
            </a:r>
            <a:r>
              <a:rPr lang="cs-CZ" sz="2400">
                <a:solidFill>
                  <a:schemeClr val="accent1">
                    <a:lumMod val="75000"/>
                  </a:schemeClr>
                </a:solidFill>
              </a:rPr>
              <a:t>CZ.1.07/1.4.00/21.2787</a:t>
            </a:r>
            <a:endParaRPr lang="cs-CZ" sz="24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6" name="Podnadpis 2"/>
          <p:cNvSpPr txBox="1">
            <a:spLocks/>
          </p:cNvSpPr>
          <p:nvPr/>
        </p:nvSpPr>
        <p:spPr>
          <a:xfrm>
            <a:off x="1476375" y="2205038"/>
            <a:ext cx="3959225" cy="1368425"/>
          </a:xfrm>
          <a:prstGeom prst="rect">
            <a:avLst/>
          </a:prstGeom>
          <a:ln w="38100">
            <a:noFill/>
          </a:ln>
        </p:spPr>
        <p:txBody>
          <a:bodyPr/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marL="342900" indent="-342900" algn="ctr" fontAlgn="auto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sz="4000" b="1" dirty="0">
                <a:solidFill>
                  <a:schemeClr val="accent1">
                    <a:lumMod val="75000"/>
                  </a:schemeClr>
                </a:solidFill>
                <a:latin typeface="Calibri" pitchFamily="34" charset="0"/>
              </a:rPr>
              <a:t>Základní škola</a:t>
            </a:r>
          </a:p>
          <a:p>
            <a:pPr marL="342900" indent="-342900" algn="ctr" fontAlgn="auto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sz="4000" b="1" dirty="0">
                <a:solidFill>
                  <a:schemeClr val="accent1">
                    <a:lumMod val="75000"/>
                  </a:schemeClr>
                </a:solidFill>
                <a:latin typeface="Calibri" pitchFamily="34" charset="0"/>
              </a:rPr>
              <a:t>Jana </a:t>
            </a:r>
            <a:r>
              <a:rPr lang="cs-CZ" sz="4000" b="1" dirty="0" err="1">
                <a:solidFill>
                  <a:schemeClr val="accent1">
                    <a:lumMod val="75000"/>
                  </a:schemeClr>
                </a:solidFill>
                <a:latin typeface="Calibri" pitchFamily="34" charset="0"/>
              </a:rPr>
              <a:t>Noháče</a:t>
            </a:r>
            <a:endParaRPr lang="cs-CZ" sz="4000" b="1" dirty="0">
              <a:solidFill>
                <a:schemeClr val="accent1">
                  <a:lumMod val="75000"/>
                </a:schemeClr>
              </a:solidFill>
              <a:latin typeface="Calibri" pitchFamily="34" charset="0"/>
            </a:endParaRPr>
          </a:p>
        </p:txBody>
      </p:sp>
      <p:pic>
        <p:nvPicPr>
          <p:cNvPr id="17" name="Obrázek 16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750" y="369888"/>
            <a:ext cx="5767388" cy="1114425"/>
          </a:xfrm>
          <a:prstGeom prst="rect">
            <a:avLst/>
          </a:prstGeom>
          <a:noFill/>
          <a:ln w="38100">
            <a:solidFill>
              <a:schemeClr val="accent1">
                <a:lumMod val="50000"/>
              </a:schemeClr>
            </a:solidFill>
            <a:miter lim="800000"/>
            <a:headEnd/>
            <a:tailEnd/>
          </a:ln>
        </p:spPr>
      </p:pic>
      <p:sp>
        <p:nvSpPr>
          <p:cNvPr id="18" name="TextovéPole 17"/>
          <p:cNvSpPr txBox="1"/>
          <p:nvPr/>
        </p:nvSpPr>
        <p:spPr>
          <a:xfrm>
            <a:off x="1331913" y="4068763"/>
            <a:ext cx="6480175" cy="461962"/>
          </a:xfrm>
          <a:prstGeom prst="rect">
            <a:avLst/>
          </a:prstGeom>
          <a:noFill/>
        </p:spPr>
        <p:txBody>
          <a:bodyPr>
            <a:sp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cs-CZ" sz="2400" b="1" smtClean="0">
                <a:solidFill>
                  <a:schemeClr val="accent1">
                    <a:lumMod val="50000"/>
                  </a:schemeClr>
                </a:solidFill>
                <a:latin typeface="Calibri" pitchFamily="34" charset="0"/>
              </a:rPr>
              <a:t>VY_32_INOVACE_1 Břeclavsko v ČR</a:t>
            </a:r>
            <a:endParaRPr lang="cs-CZ" sz="2400" b="1" dirty="0">
              <a:solidFill>
                <a:schemeClr val="accent1">
                  <a:lumMod val="50000"/>
                </a:schemeClr>
              </a:solidFill>
              <a:latin typeface="Calibri" pitchFamily="34" charset="0"/>
            </a:endParaRPr>
          </a:p>
        </p:txBody>
      </p:sp>
      <p:pic>
        <p:nvPicPr>
          <p:cNvPr id="19" name="Obrázek 18" descr="skolacervena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580063" y="1700213"/>
            <a:ext cx="2976562" cy="2233612"/>
          </a:xfrm>
          <a:prstGeom prst="rect">
            <a:avLst/>
          </a:prstGeom>
          <a:noFill/>
          <a:ln w="9525">
            <a:solidFill>
              <a:schemeClr val="accent1">
                <a:lumMod val="50000"/>
              </a:schemeClr>
            </a:solidFill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764704"/>
            <a:ext cx="813690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accent4">
                    <a:lumMod val="50000"/>
                  </a:schemeClr>
                </a:solidFill>
              </a:rPr>
              <a:t>Anotace</a:t>
            </a:r>
            <a:endParaRPr lang="cs-CZ" sz="3200" b="1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>
          <a:xfrm>
            <a:off x="786321" y="1377357"/>
            <a:ext cx="7499350" cy="4968552"/>
          </a:xfrm>
          <a:prstGeom prst="rect">
            <a:avLst/>
          </a:prstGeom>
          <a:gradFill>
            <a:gsLst>
              <a:gs pos="0">
                <a:schemeClr val="tx2">
                  <a:lumMod val="20000"/>
                  <a:lumOff val="80000"/>
                </a:schemeClr>
              </a:gs>
              <a:gs pos="39999">
                <a:schemeClr val="tx2">
                  <a:lumMod val="40000"/>
                  <a:lumOff val="60000"/>
                </a:schemeClr>
              </a:gs>
              <a:gs pos="70000">
                <a:schemeClr val="tx2">
                  <a:lumMod val="60000"/>
                  <a:lumOff val="40000"/>
                </a:schemeClr>
              </a:gs>
              <a:gs pos="100000">
                <a:schemeClr val="tx2">
                  <a:lumMod val="75000"/>
                </a:schemeClr>
              </a:gs>
            </a:gsLst>
            <a:lin ang="5400000" scaled="0"/>
          </a:gradFill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mtClean="0"/>
              <a:t>2. díl procvičování učiva o Břeclavi hravou formou – skrývačky.</a:t>
            </a:r>
          </a:p>
          <a:p>
            <a:r>
              <a:rPr lang="cs-CZ" smtClean="0"/>
              <a:t>Žáci postupným odkrýváním čtverečků poznávají na fotografiích místa ze svého bydliště.</a:t>
            </a:r>
          </a:p>
          <a:p>
            <a:r>
              <a:rPr lang="cs-CZ" smtClean="0"/>
              <a:t>hra může probíhat formou soutěže či motivace k další práci – referáty, projekty apod.</a:t>
            </a:r>
          </a:p>
          <a:p>
            <a:r>
              <a:rPr lang="cs-CZ" smtClean="0"/>
              <a:t>Soubor </a:t>
            </a:r>
            <a:r>
              <a:rPr lang="cs-CZ" smtClean="0"/>
              <a:t>je </a:t>
            </a:r>
            <a:r>
              <a:rPr lang="cs-CZ" smtClean="0"/>
              <a:t>součástí projektu o Břeclavsku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 idx="4294967295"/>
          </p:nvPr>
        </p:nvSpPr>
        <p:spPr>
          <a:xfrm>
            <a:off x="250825" y="214313"/>
            <a:ext cx="8178800" cy="1785937"/>
          </a:xfrm>
        </p:spPr>
        <p:txBody>
          <a:bodyPr/>
          <a:lstStyle/>
          <a:p>
            <a:pPr algn="l" eaLnBrk="1" hangingPunct="1"/>
            <a:r>
              <a:rPr lang="cs-CZ" sz="3600" b="1" smtClean="0">
                <a:solidFill>
                  <a:schemeClr val="folHlink"/>
                </a:solidFill>
                <a:latin typeface="Arial" charset="0"/>
              </a:rPr>
              <a:t>Naše obec</a:t>
            </a:r>
            <a:r>
              <a:rPr lang="cs-CZ" sz="8600" b="1" smtClean="0">
                <a:solidFill>
                  <a:schemeClr val="folHlink"/>
                </a:solidFill>
                <a:latin typeface="Arial" charset="0"/>
              </a:rPr>
              <a:t> Břeclav</a:t>
            </a:r>
          </a:p>
        </p:txBody>
      </p:sp>
      <p:sp>
        <p:nvSpPr>
          <p:cNvPr id="2051" name="Zástupný symbol pro zápatí 3"/>
          <p:cNvSpPr txBox="1">
            <a:spLocks noGrp="1"/>
          </p:cNvSpPr>
          <p:nvPr/>
        </p:nvSpPr>
        <p:spPr bwMode="auto">
          <a:xfrm>
            <a:off x="642938" y="6356350"/>
            <a:ext cx="7572375" cy="365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/>
            <a:endParaRPr lang="cs-CZ" sz="1200" i="1">
              <a:solidFill>
                <a:srgbClr val="898989"/>
              </a:solidFill>
              <a:latin typeface="Calibri" pitchFamily="34" charset="0"/>
            </a:endParaRPr>
          </a:p>
        </p:txBody>
      </p:sp>
      <p:sp>
        <p:nvSpPr>
          <p:cNvPr id="5" name="Oválný popisek 4"/>
          <p:cNvSpPr>
            <a:spLocks noChangeArrowheads="1"/>
          </p:cNvSpPr>
          <p:nvPr/>
        </p:nvSpPr>
        <p:spPr bwMode="auto">
          <a:xfrm>
            <a:off x="3786188" y="1773238"/>
            <a:ext cx="5357812" cy="2214562"/>
          </a:xfrm>
          <a:prstGeom prst="wedgeEllipseCallout">
            <a:avLst>
              <a:gd name="adj1" fmla="val -20833"/>
              <a:gd name="adj2" fmla="val 62500"/>
            </a:avLst>
          </a:prstGeom>
          <a:solidFill>
            <a:srgbClr val="C04CAD"/>
          </a:solidFill>
          <a:ln w="25400" algn="ctr">
            <a:solidFill>
              <a:srgbClr val="385D8A"/>
            </a:solidFill>
            <a:miter lim="800000"/>
            <a:headEnd/>
            <a:tailEnd/>
          </a:ln>
        </p:spPr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dirty="0">
                <a:solidFill>
                  <a:schemeClr val="lt1"/>
                </a:solidFill>
                <a:latin typeface="+mn-lt"/>
              </a:rPr>
              <a:t>Pojďte si malinko zasoutěžit.</a:t>
            </a:r>
          </a:p>
        </p:txBody>
      </p:sp>
      <p:pic>
        <p:nvPicPr>
          <p:cNvPr id="2053" name="Picture 7" descr="znak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92275" y="3141663"/>
            <a:ext cx="2792413" cy="3322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3"/>
          <p:cNvSpPr>
            <a:spLocks noGrp="1"/>
          </p:cNvSpPr>
          <p:nvPr>
            <p:ph type="ctrTitle"/>
          </p:nvPr>
        </p:nvSpPr>
        <p:spPr>
          <a:xfrm>
            <a:off x="179388" y="836613"/>
            <a:ext cx="8278812" cy="5113337"/>
          </a:xfrm>
          <a:solidFill>
            <a:schemeClr val="bg1"/>
          </a:solidFill>
        </p:spPr>
        <p:txBody>
          <a:bodyPr/>
          <a:lstStyle/>
          <a:p>
            <a:pPr eaLnBrk="1" hangingPunct="1"/>
            <a:r>
              <a:rPr lang="cs-CZ" sz="3600" b="1" smtClean="0"/>
              <a:t>Kdo jako první pozná, co je na obrázku, dostane od paní učitelky korálek. Kdo získá nejvíce korálků, vyhrává. </a:t>
            </a:r>
            <a:br>
              <a:rPr lang="cs-CZ" sz="3600" b="1" smtClean="0"/>
            </a:br>
            <a:r>
              <a:rPr lang="cs-CZ" sz="4800" b="1" smtClean="0">
                <a:solidFill>
                  <a:srgbClr val="10253F"/>
                </a:solidFill>
              </a:rPr>
              <a:t>Hodně štěstí !!!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Obrázek 82" descr="DSC_0298.jpg"/>
          <p:cNvPicPr>
            <a:picLocks noChangeAspect="1"/>
          </p:cNvPicPr>
          <p:nvPr/>
        </p:nvPicPr>
        <p:blipFill>
          <a:blip r:embed="rId3" cstate="print"/>
          <a:srcRect l="2039"/>
          <a:stretch>
            <a:fillRect/>
          </a:stretch>
        </p:blipFill>
        <p:spPr bwMode="auto">
          <a:xfrm>
            <a:off x="942975" y="928688"/>
            <a:ext cx="7270750" cy="49291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3" name="Podnadpis 2"/>
          <p:cNvSpPr>
            <a:spLocks noGrp="1"/>
          </p:cNvSpPr>
          <p:nvPr>
            <p:ph type="subTitle" idx="4294967295"/>
          </p:nvPr>
        </p:nvSpPr>
        <p:spPr>
          <a:xfrm>
            <a:off x="1371600" y="3886200"/>
            <a:ext cx="6400800" cy="1752600"/>
          </a:xfrm>
        </p:spPr>
        <p:txBody>
          <a:bodyPr rtlCol="0">
            <a:normAutofit/>
          </a:bodyPr>
          <a:lstStyle/>
          <a:p>
            <a:pPr marL="0" indent="0" algn="ctr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>
              <a:solidFill>
                <a:schemeClr val="tx1">
                  <a:tint val="75000"/>
                </a:schemeClr>
              </a:solidFill>
            </a:endParaRPr>
          </a:p>
        </p:txBody>
      </p:sp>
      <p:sp>
        <p:nvSpPr>
          <p:cNvPr id="42" name="Rectangle 37"/>
          <p:cNvSpPr>
            <a:spLocks noChangeArrowheads="1"/>
          </p:cNvSpPr>
          <p:nvPr/>
        </p:nvSpPr>
        <p:spPr bwMode="auto">
          <a:xfrm>
            <a:off x="827088" y="549275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5" name="Rectangle 47"/>
          <p:cNvSpPr>
            <a:spLocks noChangeArrowheads="1"/>
          </p:cNvSpPr>
          <p:nvPr/>
        </p:nvSpPr>
        <p:spPr bwMode="auto">
          <a:xfrm>
            <a:off x="827088" y="1701800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0" name="Rectangle 48"/>
          <p:cNvSpPr>
            <a:spLocks noChangeArrowheads="1"/>
          </p:cNvSpPr>
          <p:nvPr/>
        </p:nvSpPr>
        <p:spPr bwMode="auto">
          <a:xfrm>
            <a:off x="827088" y="2852738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" name="Rectangle 49"/>
          <p:cNvSpPr>
            <a:spLocks noChangeArrowheads="1"/>
          </p:cNvSpPr>
          <p:nvPr/>
        </p:nvSpPr>
        <p:spPr bwMode="auto">
          <a:xfrm>
            <a:off x="827088" y="4005263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2" name="Rectangle 50"/>
          <p:cNvSpPr>
            <a:spLocks noChangeArrowheads="1"/>
          </p:cNvSpPr>
          <p:nvPr/>
        </p:nvSpPr>
        <p:spPr bwMode="auto">
          <a:xfrm>
            <a:off x="827088" y="5157788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3" name="Rectangle 53"/>
          <p:cNvSpPr>
            <a:spLocks noChangeArrowheads="1"/>
          </p:cNvSpPr>
          <p:nvPr/>
        </p:nvSpPr>
        <p:spPr bwMode="auto">
          <a:xfrm>
            <a:off x="1908175" y="54768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4" name="Rectangle 54"/>
          <p:cNvSpPr>
            <a:spLocks noChangeArrowheads="1"/>
          </p:cNvSpPr>
          <p:nvPr/>
        </p:nvSpPr>
        <p:spPr bwMode="auto">
          <a:xfrm>
            <a:off x="1908175" y="170021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5" name="Rectangle 55"/>
          <p:cNvSpPr>
            <a:spLocks noChangeArrowheads="1"/>
          </p:cNvSpPr>
          <p:nvPr/>
        </p:nvSpPr>
        <p:spPr bwMode="auto">
          <a:xfrm>
            <a:off x="1914525" y="285750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6" name="Rectangle 56"/>
          <p:cNvSpPr>
            <a:spLocks noChangeArrowheads="1"/>
          </p:cNvSpPr>
          <p:nvPr/>
        </p:nvSpPr>
        <p:spPr bwMode="auto">
          <a:xfrm>
            <a:off x="1908175" y="400367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7" name="Rectangle 57"/>
          <p:cNvSpPr>
            <a:spLocks noChangeArrowheads="1"/>
          </p:cNvSpPr>
          <p:nvPr/>
        </p:nvSpPr>
        <p:spPr bwMode="auto">
          <a:xfrm>
            <a:off x="1908175" y="515620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8" name="Rectangle 58"/>
          <p:cNvSpPr>
            <a:spLocks noChangeArrowheads="1"/>
          </p:cNvSpPr>
          <p:nvPr/>
        </p:nvSpPr>
        <p:spPr bwMode="auto">
          <a:xfrm>
            <a:off x="2987675" y="54768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9" name="Rectangle 59"/>
          <p:cNvSpPr>
            <a:spLocks noChangeArrowheads="1"/>
          </p:cNvSpPr>
          <p:nvPr/>
        </p:nvSpPr>
        <p:spPr bwMode="auto">
          <a:xfrm>
            <a:off x="2986088" y="1700213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0" name="Rectangle 60"/>
          <p:cNvSpPr>
            <a:spLocks noChangeArrowheads="1"/>
          </p:cNvSpPr>
          <p:nvPr/>
        </p:nvSpPr>
        <p:spPr bwMode="auto">
          <a:xfrm>
            <a:off x="2987675" y="285115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1" name="Rectangle 61"/>
          <p:cNvSpPr>
            <a:spLocks noChangeArrowheads="1"/>
          </p:cNvSpPr>
          <p:nvPr/>
        </p:nvSpPr>
        <p:spPr bwMode="auto">
          <a:xfrm>
            <a:off x="2987675" y="400367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2" name="Rectangle 62"/>
          <p:cNvSpPr>
            <a:spLocks noChangeArrowheads="1"/>
          </p:cNvSpPr>
          <p:nvPr/>
        </p:nvSpPr>
        <p:spPr bwMode="auto">
          <a:xfrm>
            <a:off x="2987675" y="515620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3" name="Rectangle 63"/>
          <p:cNvSpPr>
            <a:spLocks noChangeArrowheads="1"/>
          </p:cNvSpPr>
          <p:nvPr/>
        </p:nvSpPr>
        <p:spPr bwMode="auto">
          <a:xfrm>
            <a:off x="4067175" y="54768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4" name="Rectangle 64"/>
          <p:cNvSpPr>
            <a:spLocks noChangeArrowheads="1"/>
          </p:cNvSpPr>
          <p:nvPr/>
        </p:nvSpPr>
        <p:spPr bwMode="auto">
          <a:xfrm>
            <a:off x="4067175" y="170021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5" name="Rectangle 65"/>
          <p:cNvSpPr>
            <a:spLocks noChangeArrowheads="1"/>
          </p:cNvSpPr>
          <p:nvPr/>
        </p:nvSpPr>
        <p:spPr bwMode="auto">
          <a:xfrm>
            <a:off x="4067175" y="285115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6" name="Rectangle 66"/>
          <p:cNvSpPr>
            <a:spLocks noChangeArrowheads="1"/>
          </p:cNvSpPr>
          <p:nvPr/>
        </p:nvSpPr>
        <p:spPr bwMode="auto">
          <a:xfrm>
            <a:off x="4067175" y="400367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7" name="Rectangle 67"/>
          <p:cNvSpPr>
            <a:spLocks noChangeArrowheads="1"/>
          </p:cNvSpPr>
          <p:nvPr/>
        </p:nvSpPr>
        <p:spPr bwMode="auto">
          <a:xfrm>
            <a:off x="4067175" y="515620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8" name="Rectangle 68"/>
          <p:cNvSpPr>
            <a:spLocks noChangeArrowheads="1"/>
          </p:cNvSpPr>
          <p:nvPr/>
        </p:nvSpPr>
        <p:spPr bwMode="auto">
          <a:xfrm>
            <a:off x="5076825" y="54768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9" name="Rectangle 69"/>
          <p:cNvSpPr>
            <a:spLocks noChangeArrowheads="1"/>
          </p:cNvSpPr>
          <p:nvPr/>
        </p:nvSpPr>
        <p:spPr bwMode="auto">
          <a:xfrm>
            <a:off x="5076825" y="170021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70" name="Rectangle 70"/>
          <p:cNvSpPr>
            <a:spLocks noChangeArrowheads="1"/>
          </p:cNvSpPr>
          <p:nvPr/>
        </p:nvSpPr>
        <p:spPr bwMode="auto">
          <a:xfrm>
            <a:off x="5076825" y="285115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71" name="Rectangle 71"/>
          <p:cNvSpPr>
            <a:spLocks noChangeArrowheads="1"/>
          </p:cNvSpPr>
          <p:nvPr/>
        </p:nvSpPr>
        <p:spPr bwMode="auto">
          <a:xfrm>
            <a:off x="5076825" y="400367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72" name="Rectangle 72"/>
          <p:cNvSpPr>
            <a:spLocks noChangeArrowheads="1"/>
          </p:cNvSpPr>
          <p:nvPr/>
        </p:nvSpPr>
        <p:spPr bwMode="auto">
          <a:xfrm>
            <a:off x="5076825" y="515620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73" name="Rectangle 73"/>
          <p:cNvSpPr>
            <a:spLocks noChangeArrowheads="1"/>
          </p:cNvSpPr>
          <p:nvPr/>
        </p:nvSpPr>
        <p:spPr bwMode="auto">
          <a:xfrm>
            <a:off x="6156325" y="54927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74" name="Rectangle 74"/>
          <p:cNvSpPr>
            <a:spLocks noChangeArrowheads="1"/>
          </p:cNvSpPr>
          <p:nvPr/>
        </p:nvSpPr>
        <p:spPr bwMode="auto">
          <a:xfrm>
            <a:off x="6156325" y="170180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75" name="Rectangle 75"/>
          <p:cNvSpPr>
            <a:spLocks noChangeArrowheads="1"/>
          </p:cNvSpPr>
          <p:nvPr/>
        </p:nvSpPr>
        <p:spPr bwMode="auto">
          <a:xfrm>
            <a:off x="6156325" y="285273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76" name="Rectangle 76"/>
          <p:cNvSpPr>
            <a:spLocks noChangeArrowheads="1"/>
          </p:cNvSpPr>
          <p:nvPr/>
        </p:nvSpPr>
        <p:spPr bwMode="auto">
          <a:xfrm>
            <a:off x="6156325" y="400526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77" name="Rectangle 77"/>
          <p:cNvSpPr>
            <a:spLocks noChangeArrowheads="1"/>
          </p:cNvSpPr>
          <p:nvPr/>
        </p:nvSpPr>
        <p:spPr bwMode="auto">
          <a:xfrm>
            <a:off x="6156325" y="515778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78" name="Rectangle 78"/>
          <p:cNvSpPr>
            <a:spLocks noChangeArrowheads="1"/>
          </p:cNvSpPr>
          <p:nvPr/>
        </p:nvSpPr>
        <p:spPr bwMode="auto">
          <a:xfrm>
            <a:off x="7235825" y="54927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79" name="Rectangle 79"/>
          <p:cNvSpPr>
            <a:spLocks noChangeArrowheads="1"/>
          </p:cNvSpPr>
          <p:nvPr/>
        </p:nvSpPr>
        <p:spPr bwMode="auto">
          <a:xfrm>
            <a:off x="7235825" y="170180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80" name="Rectangle 80"/>
          <p:cNvSpPr>
            <a:spLocks noChangeArrowheads="1"/>
          </p:cNvSpPr>
          <p:nvPr/>
        </p:nvSpPr>
        <p:spPr bwMode="auto">
          <a:xfrm>
            <a:off x="7235825" y="285273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81" name="Rectangle 81"/>
          <p:cNvSpPr>
            <a:spLocks noChangeArrowheads="1"/>
          </p:cNvSpPr>
          <p:nvPr/>
        </p:nvSpPr>
        <p:spPr bwMode="auto">
          <a:xfrm>
            <a:off x="7235825" y="400526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82" name="Rectangle 82"/>
          <p:cNvSpPr>
            <a:spLocks noChangeArrowheads="1"/>
          </p:cNvSpPr>
          <p:nvPr/>
        </p:nvSpPr>
        <p:spPr bwMode="auto">
          <a:xfrm>
            <a:off x="7235825" y="515778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6" dur="2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000"/>
                            </p:stCondLst>
                            <p:childTnLst>
                              <p:par>
                                <p:cTn id="8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9" dur="2000" fill="hold"/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4000"/>
                            </p:stCondLst>
                            <p:childTnLst>
                              <p:par>
                                <p:cTn id="11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12" dur="20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6000"/>
                            </p:stCondLst>
                            <p:childTnLst>
                              <p:par>
                                <p:cTn id="14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15" dur="2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8000"/>
                            </p:stCondLst>
                            <p:childTnLst>
                              <p:par>
                                <p:cTn id="17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18" dur="2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0000"/>
                            </p:stCondLst>
                            <p:childTnLst>
                              <p:par>
                                <p:cTn id="20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21" dur="200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2000"/>
                            </p:stCondLst>
                            <p:childTnLst>
                              <p:par>
                                <p:cTn id="23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24" dur="2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4000"/>
                            </p:stCondLst>
                            <p:childTnLst>
                              <p:par>
                                <p:cTn id="26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27" dur="20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6000"/>
                            </p:stCondLst>
                            <p:childTnLst>
                              <p:par>
                                <p:cTn id="29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30" dur="2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18000"/>
                            </p:stCondLst>
                            <p:childTnLst>
                              <p:par>
                                <p:cTn id="32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33" dur="20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24000"/>
                            </p:stCondLst>
                            <p:childTnLst>
                              <p:par>
                                <p:cTn id="35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36" dur="20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26000"/>
                            </p:stCondLst>
                            <p:childTnLst>
                              <p:par>
                                <p:cTn id="38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39" dur="2000" fill="hold"/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28000"/>
                            </p:stCondLst>
                            <p:childTnLst>
                              <p:par>
                                <p:cTn id="41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42" dur="2000" fill="hold"/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30000"/>
                            </p:stCondLst>
                            <p:childTnLst>
                              <p:par>
                                <p:cTn id="44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45" dur="20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32000"/>
                            </p:stCondLst>
                            <p:childTnLst>
                              <p:par>
                                <p:cTn id="47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48" dur="20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34000"/>
                            </p:stCondLst>
                            <p:childTnLst>
                              <p:par>
                                <p:cTn id="50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51" dur="20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36000"/>
                            </p:stCondLst>
                            <p:childTnLst>
                              <p:par>
                                <p:cTn id="53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54" dur="2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38000"/>
                            </p:stCondLst>
                            <p:childTnLst>
                              <p:par>
                                <p:cTn id="56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57" dur="2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40000"/>
                            </p:stCondLst>
                            <p:childTnLst>
                              <p:par>
                                <p:cTn id="59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60" dur="2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>
                            <p:stCondLst>
                              <p:cond delay="42000"/>
                            </p:stCondLst>
                            <p:childTnLst>
                              <p:par>
                                <p:cTn id="62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63" dur="200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44000"/>
                            </p:stCondLst>
                            <p:childTnLst>
                              <p:par>
                                <p:cTn id="65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66" dur="20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7" fill="hold">
                            <p:stCondLst>
                              <p:cond delay="46000"/>
                            </p:stCondLst>
                            <p:childTnLst>
                              <p:par>
                                <p:cTn id="68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69" dur="20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>
                            <p:stCondLst>
                              <p:cond delay="48000"/>
                            </p:stCondLst>
                            <p:childTnLst>
                              <p:par>
                                <p:cTn id="71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72" dur="2000" fill="hold"/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3" fill="hold">
                            <p:stCondLst>
                              <p:cond delay="50000"/>
                            </p:stCondLst>
                            <p:childTnLst>
                              <p:par>
                                <p:cTn id="74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75" dur="20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52000"/>
                            </p:stCondLst>
                            <p:childTnLst>
                              <p:par>
                                <p:cTn id="77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78" dur="2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9" fill="hold">
                            <p:stCondLst>
                              <p:cond delay="54000"/>
                            </p:stCondLst>
                            <p:childTnLst>
                              <p:par>
                                <p:cTn id="80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81" dur="20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2" fill="hold">
                            <p:stCondLst>
                              <p:cond delay="56000"/>
                            </p:stCondLst>
                            <p:childTnLst>
                              <p:par>
                                <p:cTn id="83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84" dur="20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5" fill="hold">
                            <p:stCondLst>
                              <p:cond delay="58000"/>
                            </p:stCondLst>
                            <p:childTnLst>
                              <p:par>
                                <p:cTn id="86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87" dur="20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8" fill="hold">
                            <p:stCondLst>
                              <p:cond delay="60000"/>
                            </p:stCondLst>
                            <p:childTnLst>
                              <p:par>
                                <p:cTn id="89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90" dur="20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1" fill="hold">
                            <p:stCondLst>
                              <p:cond delay="62000"/>
                            </p:stCondLst>
                            <p:childTnLst>
                              <p:par>
                                <p:cTn id="92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93" dur="200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4" fill="hold">
                            <p:stCondLst>
                              <p:cond delay="64000"/>
                            </p:stCondLst>
                            <p:childTnLst>
                              <p:par>
                                <p:cTn id="95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96" dur="2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7" fill="hold">
                            <p:stCondLst>
                              <p:cond delay="66000"/>
                            </p:stCondLst>
                            <p:childTnLst>
                              <p:par>
                                <p:cTn id="98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99" dur="20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0" fill="hold">
                            <p:stCondLst>
                              <p:cond delay="68000"/>
                            </p:stCondLst>
                            <p:childTnLst>
                              <p:par>
                                <p:cTn id="101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-1.32084E-6 L -0.36232 -1.32084E-6 " pathEditMode="relative" ptsTypes="AA">
                                      <p:cBhvr>
                                        <p:cTn id="102" dur="20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3" fill="hold">
                            <p:stCondLst>
                              <p:cond delay="70000"/>
                            </p:stCondLst>
                            <p:childTnLst>
                              <p:par>
                                <p:cTn id="104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-7.58732E-7 L 0.38194 0.53528 " pathEditMode="relative" ptsTypes="AA">
                                      <p:cBhvr>
                                        <p:cTn id="105" dur="20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6" fill="hold">
                            <p:stCondLst>
                              <p:cond delay="72000"/>
                            </p:stCondLst>
                            <p:childTnLst>
                              <p:par>
                                <p:cTn id="107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-1.88295E-6 L 0.40955 0.60838 " pathEditMode="relative" ptsTypes="AA">
                                      <p:cBhvr>
                                        <p:cTn id="108" dur="20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2" grpId="0" animBg="1"/>
      <p:bldP spid="45" grpId="0" animBg="1"/>
      <p:bldP spid="50" grpId="0" animBg="1"/>
      <p:bldP spid="51" grpId="0" animBg="1"/>
      <p:bldP spid="52" grpId="0" animBg="1"/>
      <p:bldP spid="53" grpId="0" animBg="1"/>
      <p:bldP spid="54" grpId="0" animBg="1"/>
      <p:bldP spid="55" grpId="0" animBg="1"/>
      <p:bldP spid="56" grpId="0" animBg="1"/>
      <p:bldP spid="57" grpId="0" animBg="1"/>
      <p:bldP spid="58" grpId="0" animBg="1"/>
      <p:bldP spid="59" grpId="0" animBg="1"/>
      <p:bldP spid="60" grpId="0" animBg="1"/>
      <p:bldP spid="61" grpId="0" animBg="1"/>
      <p:bldP spid="62" grpId="0" animBg="1"/>
      <p:bldP spid="63" grpId="0" animBg="1"/>
      <p:bldP spid="64" grpId="0" animBg="1"/>
      <p:bldP spid="65" grpId="0" animBg="1"/>
      <p:bldP spid="66" grpId="0" animBg="1"/>
      <p:bldP spid="67" grpId="0" animBg="1"/>
      <p:bldP spid="68" grpId="0" animBg="1"/>
      <p:bldP spid="69" grpId="0" animBg="1"/>
      <p:bldP spid="70" grpId="0" animBg="1"/>
      <p:bldP spid="71" grpId="0" animBg="1"/>
      <p:bldP spid="72" grpId="0" animBg="1"/>
      <p:bldP spid="73" grpId="0" animBg="1"/>
      <p:bldP spid="74" grpId="0" animBg="1"/>
      <p:bldP spid="75" grpId="0" animBg="1"/>
      <p:bldP spid="76" grpId="0" animBg="1"/>
      <p:bldP spid="77" grpId="0" animBg="1"/>
      <p:bldP spid="78" grpId="0" animBg="1"/>
      <p:bldP spid="79" grpId="0" animBg="1"/>
      <p:bldP spid="80" grpId="0" animBg="1"/>
      <p:bldP spid="81" grpId="0" animBg="1"/>
      <p:bldP spid="82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Obrázek 39" descr="DSC_0310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62013" y="985838"/>
            <a:ext cx="7423150" cy="49291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Podnadpis 2"/>
          <p:cNvSpPr>
            <a:spLocks noGrp="1"/>
          </p:cNvSpPr>
          <p:nvPr>
            <p:ph type="subTitle" idx="4294967295"/>
          </p:nvPr>
        </p:nvSpPr>
        <p:spPr>
          <a:xfrm>
            <a:off x="1371600" y="3886200"/>
            <a:ext cx="6400800" cy="1752600"/>
          </a:xfrm>
        </p:spPr>
        <p:txBody>
          <a:bodyPr rtlCol="0">
            <a:normAutofit/>
          </a:bodyPr>
          <a:lstStyle/>
          <a:p>
            <a:pPr marL="0" indent="0" algn="ctr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>
              <a:solidFill>
                <a:schemeClr val="tx1">
                  <a:tint val="75000"/>
                </a:schemeClr>
              </a:solidFill>
            </a:endParaRPr>
          </a:p>
        </p:txBody>
      </p:sp>
      <p:sp>
        <p:nvSpPr>
          <p:cNvPr id="34853" name="Rectangle 37"/>
          <p:cNvSpPr>
            <a:spLocks noChangeArrowheads="1"/>
          </p:cNvSpPr>
          <p:nvPr/>
        </p:nvSpPr>
        <p:spPr bwMode="auto">
          <a:xfrm>
            <a:off x="827088" y="549275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4863" name="Rectangle 47"/>
          <p:cNvSpPr>
            <a:spLocks noChangeArrowheads="1"/>
          </p:cNvSpPr>
          <p:nvPr/>
        </p:nvSpPr>
        <p:spPr bwMode="auto">
          <a:xfrm>
            <a:off x="827088" y="1701800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4864" name="Rectangle 48"/>
          <p:cNvSpPr>
            <a:spLocks noChangeArrowheads="1"/>
          </p:cNvSpPr>
          <p:nvPr/>
        </p:nvSpPr>
        <p:spPr bwMode="auto">
          <a:xfrm>
            <a:off x="827088" y="2852738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4865" name="Rectangle 49"/>
          <p:cNvSpPr>
            <a:spLocks noChangeArrowheads="1"/>
          </p:cNvSpPr>
          <p:nvPr/>
        </p:nvSpPr>
        <p:spPr bwMode="auto">
          <a:xfrm>
            <a:off x="827088" y="4005263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4866" name="Rectangle 50"/>
          <p:cNvSpPr>
            <a:spLocks noChangeArrowheads="1"/>
          </p:cNvSpPr>
          <p:nvPr/>
        </p:nvSpPr>
        <p:spPr bwMode="auto">
          <a:xfrm>
            <a:off x="827088" y="5157788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4869" name="Rectangle 53"/>
          <p:cNvSpPr>
            <a:spLocks noChangeArrowheads="1"/>
          </p:cNvSpPr>
          <p:nvPr/>
        </p:nvSpPr>
        <p:spPr bwMode="auto">
          <a:xfrm>
            <a:off x="1908175" y="54768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4870" name="Rectangle 54"/>
          <p:cNvSpPr>
            <a:spLocks noChangeArrowheads="1"/>
          </p:cNvSpPr>
          <p:nvPr/>
        </p:nvSpPr>
        <p:spPr bwMode="auto">
          <a:xfrm>
            <a:off x="1908175" y="170021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4871" name="Rectangle 55"/>
          <p:cNvSpPr>
            <a:spLocks noChangeArrowheads="1"/>
          </p:cNvSpPr>
          <p:nvPr/>
        </p:nvSpPr>
        <p:spPr bwMode="auto">
          <a:xfrm>
            <a:off x="1914525" y="285750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4872" name="Rectangle 56"/>
          <p:cNvSpPr>
            <a:spLocks noChangeArrowheads="1"/>
          </p:cNvSpPr>
          <p:nvPr/>
        </p:nvSpPr>
        <p:spPr bwMode="auto">
          <a:xfrm>
            <a:off x="1908175" y="400367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4873" name="Rectangle 57"/>
          <p:cNvSpPr>
            <a:spLocks noChangeArrowheads="1"/>
          </p:cNvSpPr>
          <p:nvPr/>
        </p:nvSpPr>
        <p:spPr bwMode="auto">
          <a:xfrm>
            <a:off x="1908175" y="515620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4874" name="Rectangle 58"/>
          <p:cNvSpPr>
            <a:spLocks noChangeArrowheads="1"/>
          </p:cNvSpPr>
          <p:nvPr/>
        </p:nvSpPr>
        <p:spPr bwMode="auto">
          <a:xfrm>
            <a:off x="2987675" y="54768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4875" name="Rectangle 59"/>
          <p:cNvSpPr>
            <a:spLocks noChangeArrowheads="1"/>
          </p:cNvSpPr>
          <p:nvPr/>
        </p:nvSpPr>
        <p:spPr bwMode="auto">
          <a:xfrm>
            <a:off x="2986088" y="1700213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4876" name="Rectangle 60"/>
          <p:cNvSpPr>
            <a:spLocks noChangeArrowheads="1"/>
          </p:cNvSpPr>
          <p:nvPr/>
        </p:nvSpPr>
        <p:spPr bwMode="auto">
          <a:xfrm>
            <a:off x="2987675" y="285115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4877" name="Rectangle 61"/>
          <p:cNvSpPr>
            <a:spLocks noChangeArrowheads="1"/>
          </p:cNvSpPr>
          <p:nvPr/>
        </p:nvSpPr>
        <p:spPr bwMode="auto">
          <a:xfrm>
            <a:off x="2987675" y="400367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4878" name="Rectangle 62"/>
          <p:cNvSpPr>
            <a:spLocks noChangeArrowheads="1"/>
          </p:cNvSpPr>
          <p:nvPr/>
        </p:nvSpPr>
        <p:spPr bwMode="auto">
          <a:xfrm>
            <a:off x="2987675" y="515620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4879" name="Rectangle 63"/>
          <p:cNvSpPr>
            <a:spLocks noChangeArrowheads="1"/>
          </p:cNvSpPr>
          <p:nvPr/>
        </p:nvSpPr>
        <p:spPr bwMode="auto">
          <a:xfrm>
            <a:off x="4067175" y="54768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4880" name="Rectangle 64"/>
          <p:cNvSpPr>
            <a:spLocks noChangeArrowheads="1"/>
          </p:cNvSpPr>
          <p:nvPr/>
        </p:nvSpPr>
        <p:spPr bwMode="auto">
          <a:xfrm>
            <a:off x="4067175" y="170021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4881" name="Rectangle 65"/>
          <p:cNvSpPr>
            <a:spLocks noChangeArrowheads="1"/>
          </p:cNvSpPr>
          <p:nvPr/>
        </p:nvSpPr>
        <p:spPr bwMode="auto">
          <a:xfrm>
            <a:off x="4067175" y="285115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4882" name="Rectangle 66"/>
          <p:cNvSpPr>
            <a:spLocks noChangeArrowheads="1"/>
          </p:cNvSpPr>
          <p:nvPr/>
        </p:nvSpPr>
        <p:spPr bwMode="auto">
          <a:xfrm>
            <a:off x="4067175" y="400367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4883" name="Rectangle 67"/>
          <p:cNvSpPr>
            <a:spLocks noChangeArrowheads="1"/>
          </p:cNvSpPr>
          <p:nvPr/>
        </p:nvSpPr>
        <p:spPr bwMode="auto">
          <a:xfrm>
            <a:off x="4067175" y="515620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4884" name="Rectangle 68"/>
          <p:cNvSpPr>
            <a:spLocks noChangeArrowheads="1"/>
          </p:cNvSpPr>
          <p:nvPr/>
        </p:nvSpPr>
        <p:spPr bwMode="auto">
          <a:xfrm>
            <a:off x="5076825" y="54768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4885" name="Rectangle 69"/>
          <p:cNvSpPr>
            <a:spLocks noChangeArrowheads="1"/>
          </p:cNvSpPr>
          <p:nvPr/>
        </p:nvSpPr>
        <p:spPr bwMode="auto">
          <a:xfrm>
            <a:off x="5076825" y="170021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4886" name="Rectangle 70"/>
          <p:cNvSpPr>
            <a:spLocks noChangeArrowheads="1"/>
          </p:cNvSpPr>
          <p:nvPr/>
        </p:nvSpPr>
        <p:spPr bwMode="auto">
          <a:xfrm>
            <a:off x="5076825" y="285115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4887" name="Rectangle 71"/>
          <p:cNvSpPr>
            <a:spLocks noChangeArrowheads="1"/>
          </p:cNvSpPr>
          <p:nvPr/>
        </p:nvSpPr>
        <p:spPr bwMode="auto">
          <a:xfrm>
            <a:off x="5076825" y="400367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4888" name="Rectangle 72"/>
          <p:cNvSpPr>
            <a:spLocks noChangeArrowheads="1"/>
          </p:cNvSpPr>
          <p:nvPr/>
        </p:nvSpPr>
        <p:spPr bwMode="auto">
          <a:xfrm>
            <a:off x="5076825" y="515620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4889" name="Rectangle 73"/>
          <p:cNvSpPr>
            <a:spLocks noChangeArrowheads="1"/>
          </p:cNvSpPr>
          <p:nvPr/>
        </p:nvSpPr>
        <p:spPr bwMode="auto">
          <a:xfrm>
            <a:off x="6156325" y="54927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4890" name="Rectangle 74"/>
          <p:cNvSpPr>
            <a:spLocks noChangeArrowheads="1"/>
          </p:cNvSpPr>
          <p:nvPr/>
        </p:nvSpPr>
        <p:spPr bwMode="auto">
          <a:xfrm>
            <a:off x="6156325" y="170180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4891" name="Rectangle 75"/>
          <p:cNvSpPr>
            <a:spLocks noChangeArrowheads="1"/>
          </p:cNvSpPr>
          <p:nvPr/>
        </p:nvSpPr>
        <p:spPr bwMode="auto">
          <a:xfrm>
            <a:off x="6156325" y="285273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4892" name="Rectangle 76"/>
          <p:cNvSpPr>
            <a:spLocks noChangeArrowheads="1"/>
          </p:cNvSpPr>
          <p:nvPr/>
        </p:nvSpPr>
        <p:spPr bwMode="auto">
          <a:xfrm>
            <a:off x="6156325" y="400526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4893" name="Rectangle 77"/>
          <p:cNvSpPr>
            <a:spLocks noChangeArrowheads="1"/>
          </p:cNvSpPr>
          <p:nvPr/>
        </p:nvSpPr>
        <p:spPr bwMode="auto">
          <a:xfrm>
            <a:off x="6156325" y="515778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4894" name="Rectangle 78"/>
          <p:cNvSpPr>
            <a:spLocks noChangeArrowheads="1"/>
          </p:cNvSpPr>
          <p:nvPr/>
        </p:nvSpPr>
        <p:spPr bwMode="auto">
          <a:xfrm>
            <a:off x="7235825" y="54927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4895" name="Rectangle 79"/>
          <p:cNvSpPr>
            <a:spLocks noChangeArrowheads="1"/>
          </p:cNvSpPr>
          <p:nvPr/>
        </p:nvSpPr>
        <p:spPr bwMode="auto">
          <a:xfrm>
            <a:off x="7235825" y="170180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4896" name="Rectangle 80"/>
          <p:cNvSpPr>
            <a:spLocks noChangeArrowheads="1"/>
          </p:cNvSpPr>
          <p:nvPr/>
        </p:nvSpPr>
        <p:spPr bwMode="auto">
          <a:xfrm>
            <a:off x="7235825" y="285273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4897" name="Rectangle 81"/>
          <p:cNvSpPr>
            <a:spLocks noChangeArrowheads="1"/>
          </p:cNvSpPr>
          <p:nvPr/>
        </p:nvSpPr>
        <p:spPr bwMode="auto">
          <a:xfrm>
            <a:off x="7235825" y="400526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4898" name="Rectangle 82"/>
          <p:cNvSpPr>
            <a:spLocks noChangeArrowheads="1"/>
          </p:cNvSpPr>
          <p:nvPr/>
        </p:nvSpPr>
        <p:spPr bwMode="auto">
          <a:xfrm>
            <a:off x="7235825" y="515778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6" dur="2000" fill="hold"/>
                                        <p:tgtEl>
                                          <p:spTgt spid="3485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000"/>
                            </p:stCondLst>
                            <p:childTnLst>
                              <p:par>
                                <p:cTn id="8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9" dur="2000" fill="hold"/>
                                        <p:tgtEl>
                                          <p:spTgt spid="3489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4000"/>
                            </p:stCondLst>
                            <p:childTnLst>
                              <p:par>
                                <p:cTn id="11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12" dur="2000" fill="hold"/>
                                        <p:tgtEl>
                                          <p:spTgt spid="3487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6000"/>
                            </p:stCondLst>
                            <p:childTnLst>
                              <p:par>
                                <p:cTn id="14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15" dur="2000" fill="hold"/>
                                        <p:tgtEl>
                                          <p:spTgt spid="3486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8000"/>
                            </p:stCondLst>
                            <p:childTnLst>
                              <p:par>
                                <p:cTn id="17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18" dur="2000" fill="hold"/>
                                        <p:tgtEl>
                                          <p:spTgt spid="3486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0000"/>
                            </p:stCondLst>
                            <p:childTnLst>
                              <p:par>
                                <p:cTn id="20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21" dur="2000" fill="hold"/>
                                        <p:tgtEl>
                                          <p:spTgt spid="3489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2000"/>
                            </p:stCondLst>
                            <p:childTnLst>
                              <p:par>
                                <p:cTn id="23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24" dur="2000" fill="hold"/>
                                        <p:tgtEl>
                                          <p:spTgt spid="3486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4000"/>
                            </p:stCondLst>
                            <p:childTnLst>
                              <p:par>
                                <p:cTn id="26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27" dur="2000" fill="hold"/>
                                        <p:tgtEl>
                                          <p:spTgt spid="3488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6000"/>
                            </p:stCondLst>
                            <p:childTnLst>
                              <p:par>
                                <p:cTn id="29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30" dur="2000" fill="hold"/>
                                        <p:tgtEl>
                                          <p:spTgt spid="3487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18000"/>
                            </p:stCondLst>
                            <p:childTnLst>
                              <p:par>
                                <p:cTn id="32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33" dur="2000" fill="hold"/>
                                        <p:tgtEl>
                                          <p:spTgt spid="3487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20000"/>
                            </p:stCondLst>
                            <p:childTnLst>
                              <p:par>
                                <p:cTn id="35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36" dur="2000" fill="hold"/>
                                        <p:tgtEl>
                                          <p:spTgt spid="3489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22000"/>
                            </p:stCondLst>
                            <p:childTnLst>
                              <p:par>
                                <p:cTn id="38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39" dur="2000" fill="hold"/>
                                        <p:tgtEl>
                                          <p:spTgt spid="3489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24000"/>
                            </p:stCondLst>
                            <p:childTnLst>
                              <p:par>
                                <p:cTn id="41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42" dur="2000" fill="hold"/>
                                        <p:tgtEl>
                                          <p:spTgt spid="3489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26000"/>
                            </p:stCondLst>
                            <p:childTnLst>
                              <p:par>
                                <p:cTn id="44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45" dur="2000" fill="hold"/>
                                        <p:tgtEl>
                                          <p:spTgt spid="3489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28000"/>
                            </p:stCondLst>
                            <p:childTnLst>
                              <p:par>
                                <p:cTn id="47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48" dur="2000" fill="hold"/>
                                        <p:tgtEl>
                                          <p:spTgt spid="3489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30000"/>
                            </p:stCondLst>
                            <p:childTnLst>
                              <p:par>
                                <p:cTn id="50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51" dur="2000" fill="hold"/>
                                        <p:tgtEl>
                                          <p:spTgt spid="3488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34000"/>
                            </p:stCondLst>
                            <p:childTnLst>
                              <p:par>
                                <p:cTn id="53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54" dur="2000" fill="hold"/>
                                        <p:tgtEl>
                                          <p:spTgt spid="3487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36000"/>
                            </p:stCondLst>
                            <p:childTnLst>
                              <p:par>
                                <p:cTn id="56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57" dur="2000" fill="hold"/>
                                        <p:tgtEl>
                                          <p:spTgt spid="3487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38000"/>
                            </p:stCondLst>
                            <p:childTnLst>
                              <p:par>
                                <p:cTn id="59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60" dur="2000" fill="hold"/>
                                        <p:tgtEl>
                                          <p:spTgt spid="3487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>
                            <p:stCondLst>
                              <p:cond delay="40000"/>
                            </p:stCondLst>
                            <p:childTnLst>
                              <p:par>
                                <p:cTn id="62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63" dur="2000" fill="hold"/>
                                        <p:tgtEl>
                                          <p:spTgt spid="3486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42000"/>
                            </p:stCondLst>
                            <p:childTnLst>
                              <p:par>
                                <p:cTn id="65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66" dur="2000" fill="hold"/>
                                        <p:tgtEl>
                                          <p:spTgt spid="3489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7" fill="hold">
                            <p:stCondLst>
                              <p:cond delay="44000"/>
                            </p:stCondLst>
                            <p:childTnLst>
                              <p:par>
                                <p:cTn id="68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69" dur="2000" fill="hold"/>
                                        <p:tgtEl>
                                          <p:spTgt spid="3488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>
                            <p:stCondLst>
                              <p:cond delay="46000"/>
                            </p:stCondLst>
                            <p:childTnLst>
                              <p:par>
                                <p:cTn id="71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72" dur="2000" fill="hold"/>
                                        <p:tgtEl>
                                          <p:spTgt spid="3488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3" fill="hold">
                            <p:stCondLst>
                              <p:cond delay="48000"/>
                            </p:stCondLst>
                            <p:childTnLst>
                              <p:par>
                                <p:cTn id="74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75" dur="2000" fill="hold"/>
                                        <p:tgtEl>
                                          <p:spTgt spid="3488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50000"/>
                            </p:stCondLst>
                            <p:childTnLst>
                              <p:par>
                                <p:cTn id="77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78" dur="2000" fill="hold"/>
                                        <p:tgtEl>
                                          <p:spTgt spid="3486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9" fill="hold">
                            <p:stCondLst>
                              <p:cond delay="52000"/>
                            </p:stCondLst>
                            <p:childTnLst>
                              <p:par>
                                <p:cTn id="80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81" dur="2000" fill="hold"/>
                                        <p:tgtEl>
                                          <p:spTgt spid="3488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2" fill="hold">
                            <p:stCondLst>
                              <p:cond delay="54000"/>
                            </p:stCondLst>
                            <p:childTnLst>
                              <p:par>
                                <p:cTn id="83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84" dur="2000" fill="hold"/>
                                        <p:tgtEl>
                                          <p:spTgt spid="3487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5" fill="hold">
                            <p:stCondLst>
                              <p:cond delay="56000"/>
                            </p:stCondLst>
                            <p:childTnLst>
                              <p:par>
                                <p:cTn id="86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87" dur="2000" fill="hold"/>
                                        <p:tgtEl>
                                          <p:spTgt spid="3487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8" fill="hold">
                            <p:stCondLst>
                              <p:cond delay="60000"/>
                            </p:stCondLst>
                            <p:childTnLst>
                              <p:par>
                                <p:cTn id="89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90" dur="2000" fill="hold"/>
                                        <p:tgtEl>
                                          <p:spTgt spid="3489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1" fill="hold">
                            <p:stCondLst>
                              <p:cond delay="62000"/>
                            </p:stCondLst>
                            <p:childTnLst>
                              <p:par>
                                <p:cTn id="92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93" dur="2000" fill="hold"/>
                                        <p:tgtEl>
                                          <p:spTgt spid="3487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4" fill="hold">
                            <p:stCondLst>
                              <p:cond delay="64000"/>
                            </p:stCondLst>
                            <p:childTnLst>
                              <p:par>
                                <p:cTn id="95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96" dur="2000" fill="hold"/>
                                        <p:tgtEl>
                                          <p:spTgt spid="3488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7" fill="hold">
                            <p:stCondLst>
                              <p:cond delay="66000"/>
                            </p:stCondLst>
                            <p:childTnLst>
                              <p:par>
                                <p:cTn id="98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-1.32084E-6 L -0.36232 -1.32084E-6 " pathEditMode="relative" ptsTypes="AA">
                                      <p:cBhvr>
                                        <p:cTn id="99" dur="2000" fill="hold"/>
                                        <p:tgtEl>
                                          <p:spTgt spid="3487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0" fill="hold">
                            <p:stCondLst>
                              <p:cond delay="68000"/>
                            </p:stCondLst>
                            <p:childTnLst>
                              <p:par>
                                <p:cTn id="101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-7.58732E-7 L 0.38194 0.53528 " pathEditMode="relative" ptsTypes="AA">
                                      <p:cBhvr>
                                        <p:cTn id="102" dur="2000" fill="hold"/>
                                        <p:tgtEl>
                                          <p:spTgt spid="3488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3" fill="hold">
                            <p:stCondLst>
                              <p:cond delay="70000"/>
                            </p:stCondLst>
                            <p:childTnLst>
                              <p:par>
                                <p:cTn id="104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105" dur="2000" fill="hold"/>
                                        <p:tgtEl>
                                          <p:spTgt spid="3488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6" fill="hold">
                            <p:stCondLst>
                              <p:cond delay="72000"/>
                            </p:stCondLst>
                            <p:childTnLst>
                              <p:par>
                                <p:cTn id="107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-1.88295E-6 L 0.40955 0.60838 " pathEditMode="relative" ptsTypes="AA">
                                      <p:cBhvr>
                                        <p:cTn id="108" dur="2000" fill="hold"/>
                                        <p:tgtEl>
                                          <p:spTgt spid="3488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4853" grpId="0" animBg="1"/>
      <p:bldP spid="34863" grpId="0" animBg="1"/>
      <p:bldP spid="34864" grpId="0" animBg="1"/>
      <p:bldP spid="34865" grpId="0" animBg="1"/>
      <p:bldP spid="34866" grpId="0" animBg="1"/>
      <p:bldP spid="34869" grpId="0" animBg="1"/>
      <p:bldP spid="34870" grpId="0" animBg="1"/>
      <p:bldP spid="34871" grpId="0" animBg="1"/>
      <p:bldP spid="34872" grpId="0" animBg="1"/>
      <p:bldP spid="34873" grpId="0" animBg="1"/>
      <p:bldP spid="34874" grpId="0" animBg="1"/>
      <p:bldP spid="34875" grpId="0" animBg="1"/>
      <p:bldP spid="34876" grpId="0" animBg="1"/>
      <p:bldP spid="34877" grpId="0" animBg="1"/>
      <p:bldP spid="34878" grpId="0" animBg="1"/>
      <p:bldP spid="34879" grpId="0" animBg="1"/>
      <p:bldP spid="34880" grpId="0" animBg="1"/>
      <p:bldP spid="34881" grpId="0" animBg="1"/>
      <p:bldP spid="34882" grpId="0" animBg="1"/>
      <p:bldP spid="34883" grpId="0" animBg="1"/>
      <p:bldP spid="34884" grpId="0" animBg="1"/>
      <p:bldP spid="34885" grpId="0" animBg="1"/>
      <p:bldP spid="34886" grpId="0" animBg="1"/>
      <p:bldP spid="34887" grpId="0" animBg="1"/>
      <p:bldP spid="34888" grpId="0" animBg="1"/>
      <p:bldP spid="34889" grpId="0" animBg="1"/>
      <p:bldP spid="34890" grpId="0" animBg="1"/>
      <p:bldP spid="34891" grpId="0" animBg="1"/>
      <p:bldP spid="34892" grpId="0" animBg="1"/>
      <p:bldP spid="34893" grpId="0" animBg="1"/>
      <p:bldP spid="34894" grpId="0" animBg="1"/>
      <p:bldP spid="34895" grpId="0" animBg="1"/>
      <p:bldP spid="34896" grpId="0" animBg="1"/>
      <p:bldP spid="34897" grpId="0" animBg="1"/>
      <p:bldP spid="34898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Obrázek 37" descr="DSC_0315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73138" y="890588"/>
            <a:ext cx="7335837" cy="4872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151" name="Rectangle 31"/>
          <p:cNvSpPr>
            <a:spLocks noChangeArrowheads="1"/>
          </p:cNvSpPr>
          <p:nvPr/>
        </p:nvSpPr>
        <p:spPr bwMode="auto">
          <a:xfrm>
            <a:off x="898525" y="47783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52" name="Rectangle 32"/>
          <p:cNvSpPr>
            <a:spLocks noChangeArrowheads="1"/>
          </p:cNvSpPr>
          <p:nvPr/>
        </p:nvSpPr>
        <p:spPr bwMode="auto">
          <a:xfrm>
            <a:off x="1979613" y="476250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53" name="Rectangle 33"/>
          <p:cNvSpPr>
            <a:spLocks noChangeArrowheads="1"/>
          </p:cNvSpPr>
          <p:nvPr/>
        </p:nvSpPr>
        <p:spPr bwMode="auto">
          <a:xfrm>
            <a:off x="3059113" y="476250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54" name="Rectangle 34"/>
          <p:cNvSpPr>
            <a:spLocks noChangeArrowheads="1"/>
          </p:cNvSpPr>
          <p:nvPr/>
        </p:nvSpPr>
        <p:spPr bwMode="auto">
          <a:xfrm>
            <a:off x="4138613" y="476250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55" name="Rectangle 35"/>
          <p:cNvSpPr>
            <a:spLocks noChangeArrowheads="1"/>
          </p:cNvSpPr>
          <p:nvPr/>
        </p:nvSpPr>
        <p:spPr bwMode="auto">
          <a:xfrm>
            <a:off x="5148263" y="476250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56" name="Rectangle 36"/>
          <p:cNvSpPr>
            <a:spLocks noChangeArrowheads="1"/>
          </p:cNvSpPr>
          <p:nvPr/>
        </p:nvSpPr>
        <p:spPr bwMode="auto">
          <a:xfrm>
            <a:off x="6227763" y="477838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57" name="Rectangle 37"/>
          <p:cNvSpPr>
            <a:spLocks noChangeArrowheads="1"/>
          </p:cNvSpPr>
          <p:nvPr/>
        </p:nvSpPr>
        <p:spPr bwMode="auto">
          <a:xfrm>
            <a:off x="7307263" y="477838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58" name="Rectangle 38"/>
          <p:cNvSpPr>
            <a:spLocks noChangeArrowheads="1"/>
          </p:cNvSpPr>
          <p:nvPr/>
        </p:nvSpPr>
        <p:spPr bwMode="auto">
          <a:xfrm>
            <a:off x="898525" y="163036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59" name="Rectangle 39"/>
          <p:cNvSpPr>
            <a:spLocks noChangeArrowheads="1"/>
          </p:cNvSpPr>
          <p:nvPr/>
        </p:nvSpPr>
        <p:spPr bwMode="auto">
          <a:xfrm>
            <a:off x="1979613" y="1628775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60" name="Rectangle 40"/>
          <p:cNvSpPr>
            <a:spLocks noChangeArrowheads="1"/>
          </p:cNvSpPr>
          <p:nvPr/>
        </p:nvSpPr>
        <p:spPr bwMode="auto">
          <a:xfrm>
            <a:off x="3059113" y="1628775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61" name="Rectangle 41"/>
          <p:cNvSpPr>
            <a:spLocks noChangeArrowheads="1"/>
          </p:cNvSpPr>
          <p:nvPr/>
        </p:nvSpPr>
        <p:spPr bwMode="auto">
          <a:xfrm>
            <a:off x="4138613" y="1628775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62" name="Rectangle 42"/>
          <p:cNvSpPr>
            <a:spLocks noChangeArrowheads="1"/>
          </p:cNvSpPr>
          <p:nvPr/>
        </p:nvSpPr>
        <p:spPr bwMode="auto">
          <a:xfrm>
            <a:off x="5148263" y="1628775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63" name="Rectangle 43"/>
          <p:cNvSpPr>
            <a:spLocks noChangeArrowheads="1"/>
          </p:cNvSpPr>
          <p:nvPr/>
        </p:nvSpPr>
        <p:spPr bwMode="auto">
          <a:xfrm>
            <a:off x="6227763" y="1630363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64" name="Rectangle 44"/>
          <p:cNvSpPr>
            <a:spLocks noChangeArrowheads="1"/>
          </p:cNvSpPr>
          <p:nvPr/>
        </p:nvSpPr>
        <p:spPr bwMode="auto">
          <a:xfrm>
            <a:off x="7307263" y="1630363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65" name="Rectangle 45"/>
          <p:cNvSpPr>
            <a:spLocks noChangeArrowheads="1"/>
          </p:cNvSpPr>
          <p:nvPr/>
        </p:nvSpPr>
        <p:spPr bwMode="auto">
          <a:xfrm>
            <a:off x="898525" y="278288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66" name="Rectangle 46"/>
          <p:cNvSpPr>
            <a:spLocks noChangeArrowheads="1"/>
          </p:cNvSpPr>
          <p:nvPr/>
        </p:nvSpPr>
        <p:spPr bwMode="auto">
          <a:xfrm>
            <a:off x="1985963" y="2786063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67" name="Rectangle 47"/>
          <p:cNvSpPr>
            <a:spLocks noChangeArrowheads="1"/>
          </p:cNvSpPr>
          <p:nvPr/>
        </p:nvSpPr>
        <p:spPr bwMode="auto">
          <a:xfrm>
            <a:off x="3059113" y="2781300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68" name="Rectangle 48"/>
          <p:cNvSpPr>
            <a:spLocks noChangeArrowheads="1"/>
          </p:cNvSpPr>
          <p:nvPr/>
        </p:nvSpPr>
        <p:spPr bwMode="auto">
          <a:xfrm>
            <a:off x="4138613" y="2781300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69" name="Rectangle 49"/>
          <p:cNvSpPr>
            <a:spLocks noChangeArrowheads="1"/>
          </p:cNvSpPr>
          <p:nvPr/>
        </p:nvSpPr>
        <p:spPr bwMode="auto">
          <a:xfrm>
            <a:off x="5148263" y="2781300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70" name="Rectangle 50"/>
          <p:cNvSpPr>
            <a:spLocks noChangeArrowheads="1"/>
          </p:cNvSpPr>
          <p:nvPr/>
        </p:nvSpPr>
        <p:spPr bwMode="auto">
          <a:xfrm>
            <a:off x="6227763" y="2782888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71" name="Rectangle 51"/>
          <p:cNvSpPr>
            <a:spLocks noChangeArrowheads="1"/>
          </p:cNvSpPr>
          <p:nvPr/>
        </p:nvSpPr>
        <p:spPr bwMode="auto">
          <a:xfrm>
            <a:off x="7307263" y="2782888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72" name="Rectangle 52"/>
          <p:cNvSpPr>
            <a:spLocks noChangeArrowheads="1"/>
          </p:cNvSpPr>
          <p:nvPr/>
        </p:nvSpPr>
        <p:spPr bwMode="auto">
          <a:xfrm>
            <a:off x="898525" y="393541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73" name="Rectangle 53"/>
          <p:cNvSpPr>
            <a:spLocks noChangeArrowheads="1"/>
          </p:cNvSpPr>
          <p:nvPr/>
        </p:nvSpPr>
        <p:spPr bwMode="auto">
          <a:xfrm>
            <a:off x="1985963" y="3929063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74" name="Rectangle 54"/>
          <p:cNvSpPr>
            <a:spLocks noChangeArrowheads="1"/>
          </p:cNvSpPr>
          <p:nvPr/>
        </p:nvSpPr>
        <p:spPr bwMode="auto">
          <a:xfrm>
            <a:off x="3059113" y="3933825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75" name="Rectangle 55"/>
          <p:cNvSpPr>
            <a:spLocks noChangeArrowheads="1"/>
          </p:cNvSpPr>
          <p:nvPr/>
        </p:nvSpPr>
        <p:spPr bwMode="auto">
          <a:xfrm>
            <a:off x="4138613" y="3933825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76" name="Rectangle 56"/>
          <p:cNvSpPr>
            <a:spLocks noChangeArrowheads="1"/>
          </p:cNvSpPr>
          <p:nvPr/>
        </p:nvSpPr>
        <p:spPr bwMode="auto">
          <a:xfrm>
            <a:off x="5148263" y="3933825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77" name="Rectangle 57"/>
          <p:cNvSpPr>
            <a:spLocks noChangeArrowheads="1"/>
          </p:cNvSpPr>
          <p:nvPr/>
        </p:nvSpPr>
        <p:spPr bwMode="auto">
          <a:xfrm>
            <a:off x="6227763" y="3935413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78" name="Rectangle 58"/>
          <p:cNvSpPr>
            <a:spLocks noChangeArrowheads="1"/>
          </p:cNvSpPr>
          <p:nvPr/>
        </p:nvSpPr>
        <p:spPr bwMode="auto">
          <a:xfrm>
            <a:off x="7307263" y="3935413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79" name="Rectangle 59"/>
          <p:cNvSpPr>
            <a:spLocks noChangeArrowheads="1"/>
          </p:cNvSpPr>
          <p:nvPr/>
        </p:nvSpPr>
        <p:spPr bwMode="auto">
          <a:xfrm>
            <a:off x="898525" y="508793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80" name="Rectangle 60"/>
          <p:cNvSpPr>
            <a:spLocks noChangeArrowheads="1"/>
          </p:cNvSpPr>
          <p:nvPr/>
        </p:nvSpPr>
        <p:spPr bwMode="auto">
          <a:xfrm>
            <a:off x="1979613" y="5086350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81" name="Rectangle 61"/>
          <p:cNvSpPr>
            <a:spLocks noChangeArrowheads="1"/>
          </p:cNvSpPr>
          <p:nvPr/>
        </p:nvSpPr>
        <p:spPr bwMode="auto">
          <a:xfrm>
            <a:off x="3059113" y="5086350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82" name="Rectangle 62"/>
          <p:cNvSpPr>
            <a:spLocks noChangeArrowheads="1"/>
          </p:cNvSpPr>
          <p:nvPr/>
        </p:nvSpPr>
        <p:spPr bwMode="auto">
          <a:xfrm>
            <a:off x="4138613" y="5086350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83" name="Rectangle 63"/>
          <p:cNvSpPr>
            <a:spLocks noChangeArrowheads="1"/>
          </p:cNvSpPr>
          <p:nvPr/>
        </p:nvSpPr>
        <p:spPr bwMode="auto">
          <a:xfrm>
            <a:off x="5148263" y="5086350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84" name="Rectangle 64"/>
          <p:cNvSpPr>
            <a:spLocks noChangeArrowheads="1"/>
          </p:cNvSpPr>
          <p:nvPr/>
        </p:nvSpPr>
        <p:spPr bwMode="auto">
          <a:xfrm>
            <a:off x="6227763" y="5087938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85" name="Rectangle 65"/>
          <p:cNvSpPr>
            <a:spLocks noChangeArrowheads="1"/>
          </p:cNvSpPr>
          <p:nvPr/>
        </p:nvSpPr>
        <p:spPr bwMode="auto">
          <a:xfrm>
            <a:off x="7307263" y="5087938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6" dur="2000" fill="hold"/>
                                        <p:tgtEl>
                                          <p:spTgt spid="515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000"/>
                            </p:stCondLst>
                            <p:childTnLst>
                              <p:par>
                                <p:cTn id="8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9" dur="2000" fill="hold"/>
                                        <p:tgtEl>
                                          <p:spTgt spid="515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4000"/>
                            </p:stCondLst>
                            <p:childTnLst>
                              <p:par>
                                <p:cTn id="11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12" dur="2000" fill="hold"/>
                                        <p:tgtEl>
                                          <p:spTgt spid="515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6000"/>
                            </p:stCondLst>
                            <p:childTnLst>
                              <p:par>
                                <p:cTn id="14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15" dur="2000" fill="hold"/>
                                        <p:tgtEl>
                                          <p:spTgt spid="515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8000"/>
                            </p:stCondLst>
                            <p:childTnLst>
                              <p:par>
                                <p:cTn id="17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18" dur="2000" fill="hold"/>
                                        <p:tgtEl>
                                          <p:spTgt spid="515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0000"/>
                            </p:stCondLst>
                            <p:childTnLst>
                              <p:par>
                                <p:cTn id="20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21" dur="2000" fill="hold"/>
                                        <p:tgtEl>
                                          <p:spTgt spid="515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2000"/>
                            </p:stCondLst>
                            <p:childTnLst>
                              <p:par>
                                <p:cTn id="23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24" dur="2000" fill="hold"/>
                                        <p:tgtEl>
                                          <p:spTgt spid="515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8000"/>
                            </p:stCondLst>
                            <p:childTnLst>
                              <p:par>
                                <p:cTn id="26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33  E" pathEditMode="relative" ptsTypes="">
                                      <p:cBhvr>
                                        <p:cTn id="27" dur="2000" fill="hold"/>
                                        <p:tgtEl>
                                          <p:spTgt spid="518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20000"/>
                            </p:stCondLst>
                            <p:childTnLst>
                              <p:par>
                                <p:cTn id="29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30" dur="2000" fill="hold"/>
                                        <p:tgtEl>
                                          <p:spTgt spid="516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24000"/>
                            </p:stCondLst>
                            <p:childTnLst>
                              <p:par>
                                <p:cTn id="32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33  E" pathEditMode="relative" ptsTypes="">
                                      <p:cBhvr>
                                        <p:cTn id="33" dur="2000" fill="hold"/>
                                        <p:tgtEl>
                                          <p:spTgt spid="518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28000"/>
                            </p:stCondLst>
                            <p:childTnLst>
                              <p:par>
                                <p:cTn id="35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33  E" pathEditMode="relative" ptsTypes="">
                                      <p:cBhvr>
                                        <p:cTn id="36" dur="2000" fill="hold"/>
                                        <p:tgtEl>
                                          <p:spTgt spid="518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30000"/>
                            </p:stCondLst>
                            <p:childTnLst>
                              <p:par>
                                <p:cTn id="38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33  E" pathEditMode="relative" ptsTypes="">
                                      <p:cBhvr>
                                        <p:cTn id="39" dur="2000" fill="hold"/>
                                        <p:tgtEl>
                                          <p:spTgt spid="518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32000"/>
                            </p:stCondLst>
                            <p:childTnLst>
                              <p:par>
                                <p:cTn id="41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42" dur="2000" fill="hold"/>
                                        <p:tgtEl>
                                          <p:spTgt spid="518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34000"/>
                            </p:stCondLst>
                            <p:childTnLst>
                              <p:par>
                                <p:cTn id="44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33  E" pathEditMode="relative" ptsTypes="">
                                      <p:cBhvr>
                                        <p:cTn id="45" dur="2000" fill="hold"/>
                                        <p:tgtEl>
                                          <p:spTgt spid="518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36000"/>
                            </p:stCondLst>
                            <p:childTnLst>
                              <p:par>
                                <p:cTn id="47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48" dur="2000" fill="hold"/>
                                        <p:tgtEl>
                                          <p:spTgt spid="516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38000"/>
                            </p:stCondLst>
                            <p:childTnLst>
                              <p:par>
                                <p:cTn id="50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51" dur="2000" fill="hold"/>
                                        <p:tgtEl>
                                          <p:spTgt spid="517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40000"/>
                            </p:stCondLst>
                            <p:childTnLst>
                              <p:par>
                                <p:cTn id="53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54" dur="2000" fill="hold"/>
                                        <p:tgtEl>
                                          <p:spTgt spid="517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42000"/>
                            </p:stCondLst>
                            <p:childTnLst>
                              <p:par>
                                <p:cTn id="56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6 1.48148E-6 L 0.33871 0.45162 " pathEditMode="relative" ptsTypes="AA">
                                      <p:cBhvr>
                                        <p:cTn id="57" dur="2000" fill="hold"/>
                                        <p:tgtEl>
                                          <p:spTgt spid="517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44000"/>
                            </p:stCondLst>
                            <p:childTnLst>
                              <p:par>
                                <p:cTn id="59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05556E-6 1.48148E-6 L -0.39757 1.48148E-6 " pathEditMode="relative" ptsTypes="AA">
                                      <p:cBhvr>
                                        <p:cTn id="60" dur="2000" fill="hold"/>
                                        <p:tgtEl>
                                          <p:spTgt spid="517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>
                            <p:stCondLst>
                              <p:cond delay="46000"/>
                            </p:stCondLst>
                            <p:childTnLst>
                              <p:par>
                                <p:cTn id="62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63" dur="2000" fill="hold"/>
                                        <p:tgtEl>
                                          <p:spTgt spid="517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48000"/>
                            </p:stCondLst>
                            <p:childTnLst>
                              <p:par>
                                <p:cTn id="65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66" dur="2000" fill="hold"/>
                                        <p:tgtEl>
                                          <p:spTgt spid="517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7" fill="hold">
                            <p:stCondLst>
                              <p:cond delay="50000"/>
                            </p:stCondLst>
                            <p:childTnLst>
                              <p:par>
                                <p:cTn id="68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69" dur="2000" fill="hold"/>
                                        <p:tgtEl>
                                          <p:spTgt spid="515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>
                            <p:stCondLst>
                              <p:cond delay="52000"/>
                            </p:stCondLst>
                            <p:childTnLst>
                              <p:par>
                                <p:cTn id="71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72" dur="2000" fill="hold"/>
                                        <p:tgtEl>
                                          <p:spTgt spid="517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3" fill="hold">
                            <p:stCondLst>
                              <p:cond delay="54000"/>
                            </p:stCondLst>
                            <p:childTnLst>
                              <p:par>
                                <p:cTn id="74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75" dur="2000" fill="hold"/>
                                        <p:tgtEl>
                                          <p:spTgt spid="516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56000"/>
                            </p:stCondLst>
                            <p:childTnLst>
                              <p:par>
                                <p:cTn id="77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78" dur="2000" fill="hold"/>
                                        <p:tgtEl>
                                          <p:spTgt spid="516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9" fill="hold">
                            <p:stCondLst>
                              <p:cond delay="58000"/>
                            </p:stCondLst>
                            <p:childTnLst>
                              <p:par>
                                <p:cTn id="80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-1.85185E-6 L 0.2915 0.35301 " pathEditMode="relative" ptsTypes="AA">
                                      <p:cBhvr>
                                        <p:cTn id="81" dur="2000" fill="hold"/>
                                        <p:tgtEl>
                                          <p:spTgt spid="517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2" fill="hold">
                            <p:stCondLst>
                              <p:cond delay="60000"/>
                            </p:stCondLst>
                            <p:childTnLst>
                              <p:par>
                                <p:cTn id="83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33  E" pathEditMode="relative" ptsTypes="">
                                      <p:cBhvr>
                                        <p:cTn id="84" dur="2000" fill="hold"/>
                                        <p:tgtEl>
                                          <p:spTgt spid="517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5" fill="hold">
                            <p:stCondLst>
                              <p:cond delay="62000"/>
                            </p:stCondLst>
                            <p:childTnLst>
                              <p:par>
                                <p:cTn id="86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87" dur="2000" fill="hold"/>
                                        <p:tgtEl>
                                          <p:spTgt spid="516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8" fill="hold">
                            <p:stCondLst>
                              <p:cond delay="64000"/>
                            </p:stCondLst>
                            <p:childTnLst>
                              <p:par>
                                <p:cTn id="89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90" dur="2000" fill="hold"/>
                                        <p:tgtEl>
                                          <p:spTgt spid="515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1" fill="hold">
                            <p:stCondLst>
                              <p:cond delay="66000"/>
                            </p:stCondLst>
                            <p:childTnLst>
                              <p:par>
                                <p:cTn id="92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93" dur="2000" fill="hold"/>
                                        <p:tgtEl>
                                          <p:spTgt spid="516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4" fill="hold">
                            <p:stCondLst>
                              <p:cond delay="68000"/>
                            </p:stCondLst>
                            <p:childTnLst>
                              <p:par>
                                <p:cTn id="95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96" dur="2000" fill="hold"/>
                                        <p:tgtEl>
                                          <p:spTgt spid="516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7" fill="hold">
                            <p:stCondLst>
                              <p:cond delay="70000"/>
                            </p:stCondLst>
                            <p:childTnLst>
                              <p:par>
                                <p:cTn id="98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99" dur="2000" fill="hold"/>
                                        <p:tgtEl>
                                          <p:spTgt spid="517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0" fill="hold">
                            <p:stCondLst>
                              <p:cond delay="72000"/>
                            </p:stCondLst>
                            <p:childTnLst>
                              <p:par>
                                <p:cTn id="101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3142 -0.03148 L 0.37795 -0.24166 " pathEditMode="relative" rAng="0" ptsTypes="AA">
                                      <p:cBhvr>
                                        <p:cTn id="102" dur="2000" fill="hold"/>
                                        <p:tgtEl>
                                          <p:spTgt spid="516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7300" y="-105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3" fill="hold">
                            <p:stCondLst>
                              <p:cond delay="74000"/>
                            </p:stCondLst>
                            <p:childTnLst>
                              <p:par>
                                <p:cTn id="104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4358 -0.025 L 0.46094 -0.51458 " pathEditMode="relative" rAng="0" ptsTypes="AA">
                                      <p:cBhvr>
                                        <p:cTn id="105" dur="2000" fill="hold"/>
                                        <p:tgtEl>
                                          <p:spTgt spid="516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0900" y="-245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6" fill="hold">
                            <p:stCondLst>
                              <p:cond delay="76000"/>
                            </p:stCondLst>
                            <p:childTnLst>
                              <p:par>
                                <p:cTn id="107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8.14815E-6 L -0.51979 -0.47893 " pathEditMode="relative" ptsTypes="AA">
                                      <p:cBhvr>
                                        <p:cTn id="108" dur="2000" fill="hold"/>
                                        <p:tgtEl>
                                          <p:spTgt spid="516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51" grpId="0" animBg="1"/>
      <p:bldP spid="5152" grpId="0" animBg="1"/>
      <p:bldP spid="5153" grpId="0" animBg="1"/>
      <p:bldP spid="5154" grpId="0" animBg="1"/>
      <p:bldP spid="5155" grpId="0" animBg="1"/>
      <p:bldP spid="5156" grpId="0" animBg="1"/>
      <p:bldP spid="5157" grpId="0" animBg="1"/>
      <p:bldP spid="5158" grpId="0" animBg="1"/>
      <p:bldP spid="5159" grpId="0" animBg="1"/>
      <p:bldP spid="5160" grpId="0" animBg="1"/>
      <p:bldP spid="5161" grpId="0" animBg="1"/>
      <p:bldP spid="5162" grpId="0" animBg="1"/>
      <p:bldP spid="5163" grpId="0" animBg="1"/>
      <p:bldP spid="5164" grpId="0" animBg="1"/>
      <p:bldP spid="5165" grpId="0" animBg="1"/>
      <p:bldP spid="5166" grpId="0" animBg="1"/>
      <p:bldP spid="5167" grpId="0" animBg="1"/>
      <p:bldP spid="5168" grpId="0" animBg="1"/>
      <p:bldP spid="5169" grpId="0" animBg="1"/>
      <p:bldP spid="5170" grpId="0" animBg="1"/>
      <p:bldP spid="5171" grpId="0" animBg="1"/>
      <p:bldP spid="5172" grpId="0" animBg="1"/>
      <p:bldP spid="5173" grpId="0" animBg="1"/>
      <p:bldP spid="5174" grpId="0" animBg="1"/>
      <p:bldP spid="5175" grpId="0" animBg="1"/>
      <p:bldP spid="5176" grpId="0" animBg="1"/>
      <p:bldP spid="5177" grpId="0" animBg="1"/>
      <p:bldP spid="5178" grpId="0" animBg="1"/>
      <p:bldP spid="5179" grpId="0" animBg="1"/>
      <p:bldP spid="5180" grpId="0" animBg="1"/>
      <p:bldP spid="5181" grpId="0" animBg="1"/>
      <p:bldP spid="5182" grpId="0" animBg="1"/>
      <p:bldP spid="5183" grpId="0" animBg="1"/>
      <p:bldP spid="5184" grpId="0" animBg="1"/>
      <p:bldP spid="5185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Obrázek 37" descr="DSC_0326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063625" y="1098550"/>
            <a:ext cx="7207250" cy="47863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171" name="Rectangle 27"/>
          <p:cNvSpPr>
            <a:spLocks noChangeArrowheads="1"/>
          </p:cNvSpPr>
          <p:nvPr/>
        </p:nvSpPr>
        <p:spPr bwMode="auto">
          <a:xfrm>
            <a:off x="900113" y="620713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172" name="Rectangle 28"/>
          <p:cNvSpPr>
            <a:spLocks noChangeArrowheads="1"/>
          </p:cNvSpPr>
          <p:nvPr/>
        </p:nvSpPr>
        <p:spPr bwMode="auto">
          <a:xfrm>
            <a:off x="900113" y="1773238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173" name="Rectangle 29"/>
          <p:cNvSpPr>
            <a:spLocks noChangeArrowheads="1"/>
          </p:cNvSpPr>
          <p:nvPr/>
        </p:nvSpPr>
        <p:spPr bwMode="auto">
          <a:xfrm>
            <a:off x="900113" y="2924175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174" name="Rectangle 30"/>
          <p:cNvSpPr>
            <a:spLocks noChangeArrowheads="1"/>
          </p:cNvSpPr>
          <p:nvPr/>
        </p:nvSpPr>
        <p:spPr bwMode="auto">
          <a:xfrm>
            <a:off x="900113" y="4076700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175" name="Rectangle 31"/>
          <p:cNvSpPr>
            <a:spLocks noChangeArrowheads="1"/>
          </p:cNvSpPr>
          <p:nvPr/>
        </p:nvSpPr>
        <p:spPr bwMode="auto">
          <a:xfrm>
            <a:off x="900113" y="5229225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176" name="Rectangle 32"/>
          <p:cNvSpPr>
            <a:spLocks noChangeArrowheads="1"/>
          </p:cNvSpPr>
          <p:nvPr/>
        </p:nvSpPr>
        <p:spPr bwMode="auto">
          <a:xfrm>
            <a:off x="1981200" y="61912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177" name="Rectangle 33"/>
          <p:cNvSpPr>
            <a:spLocks noChangeArrowheads="1"/>
          </p:cNvSpPr>
          <p:nvPr/>
        </p:nvSpPr>
        <p:spPr bwMode="auto">
          <a:xfrm>
            <a:off x="1981200" y="177165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178" name="Rectangle 34"/>
          <p:cNvSpPr>
            <a:spLocks noChangeArrowheads="1"/>
          </p:cNvSpPr>
          <p:nvPr/>
        </p:nvSpPr>
        <p:spPr bwMode="auto">
          <a:xfrm>
            <a:off x="1981200" y="292258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179" name="Rectangle 35"/>
          <p:cNvSpPr>
            <a:spLocks noChangeArrowheads="1"/>
          </p:cNvSpPr>
          <p:nvPr/>
        </p:nvSpPr>
        <p:spPr bwMode="auto">
          <a:xfrm>
            <a:off x="1985963" y="4071938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180" name="Rectangle 36"/>
          <p:cNvSpPr>
            <a:spLocks noChangeArrowheads="1"/>
          </p:cNvSpPr>
          <p:nvPr/>
        </p:nvSpPr>
        <p:spPr bwMode="auto">
          <a:xfrm>
            <a:off x="1981200" y="522763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181" name="Rectangle 37"/>
          <p:cNvSpPr>
            <a:spLocks noChangeArrowheads="1"/>
          </p:cNvSpPr>
          <p:nvPr/>
        </p:nvSpPr>
        <p:spPr bwMode="auto">
          <a:xfrm>
            <a:off x="3060700" y="61912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182" name="Rectangle 38"/>
          <p:cNvSpPr>
            <a:spLocks noChangeArrowheads="1"/>
          </p:cNvSpPr>
          <p:nvPr/>
        </p:nvSpPr>
        <p:spPr bwMode="auto">
          <a:xfrm>
            <a:off x="3060700" y="177165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183" name="Rectangle 39"/>
          <p:cNvSpPr>
            <a:spLocks noChangeArrowheads="1"/>
          </p:cNvSpPr>
          <p:nvPr/>
        </p:nvSpPr>
        <p:spPr bwMode="auto">
          <a:xfrm>
            <a:off x="3060700" y="292258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184" name="Rectangle 40"/>
          <p:cNvSpPr>
            <a:spLocks noChangeArrowheads="1"/>
          </p:cNvSpPr>
          <p:nvPr/>
        </p:nvSpPr>
        <p:spPr bwMode="auto">
          <a:xfrm>
            <a:off x="3060700" y="407511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185" name="Rectangle 41"/>
          <p:cNvSpPr>
            <a:spLocks noChangeArrowheads="1"/>
          </p:cNvSpPr>
          <p:nvPr/>
        </p:nvSpPr>
        <p:spPr bwMode="auto">
          <a:xfrm>
            <a:off x="3060700" y="522763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186" name="Rectangle 42"/>
          <p:cNvSpPr>
            <a:spLocks noChangeArrowheads="1"/>
          </p:cNvSpPr>
          <p:nvPr/>
        </p:nvSpPr>
        <p:spPr bwMode="auto">
          <a:xfrm>
            <a:off x="4140200" y="61912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187" name="Rectangle 43"/>
          <p:cNvSpPr>
            <a:spLocks noChangeArrowheads="1"/>
          </p:cNvSpPr>
          <p:nvPr/>
        </p:nvSpPr>
        <p:spPr bwMode="auto">
          <a:xfrm>
            <a:off x="4140200" y="177165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188" name="Rectangle 44"/>
          <p:cNvSpPr>
            <a:spLocks noChangeArrowheads="1"/>
          </p:cNvSpPr>
          <p:nvPr/>
        </p:nvSpPr>
        <p:spPr bwMode="auto">
          <a:xfrm>
            <a:off x="4140200" y="292258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189" name="Rectangle 45"/>
          <p:cNvSpPr>
            <a:spLocks noChangeArrowheads="1"/>
          </p:cNvSpPr>
          <p:nvPr/>
        </p:nvSpPr>
        <p:spPr bwMode="auto">
          <a:xfrm>
            <a:off x="4140200" y="407511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190" name="Rectangle 46"/>
          <p:cNvSpPr>
            <a:spLocks noChangeArrowheads="1"/>
          </p:cNvSpPr>
          <p:nvPr/>
        </p:nvSpPr>
        <p:spPr bwMode="auto">
          <a:xfrm>
            <a:off x="4140200" y="522763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191" name="Rectangle 47"/>
          <p:cNvSpPr>
            <a:spLocks noChangeArrowheads="1"/>
          </p:cNvSpPr>
          <p:nvPr/>
        </p:nvSpPr>
        <p:spPr bwMode="auto">
          <a:xfrm>
            <a:off x="5149850" y="61912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192" name="Rectangle 48"/>
          <p:cNvSpPr>
            <a:spLocks noChangeArrowheads="1"/>
          </p:cNvSpPr>
          <p:nvPr/>
        </p:nvSpPr>
        <p:spPr bwMode="auto">
          <a:xfrm>
            <a:off x="5149850" y="177165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193" name="Rectangle 49"/>
          <p:cNvSpPr>
            <a:spLocks noChangeArrowheads="1"/>
          </p:cNvSpPr>
          <p:nvPr/>
        </p:nvSpPr>
        <p:spPr bwMode="auto">
          <a:xfrm>
            <a:off x="5149850" y="292258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194" name="Rectangle 50"/>
          <p:cNvSpPr>
            <a:spLocks noChangeArrowheads="1"/>
          </p:cNvSpPr>
          <p:nvPr/>
        </p:nvSpPr>
        <p:spPr bwMode="auto">
          <a:xfrm>
            <a:off x="5149850" y="407511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195" name="Rectangle 51"/>
          <p:cNvSpPr>
            <a:spLocks noChangeArrowheads="1"/>
          </p:cNvSpPr>
          <p:nvPr/>
        </p:nvSpPr>
        <p:spPr bwMode="auto">
          <a:xfrm>
            <a:off x="5149850" y="522763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196" name="Rectangle 52"/>
          <p:cNvSpPr>
            <a:spLocks noChangeArrowheads="1"/>
          </p:cNvSpPr>
          <p:nvPr/>
        </p:nvSpPr>
        <p:spPr bwMode="auto">
          <a:xfrm>
            <a:off x="6229350" y="62071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197" name="Rectangle 53"/>
          <p:cNvSpPr>
            <a:spLocks noChangeArrowheads="1"/>
          </p:cNvSpPr>
          <p:nvPr/>
        </p:nvSpPr>
        <p:spPr bwMode="auto">
          <a:xfrm>
            <a:off x="6229350" y="177323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198" name="Rectangle 54"/>
          <p:cNvSpPr>
            <a:spLocks noChangeArrowheads="1"/>
          </p:cNvSpPr>
          <p:nvPr/>
        </p:nvSpPr>
        <p:spPr bwMode="auto">
          <a:xfrm>
            <a:off x="6229350" y="292417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199" name="Rectangle 55"/>
          <p:cNvSpPr>
            <a:spLocks noChangeArrowheads="1"/>
          </p:cNvSpPr>
          <p:nvPr/>
        </p:nvSpPr>
        <p:spPr bwMode="auto">
          <a:xfrm>
            <a:off x="6229350" y="407670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200" name="Rectangle 56"/>
          <p:cNvSpPr>
            <a:spLocks noChangeArrowheads="1"/>
          </p:cNvSpPr>
          <p:nvPr/>
        </p:nvSpPr>
        <p:spPr bwMode="auto">
          <a:xfrm>
            <a:off x="6229350" y="522922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201" name="Rectangle 57"/>
          <p:cNvSpPr>
            <a:spLocks noChangeArrowheads="1"/>
          </p:cNvSpPr>
          <p:nvPr/>
        </p:nvSpPr>
        <p:spPr bwMode="auto">
          <a:xfrm>
            <a:off x="7308850" y="62071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202" name="Rectangle 58"/>
          <p:cNvSpPr>
            <a:spLocks noChangeArrowheads="1"/>
          </p:cNvSpPr>
          <p:nvPr/>
        </p:nvSpPr>
        <p:spPr bwMode="auto">
          <a:xfrm>
            <a:off x="7308850" y="177323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203" name="Rectangle 59"/>
          <p:cNvSpPr>
            <a:spLocks noChangeArrowheads="1"/>
          </p:cNvSpPr>
          <p:nvPr/>
        </p:nvSpPr>
        <p:spPr bwMode="auto">
          <a:xfrm>
            <a:off x="7308850" y="292417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204" name="Rectangle 60"/>
          <p:cNvSpPr>
            <a:spLocks noChangeArrowheads="1"/>
          </p:cNvSpPr>
          <p:nvPr/>
        </p:nvSpPr>
        <p:spPr bwMode="auto">
          <a:xfrm>
            <a:off x="7308850" y="407670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205" name="Rectangle 61"/>
          <p:cNvSpPr>
            <a:spLocks noChangeArrowheads="1"/>
          </p:cNvSpPr>
          <p:nvPr/>
        </p:nvSpPr>
        <p:spPr bwMode="auto">
          <a:xfrm>
            <a:off x="7308850" y="522922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6" dur="2000" fill="hold"/>
                                        <p:tgtEl>
                                          <p:spTgt spid="617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000"/>
                            </p:stCondLst>
                            <p:childTnLst>
                              <p:par>
                                <p:cTn id="8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9" dur="2000" fill="hold"/>
                                        <p:tgtEl>
                                          <p:spTgt spid="620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6000"/>
                            </p:stCondLst>
                            <p:childTnLst>
                              <p:par>
                                <p:cTn id="11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12" dur="2000" fill="hold"/>
                                        <p:tgtEl>
                                          <p:spTgt spid="617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8000"/>
                            </p:stCondLst>
                            <p:childTnLst>
                              <p:par>
                                <p:cTn id="14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15" dur="2000" fill="hold"/>
                                        <p:tgtEl>
                                          <p:spTgt spid="617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0000"/>
                            </p:stCondLst>
                            <p:childTnLst>
                              <p:par>
                                <p:cTn id="17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18" dur="2000" fill="hold"/>
                                        <p:tgtEl>
                                          <p:spTgt spid="620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2000"/>
                            </p:stCondLst>
                            <p:childTnLst>
                              <p:par>
                                <p:cTn id="20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21" dur="2000" fill="hold"/>
                                        <p:tgtEl>
                                          <p:spTgt spid="617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4000"/>
                            </p:stCondLst>
                            <p:childTnLst>
                              <p:par>
                                <p:cTn id="23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24" dur="2000" fill="hold"/>
                                        <p:tgtEl>
                                          <p:spTgt spid="619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6000"/>
                            </p:stCondLst>
                            <p:childTnLst>
                              <p:par>
                                <p:cTn id="26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27" dur="2000" fill="hold"/>
                                        <p:tgtEl>
                                          <p:spTgt spid="618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8000"/>
                            </p:stCondLst>
                            <p:childTnLst>
                              <p:par>
                                <p:cTn id="29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30" dur="2000" fill="hold"/>
                                        <p:tgtEl>
                                          <p:spTgt spid="618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20000"/>
                            </p:stCondLst>
                            <p:childTnLst>
                              <p:par>
                                <p:cTn id="32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33" dur="2000" fill="hold"/>
                                        <p:tgtEl>
                                          <p:spTgt spid="617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22000"/>
                            </p:stCondLst>
                            <p:childTnLst>
                              <p:par>
                                <p:cTn id="35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36" dur="2000" fill="hold"/>
                                        <p:tgtEl>
                                          <p:spTgt spid="620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24000"/>
                            </p:stCondLst>
                            <p:childTnLst>
                              <p:par>
                                <p:cTn id="38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39" dur="2000" fill="hold"/>
                                        <p:tgtEl>
                                          <p:spTgt spid="618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26000"/>
                            </p:stCondLst>
                            <p:childTnLst>
                              <p:par>
                                <p:cTn id="41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42" dur="2000" fill="hold"/>
                                        <p:tgtEl>
                                          <p:spTgt spid="620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28000"/>
                            </p:stCondLst>
                            <p:childTnLst>
                              <p:par>
                                <p:cTn id="44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45" dur="2000" fill="hold"/>
                                        <p:tgtEl>
                                          <p:spTgt spid="620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30000"/>
                            </p:stCondLst>
                            <p:childTnLst>
                              <p:par>
                                <p:cTn id="47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48" dur="2000" fill="hold"/>
                                        <p:tgtEl>
                                          <p:spTgt spid="620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32000"/>
                            </p:stCondLst>
                            <p:childTnLst>
                              <p:par>
                                <p:cTn id="50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51" dur="2000" fill="hold"/>
                                        <p:tgtEl>
                                          <p:spTgt spid="619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34000"/>
                            </p:stCondLst>
                            <p:childTnLst>
                              <p:par>
                                <p:cTn id="53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54" dur="2000" fill="hold"/>
                                        <p:tgtEl>
                                          <p:spTgt spid="619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36000"/>
                            </p:stCondLst>
                            <p:childTnLst>
                              <p:par>
                                <p:cTn id="56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57" dur="2000" fill="hold"/>
                                        <p:tgtEl>
                                          <p:spTgt spid="618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38000"/>
                            </p:stCondLst>
                            <p:childTnLst>
                              <p:par>
                                <p:cTn id="59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60" dur="2000" fill="hold"/>
                                        <p:tgtEl>
                                          <p:spTgt spid="619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>
                            <p:stCondLst>
                              <p:cond delay="40000"/>
                            </p:stCondLst>
                            <p:childTnLst>
                              <p:par>
                                <p:cTn id="62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63" dur="2000" fill="hold"/>
                                        <p:tgtEl>
                                          <p:spTgt spid="618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42000"/>
                            </p:stCondLst>
                            <p:childTnLst>
                              <p:par>
                                <p:cTn id="65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66" dur="2000" fill="hold"/>
                                        <p:tgtEl>
                                          <p:spTgt spid="617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7" fill="hold">
                            <p:stCondLst>
                              <p:cond delay="44000"/>
                            </p:stCondLst>
                            <p:childTnLst>
                              <p:par>
                                <p:cTn id="68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69" dur="2000" fill="hold"/>
                                        <p:tgtEl>
                                          <p:spTgt spid="617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>
                            <p:stCondLst>
                              <p:cond delay="46000"/>
                            </p:stCondLst>
                            <p:childTnLst>
                              <p:par>
                                <p:cTn id="71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72" dur="2000" fill="hold"/>
                                        <p:tgtEl>
                                          <p:spTgt spid="619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3" fill="hold">
                            <p:stCondLst>
                              <p:cond delay="48000"/>
                            </p:stCondLst>
                            <p:childTnLst>
                              <p:par>
                                <p:cTn id="74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75" dur="2000" fill="hold"/>
                                        <p:tgtEl>
                                          <p:spTgt spid="619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50000"/>
                            </p:stCondLst>
                            <p:childTnLst>
                              <p:par>
                                <p:cTn id="77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78" dur="2000" fill="hold"/>
                                        <p:tgtEl>
                                          <p:spTgt spid="618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9" fill="hold">
                            <p:stCondLst>
                              <p:cond delay="52000"/>
                            </p:stCondLst>
                            <p:childTnLst>
                              <p:par>
                                <p:cTn id="80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81" dur="2000" fill="hold"/>
                                        <p:tgtEl>
                                          <p:spTgt spid="617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2" fill="hold">
                            <p:stCondLst>
                              <p:cond delay="56000"/>
                            </p:stCondLst>
                            <p:childTnLst>
                              <p:par>
                                <p:cTn id="83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84" dur="2000" fill="hold"/>
                                        <p:tgtEl>
                                          <p:spTgt spid="619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5" fill="hold">
                            <p:stCondLst>
                              <p:cond delay="58000"/>
                            </p:stCondLst>
                            <p:childTnLst>
                              <p:par>
                                <p:cTn id="86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87" dur="2000" fill="hold"/>
                                        <p:tgtEl>
                                          <p:spTgt spid="618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8" fill="hold">
                            <p:stCondLst>
                              <p:cond delay="60000"/>
                            </p:stCondLst>
                            <p:childTnLst>
                              <p:par>
                                <p:cTn id="89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90" dur="2000" fill="hold"/>
                                        <p:tgtEl>
                                          <p:spTgt spid="618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1" fill="hold">
                            <p:stCondLst>
                              <p:cond delay="62000"/>
                            </p:stCondLst>
                            <p:childTnLst>
                              <p:par>
                                <p:cTn id="92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93" dur="2000" fill="hold"/>
                                        <p:tgtEl>
                                          <p:spTgt spid="619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4" fill="hold">
                            <p:stCondLst>
                              <p:cond delay="64000"/>
                            </p:stCondLst>
                            <p:childTnLst>
                              <p:par>
                                <p:cTn id="95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96" dur="2000" fill="hold"/>
                                        <p:tgtEl>
                                          <p:spTgt spid="619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7" fill="hold">
                            <p:stCondLst>
                              <p:cond delay="66000"/>
                            </p:stCondLst>
                            <p:childTnLst>
                              <p:par>
                                <p:cTn id="98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-1.32084E-6 L -0.36232 -1.32084E-6 " pathEditMode="relative" ptsTypes="AA">
                                      <p:cBhvr>
                                        <p:cTn id="99" dur="2000" fill="hold"/>
                                        <p:tgtEl>
                                          <p:spTgt spid="618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0" fill="hold">
                            <p:stCondLst>
                              <p:cond delay="68000"/>
                            </p:stCondLst>
                            <p:childTnLst>
                              <p:par>
                                <p:cTn id="101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-7.58732E-7 L 0.38194 0.53528 " pathEditMode="relative" ptsTypes="AA">
                                      <p:cBhvr>
                                        <p:cTn id="102" dur="2000" fill="hold"/>
                                        <p:tgtEl>
                                          <p:spTgt spid="619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3" fill="hold">
                            <p:stCondLst>
                              <p:cond delay="70000"/>
                            </p:stCondLst>
                            <p:childTnLst>
                              <p:par>
                                <p:cTn id="104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-1.88295E-6 L 0.40955 0.60838 " pathEditMode="relative" ptsTypes="AA">
                                      <p:cBhvr>
                                        <p:cTn id="105" dur="2000" fill="hold"/>
                                        <p:tgtEl>
                                          <p:spTgt spid="618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6" fill="hold">
                            <p:stCondLst>
                              <p:cond delay="72000"/>
                            </p:stCondLst>
                            <p:childTnLst>
                              <p:par>
                                <p:cTn id="107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108" dur="2000" fill="hold"/>
                                        <p:tgtEl>
                                          <p:spTgt spid="617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71" grpId="0" animBg="1"/>
      <p:bldP spid="6172" grpId="0" animBg="1"/>
      <p:bldP spid="6173" grpId="0" animBg="1"/>
      <p:bldP spid="6174" grpId="0" animBg="1"/>
      <p:bldP spid="6175" grpId="0" animBg="1"/>
      <p:bldP spid="6176" grpId="0" animBg="1"/>
      <p:bldP spid="6177" grpId="0" animBg="1"/>
      <p:bldP spid="6178" grpId="0" animBg="1"/>
      <p:bldP spid="6179" grpId="0" animBg="1"/>
      <p:bldP spid="6180" grpId="0" animBg="1"/>
      <p:bldP spid="6181" grpId="0" animBg="1"/>
      <p:bldP spid="6182" grpId="0" animBg="1"/>
      <p:bldP spid="6183" grpId="0" animBg="1"/>
      <p:bldP spid="6184" grpId="0" animBg="1"/>
      <p:bldP spid="6185" grpId="0" animBg="1"/>
      <p:bldP spid="6186" grpId="0" animBg="1"/>
      <p:bldP spid="6187" grpId="0" animBg="1"/>
      <p:bldP spid="6188" grpId="0" animBg="1"/>
      <p:bldP spid="6189" grpId="0" animBg="1"/>
      <p:bldP spid="6190" grpId="0" animBg="1"/>
      <p:bldP spid="6191" grpId="0" animBg="1"/>
      <p:bldP spid="6192" grpId="0" animBg="1"/>
      <p:bldP spid="6193" grpId="0" animBg="1"/>
      <p:bldP spid="6194" grpId="0" animBg="1"/>
      <p:bldP spid="6195" grpId="0" animBg="1"/>
      <p:bldP spid="6196" grpId="0" animBg="1"/>
      <p:bldP spid="6197" grpId="0" animBg="1"/>
      <p:bldP spid="6198" grpId="0" animBg="1"/>
      <p:bldP spid="6199" grpId="0" animBg="1"/>
      <p:bldP spid="6200" grpId="0" animBg="1"/>
      <p:bldP spid="6201" grpId="0" animBg="1"/>
      <p:bldP spid="6202" grpId="0" animBg="1"/>
      <p:bldP spid="6203" grpId="0" animBg="1"/>
      <p:bldP spid="6204" grpId="0" animBg="1"/>
      <p:bldP spid="6205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Obrázek 67" descr="DSC_0332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85838" y="871538"/>
            <a:ext cx="7315200" cy="485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3" name="Rectangle 63"/>
          <p:cNvSpPr>
            <a:spLocks noChangeArrowheads="1"/>
          </p:cNvSpPr>
          <p:nvPr/>
        </p:nvSpPr>
        <p:spPr bwMode="auto">
          <a:xfrm>
            <a:off x="898525" y="47783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4" name="Rectangle 65"/>
          <p:cNvSpPr>
            <a:spLocks noChangeArrowheads="1"/>
          </p:cNvSpPr>
          <p:nvPr/>
        </p:nvSpPr>
        <p:spPr bwMode="auto">
          <a:xfrm>
            <a:off x="3059113" y="476250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5" name="Rectangle 66"/>
          <p:cNvSpPr>
            <a:spLocks noChangeArrowheads="1"/>
          </p:cNvSpPr>
          <p:nvPr/>
        </p:nvSpPr>
        <p:spPr bwMode="auto">
          <a:xfrm>
            <a:off x="4138613" y="476250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6" name="Rectangle 67"/>
          <p:cNvSpPr>
            <a:spLocks noChangeArrowheads="1"/>
          </p:cNvSpPr>
          <p:nvPr/>
        </p:nvSpPr>
        <p:spPr bwMode="auto">
          <a:xfrm>
            <a:off x="5148263" y="476250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7" name="Rectangle 68"/>
          <p:cNvSpPr>
            <a:spLocks noChangeArrowheads="1"/>
          </p:cNvSpPr>
          <p:nvPr/>
        </p:nvSpPr>
        <p:spPr bwMode="auto">
          <a:xfrm>
            <a:off x="6227763" y="477838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8" name="Rectangle 69"/>
          <p:cNvSpPr>
            <a:spLocks noChangeArrowheads="1"/>
          </p:cNvSpPr>
          <p:nvPr/>
        </p:nvSpPr>
        <p:spPr bwMode="auto">
          <a:xfrm>
            <a:off x="7307263" y="477838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9" name="Rectangle 70"/>
          <p:cNvSpPr>
            <a:spLocks noChangeArrowheads="1"/>
          </p:cNvSpPr>
          <p:nvPr/>
        </p:nvSpPr>
        <p:spPr bwMode="auto">
          <a:xfrm>
            <a:off x="898525" y="163036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0" name="Rectangle 71"/>
          <p:cNvSpPr>
            <a:spLocks noChangeArrowheads="1"/>
          </p:cNvSpPr>
          <p:nvPr/>
        </p:nvSpPr>
        <p:spPr bwMode="auto">
          <a:xfrm>
            <a:off x="1979613" y="1628775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1" name="Rectangle 72"/>
          <p:cNvSpPr>
            <a:spLocks noChangeArrowheads="1"/>
          </p:cNvSpPr>
          <p:nvPr/>
        </p:nvSpPr>
        <p:spPr bwMode="auto">
          <a:xfrm>
            <a:off x="3059113" y="1628775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2" name="Rectangle 73"/>
          <p:cNvSpPr>
            <a:spLocks noChangeArrowheads="1"/>
          </p:cNvSpPr>
          <p:nvPr/>
        </p:nvSpPr>
        <p:spPr bwMode="auto">
          <a:xfrm>
            <a:off x="4138613" y="1628775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3" name="Rectangle 74"/>
          <p:cNvSpPr>
            <a:spLocks noChangeArrowheads="1"/>
          </p:cNvSpPr>
          <p:nvPr/>
        </p:nvSpPr>
        <p:spPr bwMode="auto">
          <a:xfrm>
            <a:off x="5148263" y="1628775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4" name="Rectangle 75"/>
          <p:cNvSpPr>
            <a:spLocks noChangeArrowheads="1"/>
          </p:cNvSpPr>
          <p:nvPr/>
        </p:nvSpPr>
        <p:spPr bwMode="auto">
          <a:xfrm>
            <a:off x="6227763" y="1630363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5" name="Rectangle 76"/>
          <p:cNvSpPr>
            <a:spLocks noChangeArrowheads="1"/>
          </p:cNvSpPr>
          <p:nvPr/>
        </p:nvSpPr>
        <p:spPr bwMode="auto">
          <a:xfrm>
            <a:off x="7307263" y="1630363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6" name="Rectangle 77"/>
          <p:cNvSpPr>
            <a:spLocks noChangeArrowheads="1"/>
          </p:cNvSpPr>
          <p:nvPr/>
        </p:nvSpPr>
        <p:spPr bwMode="auto">
          <a:xfrm>
            <a:off x="898525" y="278288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7" name="Rectangle 78"/>
          <p:cNvSpPr>
            <a:spLocks noChangeArrowheads="1"/>
          </p:cNvSpPr>
          <p:nvPr/>
        </p:nvSpPr>
        <p:spPr bwMode="auto">
          <a:xfrm>
            <a:off x="1979613" y="2781300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8" name="Rectangle 79"/>
          <p:cNvSpPr>
            <a:spLocks noChangeArrowheads="1"/>
          </p:cNvSpPr>
          <p:nvPr/>
        </p:nvSpPr>
        <p:spPr bwMode="auto">
          <a:xfrm>
            <a:off x="3059113" y="2781300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9" name="Rectangle 80"/>
          <p:cNvSpPr>
            <a:spLocks noChangeArrowheads="1"/>
          </p:cNvSpPr>
          <p:nvPr/>
        </p:nvSpPr>
        <p:spPr bwMode="auto">
          <a:xfrm>
            <a:off x="4138613" y="2781300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0" name="Rectangle 81"/>
          <p:cNvSpPr>
            <a:spLocks noChangeArrowheads="1"/>
          </p:cNvSpPr>
          <p:nvPr/>
        </p:nvSpPr>
        <p:spPr bwMode="auto">
          <a:xfrm>
            <a:off x="5148263" y="2781300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" name="Rectangle 82"/>
          <p:cNvSpPr>
            <a:spLocks noChangeArrowheads="1"/>
          </p:cNvSpPr>
          <p:nvPr/>
        </p:nvSpPr>
        <p:spPr bwMode="auto">
          <a:xfrm>
            <a:off x="6227763" y="2782888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2" name="Rectangle 83"/>
          <p:cNvSpPr>
            <a:spLocks noChangeArrowheads="1"/>
          </p:cNvSpPr>
          <p:nvPr/>
        </p:nvSpPr>
        <p:spPr bwMode="auto">
          <a:xfrm>
            <a:off x="7307263" y="2782888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3" name="Rectangle 84"/>
          <p:cNvSpPr>
            <a:spLocks noChangeArrowheads="1"/>
          </p:cNvSpPr>
          <p:nvPr/>
        </p:nvSpPr>
        <p:spPr bwMode="auto">
          <a:xfrm>
            <a:off x="898525" y="393541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4" name="Rectangle 85"/>
          <p:cNvSpPr>
            <a:spLocks noChangeArrowheads="1"/>
          </p:cNvSpPr>
          <p:nvPr/>
        </p:nvSpPr>
        <p:spPr bwMode="auto">
          <a:xfrm>
            <a:off x="1985963" y="3929063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5" name="Rectangle 86"/>
          <p:cNvSpPr>
            <a:spLocks noChangeArrowheads="1"/>
          </p:cNvSpPr>
          <p:nvPr/>
        </p:nvSpPr>
        <p:spPr bwMode="auto">
          <a:xfrm>
            <a:off x="3059113" y="3933825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6" name="Rectangle 87"/>
          <p:cNvSpPr>
            <a:spLocks noChangeArrowheads="1"/>
          </p:cNvSpPr>
          <p:nvPr/>
        </p:nvSpPr>
        <p:spPr bwMode="auto">
          <a:xfrm>
            <a:off x="4138613" y="3933825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7" name="Rectangle 88"/>
          <p:cNvSpPr>
            <a:spLocks noChangeArrowheads="1"/>
          </p:cNvSpPr>
          <p:nvPr/>
        </p:nvSpPr>
        <p:spPr bwMode="auto">
          <a:xfrm>
            <a:off x="5148263" y="3933825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8" name="Rectangle 89"/>
          <p:cNvSpPr>
            <a:spLocks noChangeArrowheads="1"/>
          </p:cNvSpPr>
          <p:nvPr/>
        </p:nvSpPr>
        <p:spPr bwMode="auto">
          <a:xfrm>
            <a:off x="6227763" y="3935413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9" name="Rectangle 90"/>
          <p:cNvSpPr>
            <a:spLocks noChangeArrowheads="1"/>
          </p:cNvSpPr>
          <p:nvPr/>
        </p:nvSpPr>
        <p:spPr bwMode="auto">
          <a:xfrm>
            <a:off x="7307263" y="3935413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0" name="Rectangle 91"/>
          <p:cNvSpPr>
            <a:spLocks noChangeArrowheads="1"/>
          </p:cNvSpPr>
          <p:nvPr/>
        </p:nvSpPr>
        <p:spPr bwMode="auto">
          <a:xfrm>
            <a:off x="898525" y="508793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1" name="Rectangle 92"/>
          <p:cNvSpPr>
            <a:spLocks noChangeArrowheads="1"/>
          </p:cNvSpPr>
          <p:nvPr/>
        </p:nvSpPr>
        <p:spPr bwMode="auto">
          <a:xfrm>
            <a:off x="1979613" y="5086350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2" name="Rectangle 93"/>
          <p:cNvSpPr>
            <a:spLocks noChangeArrowheads="1"/>
          </p:cNvSpPr>
          <p:nvPr/>
        </p:nvSpPr>
        <p:spPr bwMode="auto">
          <a:xfrm>
            <a:off x="3059113" y="5086350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3" name="Rectangle 94"/>
          <p:cNvSpPr>
            <a:spLocks noChangeArrowheads="1"/>
          </p:cNvSpPr>
          <p:nvPr/>
        </p:nvSpPr>
        <p:spPr bwMode="auto">
          <a:xfrm>
            <a:off x="4138613" y="5086350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4" name="Rectangle 95"/>
          <p:cNvSpPr>
            <a:spLocks noChangeArrowheads="1"/>
          </p:cNvSpPr>
          <p:nvPr/>
        </p:nvSpPr>
        <p:spPr bwMode="auto">
          <a:xfrm>
            <a:off x="5148263" y="5086350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5" name="Rectangle 96"/>
          <p:cNvSpPr>
            <a:spLocks noChangeArrowheads="1"/>
          </p:cNvSpPr>
          <p:nvPr/>
        </p:nvSpPr>
        <p:spPr bwMode="auto">
          <a:xfrm>
            <a:off x="6227763" y="5087938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6" name="Rectangle 97"/>
          <p:cNvSpPr>
            <a:spLocks noChangeArrowheads="1"/>
          </p:cNvSpPr>
          <p:nvPr/>
        </p:nvSpPr>
        <p:spPr bwMode="auto">
          <a:xfrm>
            <a:off x="7307263" y="5087938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7" name="Rectangle 98"/>
          <p:cNvSpPr>
            <a:spLocks noChangeArrowheads="1"/>
          </p:cNvSpPr>
          <p:nvPr/>
        </p:nvSpPr>
        <p:spPr bwMode="auto">
          <a:xfrm>
            <a:off x="1979613" y="476250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6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000"/>
                            </p:stCondLst>
                            <p:childTnLst>
                              <p:par>
                                <p:cTn id="8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9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4000"/>
                            </p:stCondLst>
                            <p:childTnLst>
                              <p:par>
                                <p:cTn id="11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12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6000"/>
                            </p:stCondLst>
                            <p:childTnLst>
                              <p:par>
                                <p:cTn id="14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15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0000"/>
                            </p:stCondLst>
                            <p:childTnLst>
                              <p:par>
                                <p:cTn id="17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33  E" pathEditMode="relative" ptsTypes="">
                                      <p:cBhvr>
                                        <p:cTn id="18" dur="20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2000"/>
                            </p:stCondLst>
                            <p:childTnLst>
                              <p:par>
                                <p:cTn id="20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21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4000"/>
                            </p:stCondLst>
                            <p:childTnLst>
                              <p:par>
                                <p:cTn id="23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24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6000"/>
                            </p:stCondLst>
                            <p:childTnLst>
                              <p:par>
                                <p:cTn id="26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33  E" pathEditMode="relative" ptsTypes="">
                                      <p:cBhvr>
                                        <p:cTn id="27" dur="20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8000"/>
                            </p:stCondLst>
                            <p:childTnLst>
                              <p:par>
                                <p:cTn id="29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30" dur="2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20000"/>
                            </p:stCondLst>
                            <p:childTnLst>
                              <p:par>
                                <p:cTn id="32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33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22000"/>
                            </p:stCondLst>
                            <p:childTnLst>
                              <p:par>
                                <p:cTn id="35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33  E" pathEditMode="relative" ptsTypes="">
                                      <p:cBhvr>
                                        <p:cTn id="36" dur="20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24000"/>
                            </p:stCondLst>
                            <p:childTnLst>
                              <p:par>
                                <p:cTn id="38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39" dur="2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26000"/>
                            </p:stCondLst>
                            <p:childTnLst>
                              <p:par>
                                <p:cTn id="41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33  E" pathEditMode="relative" ptsTypes="">
                                      <p:cBhvr>
                                        <p:cTn id="42" dur="20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28000"/>
                            </p:stCondLst>
                            <p:childTnLst>
                              <p:par>
                                <p:cTn id="44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33  E" pathEditMode="relative" ptsTypes="">
                                      <p:cBhvr>
                                        <p:cTn id="45" dur="20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30000"/>
                            </p:stCondLst>
                            <p:childTnLst>
                              <p:par>
                                <p:cTn id="47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48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34000"/>
                            </p:stCondLst>
                            <p:childTnLst>
                              <p:par>
                                <p:cTn id="50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51" dur="2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36000"/>
                            </p:stCondLst>
                            <p:childTnLst>
                              <p:par>
                                <p:cTn id="53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54" dur="2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38000"/>
                            </p:stCondLst>
                            <p:childTnLst>
                              <p:par>
                                <p:cTn id="56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57" dur="2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40000"/>
                            </p:stCondLst>
                            <p:childTnLst>
                              <p:par>
                                <p:cTn id="59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60" dur="2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>
                            <p:stCondLst>
                              <p:cond delay="42000"/>
                            </p:stCondLst>
                            <p:childTnLst>
                              <p:par>
                                <p:cTn id="62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63" dur="20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44000"/>
                            </p:stCondLst>
                            <p:childTnLst>
                              <p:par>
                                <p:cTn id="65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66" dur="20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7" fill="hold">
                            <p:stCondLst>
                              <p:cond delay="46000"/>
                            </p:stCondLst>
                            <p:childTnLst>
                              <p:par>
                                <p:cTn id="68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33  E" pathEditMode="relative" ptsTypes="">
                                      <p:cBhvr>
                                        <p:cTn id="69" dur="20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>
                            <p:stCondLst>
                              <p:cond delay="48000"/>
                            </p:stCondLst>
                            <p:childTnLst>
                              <p:par>
                                <p:cTn id="71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72" dur="2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3" fill="hold">
                            <p:stCondLst>
                              <p:cond delay="50000"/>
                            </p:stCondLst>
                            <p:childTnLst>
                              <p:par>
                                <p:cTn id="74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05556E-6 1.48148E-6 L -0.39757 1.48148E-6 " pathEditMode="relative" ptsTypes="AA">
                                      <p:cBhvr>
                                        <p:cTn id="75" dur="20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52000"/>
                            </p:stCondLst>
                            <p:childTnLst>
                              <p:par>
                                <p:cTn id="77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-1.85185E-6 L 0.2915 0.35301 " pathEditMode="relative" ptsTypes="AA">
                                      <p:cBhvr>
                                        <p:cTn id="78" dur="2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9" fill="hold">
                            <p:stCondLst>
                              <p:cond delay="54000"/>
                            </p:stCondLst>
                            <p:childTnLst>
                              <p:par>
                                <p:cTn id="80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6 1.48148E-6 L 0.33871 0.45162 " pathEditMode="relative" ptsTypes="AA">
                                      <p:cBhvr>
                                        <p:cTn id="81" dur="2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2" fill="hold">
                            <p:stCondLst>
                              <p:cond delay="56000"/>
                            </p:stCondLst>
                            <p:childTnLst>
                              <p:par>
                                <p:cTn id="83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84" dur="2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5" fill="hold">
                            <p:stCondLst>
                              <p:cond delay="58000"/>
                            </p:stCondLst>
                            <p:childTnLst>
                              <p:par>
                                <p:cTn id="86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87" dur="2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8" fill="hold">
                            <p:stCondLst>
                              <p:cond delay="60000"/>
                            </p:stCondLst>
                            <p:childTnLst>
                              <p:par>
                                <p:cTn id="89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90" dur="2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1" fill="hold">
                            <p:stCondLst>
                              <p:cond delay="62000"/>
                            </p:stCondLst>
                            <p:childTnLst>
                              <p:par>
                                <p:cTn id="92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93" dur="2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4" fill="hold">
                            <p:stCondLst>
                              <p:cond delay="64000"/>
                            </p:stCondLst>
                            <p:childTnLst>
                              <p:par>
                                <p:cTn id="95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96" dur="2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7" fill="hold">
                            <p:stCondLst>
                              <p:cond delay="66000"/>
                            </p:stCondLst>
                            <p:childTnLst>
                              <p:par>
                                <p:cTn id="98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3142 -0.03148 L 0.37795 -0.24166 " pathEditMode="relative" rAng="0" ptsTypes="AA">
                                      <p:cBhvr>
                                        <p:cTn id="99" dur="2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7300" y="-105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0" fill="hold">
                            <p:stCondLst>
                              <p:cond delay="68000"/>
                            </p:stCondLst>
                            <p:childTnLst>
                              <p:par>
                                <p:cTn id="101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4358 -0.025 L 0.46094 -0.51458 " pathEditMode="relative" rAng="0" ptsTypes="AA">
                                      <p:cBhvr>
                                        <p:cTn id="102" dur="2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0900" y="-245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3" fill="hold">
                            <p:stCondLst>
                              <p:cond delay="70000"/>
                            </p:stCondLst>
                            <p:childTnLst>
                              <p:par>
                                <p:cTn id="104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8.14815E-6 L -0.51979 -0.47893 " pathEditMode="relative" ptsTypes="AA">
                                      <p:cBhvr>
                                        <p:cTn id="105" dur="2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6" fill="hold">
                      <p:stCondLst>
                        <p:cond delay="indefinite"/>
                      </p:stCondLst>
                      <p:childTnLst>
                        <p:par>
                          <p:cTn id="107" fill="hold">
                            <p:stCondLst>
                              <p:cond delay="0"/>
                            </p:stCondLst>
                            <p:childTnLst>
                              <p:par>
                                <p:cTn id="108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109" dur="20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3" grpId="0" animBg="1"/>
      <p:bldP spid="34" grpId="0" animBg="1"/>
      <p:bldP spid="35" grpId="0" animBg="1"/>
      <p:bldP spid="36" grpId="0" animBg="1"/>
      <p:bldP spid="37" grpId="0" animBg="1"/>
      <p:bldP spid="38" grpId="0" animBg="1"/>
      <p:bldP spid="39" grpId="0" animBg="1"/>
      <p:bldP spid="40" grpId="0" animBg="1"/>
      <p:bldP spid="41" grpId="0" animBg="1"/>
      <p:bldP spid="42" grpId="0" animBg="1"/>
      <p:bldP spid="43" grpId="0" animBg="1"/>
      <p:bldP spid="44" grpId="0" animBg="1"/>
      <p:bldP spid="45" grpId="0" animBg="1"/>
      <p:bldP spid="46" grpId="0" animBg="1"/>
      <p:bldP spid="47" grpId="0" animBg="1"/>
      <p:bldP spid="48" grpId="0" animBg="1"/>
      <p:bldP spid="49" grpId="0" animBg="1"/>
      <p:bldP spid="50" grpId="0" animBg="1"/>
      <p:bldP spid="51" grpId="0" animBg="1"/>
      <p:bldP spid="52" grpId="0" animBg="1"/>
      <p:bldP spid="53" grpId="0" animBg="1"/>
      <p:bldP spid="54" grpId="0" animBg="1"/>
      <p:bldP spid="55" grpId="0" animBg="1"/>
      <p:bldP spid="56" grpId="0" animBg="1"/>
      <p:bldP spid="57" grpId="0" animBg="1"/>
      <p:bldP spid="58" grpId="0" animBg="1"/>
      <p:bldP spid="59" grpId="0" animBg="1"/>
      <p:bldP spid="60" grpId="0" animBg="1"/>
      <p:bldP spid="61" grpId="0" animBg="1"/>
      <p:bldP spid="62" grpId="0" animBg="1"/>
      <p:bldP spid="63" grpId="0" animBg="1"/>
      <p:bldP spid="64" grpId="0" animBg="1"/>
      <p:bldP spid="65" grpId="0" animBg="1"/>
      <p:bldP spid="66" grpId="0" animBg="1"/>
      <p:bldP spid="67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Obrázek 38" descr="DSC_0349.jpg"/>
          <p:cNvPicPr>
            <a:picLocks noChangeAspect="1"/>
          </p:cNvPicPr>
          <p:nvPr/>
        </p:nvPicPr>
        <p:blipFill>
          <a:blip r:embed="rId2" cstate="print"/>
          <a:srcRect r="3055"/>
          <a:stretch>
            <a:fillRect/>
          </a:stretch>
        </p:blipFill>
        <p:spPr bwMode="auto">
          <a:xfrm>
            <a:off x="1130300" y="949325"/>
            <a:ext cx="7013575" cy="4805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2047" name="Rectangle 63"/>
          <p:cNvSpPr>
            <a:spLocks noChangeArrowheads="1"/>
          </p:cNvSpPr>
          <p:nvPr/>
        </p:nvSpPr>
        <p:spPr bwMode="auto">
          <a:xfrm>
            <a:off x="898525" y="47783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2049" name="Rectangle 65"/>
          <p:cNvSpPr>
            <a:spLocks noChangeArrowheads="1"/>
          </p:cNvSpPr>
          <p:nvPr/>
        </p:nvSpPr>
        <p:spPr bwMode="auto">
          <a:xfrm>
            <a:off x="3059113" y="476250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2050" name="Rectangle 66"/>
          <p:cNvSpPr>
            <a:spLocks noChangeArrowheads="1"/>
          </p:cNvSpPr>
          <p:nvPr/>
        </p:nvSpPr>
        <p:spPr bwMode="auto">
          <a:xfrm>
            <a:off x="4138613" y="476250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2051" name="Rectangle 67"/>
          <p:cNvSpPr>
            <a:spLocks noChangeArrowheads="1"/>
          </p:cNvSpPr>
          <p:nvPr/>
        </p:nvSpPr>
        <p:spPr bwMode="auto">
          <a:xfrm>
            <a:off x="5148263" y="476250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2052" name="Rectangle 68"/>
          <p:cNvSpPr>
            <a:spLocks noChangeArrowheads="1"/>
          </p:cNvSpPr>
          <p:nvPr/>
        </p:nvSpPr>
        <p:spPr bwMode="auto">
          <a:xfrm>
            <a:off x="6227763" y="477838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2053" name="Rectangle 69"/>
          <p:cNvSpPr>
            <a:spLocks noChangeArrowheads="1"/>
          </p:cNvSpPr>
          <p:nvPr/>
        </p:nvSpPr>
        <p:spPr bwMode="auto">
          <a:xfrm>
            <a:off x="7307263" y="477838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2054" name="Rectangle 70"/>
          <p:cNvSpPr>
            <a:spLocks noChangeArrowheads="1"/>
          </p:cNvSpPr>
          <p:nvPr/>
        </p:nvSpPr>
        <p:spPr bwMode="auto">
          <a:xfrm>
            <a:off x="898525" y="163036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2055" name="Rectangle 71"/>
          <p:cNvSpPr>
            <a:spLocks noChangeArrowheads="1"/>
          </p:cNvSpPr>
          <p:nvPr/>
        </p:nvSpPr>
        <p:spPr bwMode="auto">
          <a:xfrm>
            <a:off x="1979613" y="1628775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2056" name="Rectangle 72"/>
          <p:cNvSpPr>
            <a:spLocks noChangeArrowheads="1"/>
          </p:cNvSpPr>
          <p:nvPr/>
        </p:nvSpPr>
        <p:spPr bwMode="auto">
          <a:xfrm>
            <a:off x="3059113" y="1628775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2057" name="Rectangle 73"/>
          <p:cNvSpPr>
            <a:spLocks noChangeArrowheads="1"/>
          </p:cNvSpPr>
          <p:nvPr/>
        </p:nvSpPr>
        <p:spPr bwMode="auto">
          <a:xfrm>
            <a:off x="4138613" y="1628775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2058" name="Rectangle 74"/>
          <p:cNvSpPr>
            <a:spLocks noChangeArrowheads="1"/>
          </p:cNvSpPr>
          <p:nvPr/>
        </p:nvSpPr>
        <p:spPr bwMode="auto">
          <a:xfrm>
            <a:off x="5148263" y="1628775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2059" name="Rectangle 75"/>
          <p:cNvSpPr>
            <a:spLocks noChangeArrowheads="1"/>
          </p:cNvSpPr>
          <p:nvPr/>
        </p:nvSpPr>
        <p:spPr bwMode="auto">
          <a:xfrm>
            <a:off x="6227763" y="1630363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2060" name="Rectangle 76"/>
          <p:cNvSpPr>
            <a:spLocks noChangeArrowheads="1"/>
          </p:cNvSpPr>
          <p:nvPr/>
        </p:nvSpPr>
        <p:spPr bwMode="auto">
          <a:xfrm>
            <a:off x="7307263" y="1630363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2061" name="Rectangle 77"/>
          <p:cNvSpPr>
            <a:spLocks noChangeArrowheads="1"/>
          </p:cNvSpPr>
          <p:nvPr/>
        </p:nvSpPr>
        <p:spPr bwMode="auto">
          <a:xfrm>
            <a:off x="898525" y="278288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2062" name="Rectangle 78"/>
          <p:cNvSpPr>
            <a:spLocks noChangeArrowheads="1"/>
          </p:cNvSpPr>
          <p:nvPr/>
        </p:nvSpPr>
        <p:spPr bwMode="auto">
          <a:xfrm>
            <a:off x="1979613" y="2781300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2063" name="Rectangle 79"/>
          <p:cNvSpPr>
            <a:spLocks noChangeArrowheads="1"/>
          </p:cNvSpPr>
          <p:nvPr/>
        </p:nvSpPr>
        <p:spPr bwMode="auto">
          <a:xfrm>
            <a:off x="3059113" y="2781300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2064" name="Rectangle 80"/>
          <p:cNvSpPr>
            <a:spLocks noChangeArrowheads="1"/>
          </p:cNvSpPr>
          <p:nvPr/>
        </p:nvSpPr>
        <p:spPr bwMode="auto">
          <a:xfrm>
            <a:off x="4138613" y="2781300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2065" name="Rectangle 81"/>
          <p:cNvSpPr>
            <a:spLocks noChangeArrowheads="1"/>
          </p:cNvSpPr>
          <p:nvPr/>
        </p:nvSpPr>
        <p:spPr bwMode="auto">
          <a:xfrm>
            <a:off x="5148263" y="2781300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2066" name="Rectangle 82"/>
          <p:cNvSpPr>
            <a:spLocks noChangeArrowheads="1"/>
          </p:cNvSpPr>
          <p:nvPr/>
        </p:nvSpPr>
        <p:spPr bwMode="auto">
          <a:xfrm>
            <a:off x="6227763" y="2782888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2067" name="Rectangle 83"/>
          <p:cNvSpPr>
            <a:spLocks noChangeArrowheads="1"/>
          </p:cNvSpPr>
          <p:nvPr/>
        </p:nvSpPr>
        <p:spPr bwMode="auto">
          <a:xfrm>
            <a:off x="7307263" y="2782888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2068" name="Rectangle 84"/>
          <p:cNvSpPr>
            <a:spLocks noChangeArrowheads="1"/>
          </p:cNvSpPr>
          <p:nvPr/>
        </p:nvSpPr>
        <p:spPr bwMode="auto">
          <a:xfrm>
            <a:off x="898525" y="393541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2069" name="Rectangle 85"/>
          <p:cNvSpPr>
            <a:spLocks noChangeArrowheads="1"/>
          </p:cNvSpPr>
          <p:nvPr/>
        </p:nvSpPr>
        <p:spPr bwMode="auto">
          <a:xfrm>
            <a:off x="1985963" y="3929063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2070" name="Rectangle 86"/>
          <p:cNvSpPr>
            <a:spLocks noChangeArrowheads="1"/>
          </p:cNvSpPr>
          <p:nvPr/>
        </p:nvSpPr>
        <p:spPr bwMode="auto">
          <a:xfrm>
            <a:off x="3059113" y="3933825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2071" name="Rectangle 87"/>
          <p:cNvSpPr>
            <a:spLocks noChangeArrowheads="1"/>
          </p:cNvSpPr>
          <p:nvPr/>
        </p:nvSpPr>
        <p:spPr bwMode="auto">
          <a:xfrm>
            <a:off x="4138613" y="3933825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2072" name="Rectangle 88"/>
          <p:cNvSpPr>
            <a:spLocks noChangeArrowheads="1"/>
          </p:cNvSpPr>
          <p:nvPr/>
        </p:nvSpPr>
        <p:spPr bwMode="auto">
          <a:xfrm>
            <a:off x="5148263" y="3933825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2073" name="Rectangle 89"/>
          <p:cNvSpPr>
            <a:spLocks noChangeArrowheads="1"/>
          </p:cNvSpPr>
          <p:nvPr/>
        </p:nvSpPr>
        <p:spPr bwMode="auto">
          <a:xfrm>
            <a:off x="6227763" y="3935413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2074" name="Rectangle 90"/>
          <p:cNvSpPr>
            <a:spLocks noChangeArrowheads="1"/>
          </p:cNvSpPr>
          <p:nvPr/>
        </p:nvSpPr>
        <p:spPr bwMode="auto">
          <a:xfrm>
            <a:off x="7307263" y="3935413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2075" name="Rectangle 91"/>
          <p:cNvSpPr>
            <a:spLocks noChangeArrowheads="1"/>
          </p:cNvSpPr>
          <p:nvPr/>
        </p:nvSpPr>
        <p:spPr bwMode="auto">
          <a:xfrm>
            <a:off x="898525" y="508793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2076" name="Rectangle 92"/>
          <p:cNvSpPr>
            <a:spLocks noChangeArrowheads="1"/>
          </p:cNvSpPr>
          <p:nvPr/>
        </p:nvSpPr>
        <p:spPr bwMode="auto">
          <a:xfrm>
            <a:off x="1979613" y="5086350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2077" name="Rectangle 93"/>
          <p:cNvSpPr>
            <a:spLocks noChangeArrowheads="1"/>
          </p:cNvSpPr>
          <p:nvPr/>
        </p:nvSpPr>
        <p:spPr bwMode="auto">
          <a:xfrm>
            <a:off x="3059113" y="5086350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2078" name="Rectangle 94"/>
          <p:cNvSpPr>
            <a:spLocks noChangeArrowheads="1"/>
          </p:cNvSpPr>
          <p:nvPr/>
        </p:nvSpPr>
        <p:spPr bwMode="auto">
          <a:xfrm>
            <a:off x="4138613" y="5086350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2079" name="Rectangle 95"/>
          <p:cNvSpPr>
            <a:spLocks noChangeArrowheads="1"/>
          </p:cNvSpPr>
          <p:nvPr/>
        </p:nvSpPr>
        <p:spPr bwMode="auto">
          <a:xfrm>
            <a:off x="5148263" y="5086350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2080" name="Rectangle 96"/>
          <p:cNvSpPr>
            <a:spLocks noChangeArrowheads="1"/>
          </p:cNvSpPr>
          <p:nvPr/>
        </p:nvSpPr>
        <p:spPr bwMode="auto">
          <a:xfrm>
            <a:off x="6227763" y="5087938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2081" name="Rectangle 97"/>
          <p:cNvSpPr>
            <a:spLocks noChangeArrowheads="1"/>
          </p:cNvSpPr>
          <p:nvPr/>
        </p:nvSpPr>
        <p:spPr bwMode="auto">
          <a:xfrm>
            <a:off x="7307263" y="5087938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2082" name="Rectangle 98"/>
          <p:cNvSpPr>
            <a:spLocks noChangeArrowheads="1"/>
          </p:cNvSpPr>
          <p:nvPr/>
        </p:nvSpPr>
        <p:spPr bwMode="auto">
          <a:xfrm>
            <a:off x="1979613" y="476250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6" dur="2000" fill="hold"/>
                                        <p:tgtEl>
                                          <p:spTgt spid="4204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4000"/>
                            </p:stCondLst>
                            <p:childTnLst>
                              <p:par>
                                <p:cTn id="8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9" dur="2000" fill="hold"/>
                                        <p:tgtEl>
                                          <p:spTgt spid="4205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6000"/>
                            </p:stCondLst>
                            <p:childTnLst>
                              <p:par>
                                <p:cTn id="11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12" dur="2000" fill="hold"/>
                                        <p:tgtEl>
                                          <p:spTgt spid="4205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8000"/>
                            </p:stCondLst>
                            <p:childTnLst>
                              <p:par>
                                <p:cTn id="14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15" dur="2000" fill="hold"/>
                                        <p:tgtEl>
                                          <p:spTgt spid="4205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2000"/>
                            </p:stCondLst>
                            <p:childTnLst>
                              <p:par>
                                <p:cTn id="17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33  E" pathEditMode="relative" ptsTypes="">
                                      <p:cBhvr>
                                        <p:cTn id="18" dur="2000" fill="hold"/>
                                        <p:tgtEl>
                                          <p:spTgt spid="4207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4000"/>
                            </p:stCondLst>
                            <p:childTnLst>
                              <p:par>
                                <p:cTn id="20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21" dur="2000" fill="hold"/>
                                        <p:tgtEl>
                                          <p:spTgt spid="4204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6000"/>
                            </p:stCondLst>
                            <p:childTnLst>
                              <p:par>
                                <p:cTn id="23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24" dur="2000" fill="hold"/>
                                        <p:tgtEl>
                                          <p:spTgt spid="4205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8000"/>
                            </p:stCondLst>
                            <p:childTnLst>
                              <p:par>
                                <p:cTn id="26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33  E" pathEditMode="relative" ptsTypes="">
                                      <p:cBhvr>
                                        <p:cTn id="27" dur="2000" fill="hold"/>
                                        <p:tgtEl>
                                          <p:spTgt spid="4207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20000"/>
                            </p:stCondLst>
                            <p:childTnLst>
                              <p:par>
                                <p:cTn id="29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30" dur="2000" fill="hold"/>
                                        <p:tgtEl>
                                          <p:spTgt spid="4206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22000"/>
                            </p:stCondLst>
                            <p:childTnLst>
                              <p:par>
                                <p:cTn id="32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33" dur="2000" fill="hold"/>
                                        <p:tgtEl>
                                          <p:spTgt spid="4205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24000"/>
                            </p:stCondLst>
                            <p:childTnLst>
                              <p:par>
                                <p:cTn id="35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33  E" pathEditMode="relative" ptsTypes="">
                                      <p:cBhvr>
                                        <p:cTn id="36" dur="2000" fill="hold"/>
                                        <p:tgtEl>
                                          <p:spTgt spid="4207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26000"/>
                            </p:stCondLst>
                            <p:childTnLst>
                              <p:par>
                                <p:cTn id="38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39" dur="2000" fill="hold"/>
                                        <p:tgtEl>
                                          <p:spTgt spid="4205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28000"/>
                            </p:stCondLst>
                            <p:childTnLst>
                              <p:par>
                                <p:cTn id="41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33  E" pathEditMode="relative" ptsTypes="">
                                      <p:cBhvr>
                                        <p:cTn id="42" dur="2000" fill="hold"/>
                                        <p:tgtEl>
                                          <p:spTgt spid="4208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30000"/>
                            </p:stCondLst>
                            <p:childTnLst>
                              <p:par>
                                <p:cTn id="44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33  E" pathEditMode="relative" ptsTypes="">
                                      <p:cBhvr>
                                        <p:cTn id="45" dur="2000" fill="hold"/>
                                        <p:tgtEl>
                                          <p:spTgt spid="4207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32000"/>
                            </p:stCondLst>
                            <p:childTnLst>
                              <p:par>
                                <p:cTn id="47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48" dur="2000" fill="hold"/>
                                        <p:tgtEl>
                                          <p:spTgt spid="4205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34000"/>
                            </p:stCondLst>
                            <p:childTnLst>
                              <p:par>
                                <p:cTn id="50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51" dur="2000" fill="hold"/>
                                        <p:tgtEl>
                                          <p:spTgt spid="4205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36000"/>
                            </p:stCondLst>
                            <p:childTnLst>
                              <p:par>
                                <p:cTn id="53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54" dur="2000" fill="hold"/>
                                        <p:tgtEl>
                                          <p:spTgt spid="4206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38000"/>
                            </p:stCondLst>
                            <p:childTnLst>
                              <p:par>
                                <p:cTn id="56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57" dur="2000" fill="hold"/>
                                        <p:tgtEl>
                                          <p:spTgt spid="4206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40000"/>
                            </p:stCondLst>
                            <p:childTnLst>
                              <p:par>
                                <p:cTn id="59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60" dur="2000" fill="hold"/>
                                        <p:tgtEl>
                                          <p:spTgt spid="4206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>
                            <p:stCondLst>
                              <p:cond delay="42000"/>
                            </p:stCondLst>
                            <p:childTnLst>
                              <p:par>
                                <p:cTn id="62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63" dur="2000" fill="hold"/>
                                        <p:tgtEl>
                                          <p:spTgt spid="4207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44000"/>
                            </p:stCondLst>
                            <p:childTnLst>
                              <p:par>
                                <p:cTn id="65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66" dur="2000" fill="hold"/>
                                        <p:tgtEl>
                                          <p:spTgt spid="4207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7" fill="hold">
                            <p:stCondLst>
                              <p:cond delay="46000"/>
                            </p:stCondLst>
                            <p:childTnLst>
                              <p:par>
                                <p:cTn id="68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69" dur="2000" fill="hold"/>
                                        <p:tgtEl>
                                          <p:spTgt spid="4208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>
                            <p:stCondLst>
                              <p:cond delay="48000"/>
                            </p:stCondLst>
                            <p:childTnLst>
                              <p:par>
                                <p:cTn id="71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33  E" pathEditMode="relative" ptsTypes="">
                                      <p:cBhvr>
                                        <p:cTn id="72" dur="2000" fill="hold"/>
                                        <p:tgtEl>
                                          <p:spTgt spid="4206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3" fill="hold">
                            <p:stCondLst>
                              <p:cond delay="50000"/>
                            </p:stCondLst>
                            <p:childTnLst>
                              <p:par>
                                <p:cTn id="74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75" dur="2000" fill="hold"/>
                                        <p:tgtEl>
                                          <p:spTgt spid="4205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52000"/>
                            </p:stCondLst>
                            <p:childTnLst>
                              <p:par>
                                <p:cTn id="77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05556E-6 1.48148E-6 L -0.39757 1.48148E-6 " pathEditMode="relative" ptsTypes="AA">
                                      <p:cBhvr>
                                        <p:cTn id="78" dur="2000" fill="hold"/>
                                        <p:tgtEl>
                                          <p:spTgt spid="4207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9" fill="hold">
                            <p:stCondLst>
                              <p:cond delay="54000"/>
                            </p:stCondLst>
                            <p:childTnLst>
                              <p:par>
                                <p:cTn id="80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-1.85185E-6 L 0.2915 0.35301 " pathEditMode="relative" ptsTypes="AA">
                                      <p:cBhvr>
                                        <p:cTn id="81" dur="2000" fill="hold"/>
                                        <p:tgtEl>
                                          <p:spTgt spid="4207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2" fill="hold">
                            <p:stCondLst>
                              <p:cond delay="56000"/>
                            </p:stCondLst>
                            <p:childTnLst>
                              <p:par>
                                <p:cTn id="83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6 1.48148E-6 L 0.33871 0.45162 " pathEditMode="relative" ptsTypes="AA">
                                      <p:cBhvr>
                                        <p:cTn id="84" dur="2000" fill="hold"/>
                                        <p:tgtEl>
                                          <p:spTgt spid="4207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5" fill="hold">
                            <p:stCondLst>
                              <p:cond delay="58000"/>
                            </p:stCondLst>
                            <p:childTnLst>
                              <p:par>
                                <p:cTn id="86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87" dur="2000" fill="hold"/>
                                        <p:tgtEl>
                                          <p:spTgt spid="4205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8" fill="hold">
                            <p:stCondLst>
                              <p:cond delay="60000"/>
                            </p:stCondLst>
                            <p:childTnLst>
                              <p:par>
                                <p:cTn id="89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90" dur="2000" fill="hold"/>
                                        <p:tgtEl>
                                          <p:spTgt spid="4207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1" fill="hold">
                            <p:stCondLst>
                              <p:cond delay="62000"/>
                            </p:stCondLst>
                            <p:childTnLst>
                              <p:par>
                                <p:cTn id="92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93" dur="2000" fill="hold"/>
                                        <p:tgtEl>
                                          <p:spTgt spid="4206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4" fill="hold">
                            <p:stCondLst>
                              <p:cond delay="64000"/>
                            </p:stCondLst>
                            <p:childTnLst>
                              <p:par>
                                <p:cTn id="95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96" dur="2000" fill="hold"/>
                                        <p:tgtEl>
                                          <p:spTgt spid="4206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7" fill="hold">
                            <p:stCondLst>
                              <p:cond delay="66000"/>
                            </p:stCondLst>
                            <p:childTnLst>
                              <p:par>
                                <p:cTn id="98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3142 -0.03148 L 0.37795 -0.24166 " pathEditMode="relative" rAng="0" ptsTypes="AA">
                                      <p:cBhvr>
                                        <p:cTn id="99" dur="2000" fill="hold"/>
                                        <p:tgtEl>
                                          <p:spTgt spid="4206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7300" y="-105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0" fill="hold">
                            <p:stCondLst>
                              <p:cond delay="68000"/>
                            </p:stCondLst>
                            <p:childTnLst>
                              <p:par>
                                <p:cTn id="101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4358 -0.025 L 0.46094 -0.51458 " pathEditMode="relative" rAng="0" ptsTypes="AA">
                                      <p:cBhvr>
                                        <p:cTn id="102" dur="2000" fill="hold"/>
                                        <p:tgtEl>
                                          <p:spTgt spid="4206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0900" y="-245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3" fill="hold">
                            <p:stCondLst>
                              <p:cond delay="70000"/>
                            </p:stCondLst>
                            <p:childTnLst>
                              <p:par>
                                <p:cTn id="104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8.14815E-6 L -0.51979 -0.47893 " pathEditMode="relative" ptsTypes="AA">
                                      <p:cBhvr>
                                        <p:cTn id="105" dur="2000" fill="hold"/>
                                        <p:tgtEl>
                                          <p:spTgt spid="4206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6" fill="hold">
                      <p:stCondLst>
                        <p:cond delay="indefinite"/>
                      </p:stCondLst>
                      <p:childTnLst>
                        <p:par>
                          <p:cTn id="107" fill="hold">
                            <p:stCondLst>
                              <p:cond delay="0"/>
                            </p:stCondLst>
                            <p:childTnLst>
                              <p:par>
                                <p:cTn id="108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109" dur="2000" fill="hold"/>
                                        <p:tgtEl>
                                          <p:spTgt spid="4208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2047" grpId="0" animBg="1"/>
      <p:bldP spid="42049" grpId="0" animBg="1"/>
      <p:bldP spid="42050" grpId="0" animBg="1"/>
      <p:bldP spid="42051" grpId="0" animBg="1"/>
      <p:bldP spid="42052" grpId="0" animBg="1"/>
      <p:bldP spid="42053" grpId="0" animBg="1"/>
      <p:bldP spid="42054" grpId="0" animBg="1"/>
      <p:bldP spid="42055" grpId="0" animBg="1"/>
      <p:bldP spid="42056" grpId="0" animBg="1"/>
      <p:bldP spid="42057" grpId="0" animBg="1"/>
      <p:bldP spid="42058" grpId="0" animBg="1"/>
      <p:bldP spid="42059" grpId="0" animBg="1"/>
      <p:bldP spid="42060" grpId="0" animBg="1"/>
      <p:bldP spid="42061" grpId="0" animBg="1"/>
      <p:bldP spid="42062" grpId="0" animBg="1"/>
      <p:bldP spid="42063" grpId="0" animBg="1"/>
      <p:bldP spid="42064" grpId="0" animBg="1"/>
      <p:bldP spid="42065" grpId="0" animBg="1"/>
      <p:bldP spid="42066" grpId="0" animBg="1"/>
      <p:bldP spid="42067" grpId="0" animBg="1"/>
      <p:bldP spid="42068" grpId="0" animBg="1"/>
      <p:bldP spid="42069" grpId="0" animBg="1"/>
      <p:bldP spid="42070" grpId="0" animBg="1"/>
      <p:bldP spid="42071" grpId="0" animBg="1"/>
      <p:bldP spid="42072" grpId="0" animBg="1"/>
      <p:bldP spid="42073" grpId="0" animBg="1"/>
      <p:bldP spid="42074" grpId="0" animBg="1"/>
      <p:bldP spid="42075" grpId="0" animBg="1"/>
      <p:bldP spid="42076" grpId="0" animBg="1"/>
      <p:bldP spid="42077" grpId="0" animBg="1"/>
      <p:bldP spid="42078" grpId="0" animBg="1"/>
      <p:bldP spid="42079" grpId="0" animBg="1"/>
      <p:bldP spid="42080" grpId="0" animBg="1"/>
      <p:bldP spid="42081" grpId="0" animBg="1"/>
      <p:bldP spid="42082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Obrázek 70" descr="DSC_0361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93775" y="971550"/>
            <a:ext cx="7315200" cy="485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5" name="Rectangle 63"/>
          <p:cNvSpPr>
            <a:spLocks noChangeArrowheads="1"/>
          </p:cNvSpPr>
          <p:nvPr/>
        </p:nvSpPr>
        <p:spPr bwMode="auto">
          <a:xfrm>
            <a:off x="898525" y="47783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6" name="Rectangle 65"/>
          <p:cNvSpPr>
            <a:spLocks noChangeArrowheads="1"/>
          </p:cNvSpPr>
          <p:nvPr/>
        </p:nvSpPr>
        <p:spPr bwMode="auto">
          <a:xfrm>
            <a:off x="3059113" y="476250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7" name="Rectangle 66"/>
          <p:cNvSpPr>
            <a:spLocks noChangeArrowheads="1"/>
          </p:cNvSpPr>
          <p:nvPr/>
        </p:nvSpPr>
        <p:spPr bwMode="auto">
          <a:xfrm>
            <a:off x="4138613" y="476250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8" name="Rectangle 67"/>
          <p:cNvSpPr>
            <a:spLocks noChangeArrowheads="1"/>
          </p:cNvSpPr>
          <p:nvPr/>
        </p:nvSpPr>
        <p:spPr bwMode="auto">
          <a:xfrm>
            <a:off x="5148263" y="476250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9" name="Rectangle 68"/>
          <p:cNvSpPr>
            <a:spLocks noChangeArrowheads="1"/>
          </p:cNvSpPr>
          <p:nvPr/>
        </p:nvSpPr>
        <p:spPr bwMode="auto">
          <a:xfrm>
            <a:off x="6227763" y="477838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0" name="Rectangle 69"/>
          <p:cNvSpPr>
            <a:spLocks noChangeArrowheads="1"/>
          </p:cNvSpPr>
          <p:nvPr/>
        </p:nvSpPr>
        <p:spPr bwMode="auto">
          <a:xfrm>
            <a:off x="7307263" y="477838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1" name="Rectangle 70"/>
          <p:cNvSpPr>
            <a:spLocks noChangeArrowheads="1"/>
          </p:cNvSpPr>
          <p:nvPr/>
        </p:nvSpPr>
        <p:spPr bwMode="auto">
          <a:xfrm>
            <a:off x="898525" y="163036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2" name="Rectangle 71"/>
          <p:cNvSpPr>
            <a:spLocks noChangeArrowheads="1"/>
          </p:cNvSpPr>
          <p:nvPr/>
        </p:nvSpPr>
        <p:spPr bwMode="auto">
          <a:xfrm>
            <a:off x="1979613" y="1628775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3" name="Rectangle 72"/>
          <p:cNvSpPr>
            <a:spLocks noChangeArrowheads="1"/>
          </p:cNvSpPr>
          <p:nvPr/>
        </p:nvSpPr>
        <p:spPr bwMode="auto">
          <a:xfrm>
            <a:off x="3059113" y="1628775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4" name="Rectangle 73"/>
          <p:cNvSpPr>
            <a:spLocks noChangeArrowheads="1"/>
          </p:cNvSpPr>
          <p:nvPr/>
        </p:nvSpPr>
        <p:spPr bwMode="auto">
          <a:xfrm>
            <a:off x="4138613" y="1628775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5" name="Rectangle 74"/>
          <p:cNvSpPr>
            <a:spLocks noChangeArrowheads="1"/>
          </p:cNvSpPr>
          <p:nvPr/>
        </p:nvSpPr>
        <p:spPr bwMode="auto">
          <a:xfrm>
            <a:off x="5148263" y="1628775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6" name="Rectangle 75"/>
          <p:cNvSpPr>
            <a:spLocks noChangeArrowheads="1"/>
          </p:cNvSpPr>
          <p:nvPr/>
        </p:nvSpPr>
        <p:spPr bwMode="auto">
          <a:xfrm>
            <a:off x="6227763" y="1630363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7" name="Rectangle 76"/>
          <p:cNvSpPr>
            <a:spLocks noChangeArrowheads="1"/>
          </p:cNvSpPr>
          <p:nvPr/>
        </p:nvSpPr>
        <p:spPr bwMode="auto">
          <a:xfrm>
            <a:off x="7307263" y="1630363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8" name="Rectangle 77"/>
          <p:cNvSpPr>
            <a:spLocks noChangeArrowheads="1"/>
          </p:cNvSpPr>
          <p:nvPr/>
        </p:nvSpPr>
        <p:spPr bwMode="auto">
          <a:xfrm>
            <a:off x="898525" y="278288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9" name="Rectangle 78"/>
          <p:cNvSpPr>
            <a:spLocks noChangeArrowheads="1"/>
          </p:cNvSpPr>
          <p:nvPr/>
        </p:nvSpPr>
        <p:spPr bwMode="auto">
          <a:xfrm>
            <a:off x="1979613" y="2781300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0" name="Rectangle 79"/>
          <p:cNvSpPr>
            <a:spLocks noChangeArrowheads="1"/>
          </p:cNvSpPr>
          <p:nvPr/>
        </p:nvSpPr>
        <p:spPr bwMode="auto">
          <a:xfrm>
            <a:off x="3059113" y="2781300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" name="Rectangle 80"/>
          <p:cNvSpPr>
            <a:spLocks noChangeArrowheads="1"/>
          </p:cNvSpPr>
          <p:nvPr/>
        </p:nvSpPr>
        <p:spPr bwMode="auto">
          <a:xfrm>
            <a:off x="4138613" y="2781300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2" name="Rectangle 81"/>
          <p:cNvSpPr>
            <a:spLocks noChangeArrowheads="1"/>
          </p:cNvSpPr>
          <p:nvPr/>
        </p:nvSpPr>
        <p:spPr bwMode="auto">
          <a:xfrm>
            <a:off x="5148263" y="2781300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3" name="Rectangle 82"/>
          <p:cNvSpPr>
            <a:spLocks noChangeArrowheads="1"/>
          </p:cNvSpPr>
          <p:nvPr/>
        </p:nvSpPr>
        <p:spPr bwMode="auto">
          <a:xfrm>
            <a:off x="6227763" y="2782888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4" name="Rectangle 83"/>
          <p:cNvSpPr>
            <a:spLocks noChangeArrowheads="1"/>
          </p:cNvSpPr>
          <p:nvPr/>
        </p:nvSpPr>
        <p:spPr bwMode="auto">
          <a:xfrm>
            <a:off x="7300913" y="2786063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5" name="Rectangle 84"/>
          <p:cNvSpPr>
            <a:spLocks noChangeArrowheads="1"/>
          </p:cNvSpPr>
          <p:nvPr/>
        </p:nvSpPr>
        <p:spPr bwMode="auto">
          <a:xfrm>
            <a:off x="898525" y="393541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6" name="Rectangle 85"/>
          <p:cNvSpPr>
            <a:spLocks noChangeArrowheads="1"/>
          </p:cNvSpPr>
          <p:nvPr/>
        </p:nvSpPr>
        <p:spPr bwMode="auto">
          <a:xfrm>
            <a:off x="1985963" y="3929063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7" name="Rectangle 86"/>
          <p:cNvSpPr>
            <a:spLocks noChangeArrowheads="1"/>
          </p:cNvSpPr>
          <p:nvPr/>
        </p:nvSpPr>
        <p:spPr bwMode="auto">
          <a:xfrm>
            <a:off x="3059113" y="3933825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8" name="Rectangle 87"/>
          <p:cNvSpPr>
            <a:spLocks noChangeArrowheads="1"/>
          </p:cNvSpPr>
          <p:nvPr/>
        </p:nvSpPr>
        <p:spPr bwMode="auto">
          <a:xfrm>
            <a:off x="4138613" y="3933825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9" name="Rectangle 88"/>
          <p:cNvSpPr>
            <a:spLocks noChangeArrowheads="1"/>
          </p:cNvSpPr>
          <p:nvPr/>
        </p:nvSpPr>
        <p:spPr bwMode="auto">
          <a:xfrm>
            <a:off x="5148263" y="3933825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0" name="Rectangle 89"/>
          <p:cNvSpPr>
            <a:spLocks noChangeArrowheads="1"/>
          </p:cNvSpPr>
          <p:nvPr/>
        </p:nvSpPr>
        <p:spPr bwMode="auto">
          <a:xfrm>
            <a:off x="6227763" y="3935413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1" name="Rectangle 90"/>
          <p:cNvSpPr>
            <a:spLocks noChangeArrowheads="1"/>
          </p:cNvSpPr>
          <p:nvPr/>
        </p:nvSpPr>
        <p:spPr bwMode="auto">
          <a:xfrm>
            <a:off x="7307263" y="3935413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2" name="Rectangle 91"/>
          <p:cNvSpPr>
            <a:spLocks noChangeArrowheads="1"/>
          </p:cNvSpPr>
          <p:nvPr/>
        </p:nvSpPr>
        <p:spPr bwMode="auto">
          <a:xfrm>
            <a:off x="898525" y="508793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3" name="Rectangle 92"/>
          <p:cNvSpPr>
            <a:spLocks noChangeArrowheads="1"/>
          </p:cNvSpPr>
          <p:nvPr/>
        </p:nvSpPr>
        <p:spPr bwMode="auto">
          <a:xfrm>
            <a:off x="1979613" y="5086350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4" name="Rectangle 93"/>
          <p:cNvSpPr>
            <a:spLocks noChangeArrowheads="1"/>
          </p:cNvSpPr>
          <p:nvPr/>
        </p:nvSpPr>
        <p:spPr bwMode="auto">
          <a:xfrm>
            <a:off x="3059113" y="5086350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5" name="Rectangle 94"/>
          <p:cNvSpPr>
            <a:spLocks noChangeArrowheads="1"/>
          </p:cNvSpPr>
          <p:nvPr/>
        </p:nvSpPr>
        <p:spPr bwMode="auto">
          <a:xfrm>
            <a:off x="4138613" y="5086350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6" name="Rectangle 95"/>
          <p:cNvSpPr>
            <a:spLocks noChangeArrowheads="1"/>
          </p:cNvSpPr>
          <p:nvPr/>
        </p:nvSpPr>
        <p:spPr bwMode="auto">
          <a:xfrm>
            <a:off x="5148263" y="5086350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7" name="Rectangle 96"/>
          <p:cNvSpPr>
            <a:spLocks noChangeArrowheads="1"/>
          </p:cNvSpPr>
          <p:nvPr/>
        </p:nvSpPr>
        <p:spPr bwMode="auto">
          <a:xfrm>
            <a:off x="6227763" y="5087938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8" name="Rectangle 97"/>
          <p:cNvSpPr>
            <a:spLocks noChangeArrowheads="1"/>
          </p:cNvSpPr>
          <p:nvPr/>
        </p:nvSpPr>
        <p:spPr bwMode="auto">
          <a:xfrm>
            <a:off x="7307263" y="5087938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9" name="Rectangle 98"/>
          <p:cNvSpPr>
            <a:spLocks noChangeArrowheads="1"/>
          </p:cNvSpPr>
          <p:nvPr/>
        </p:nvSpPr>
        <p:spPr bwMode="auto">
          <a:xfrm>
            <a:off x="1979613" y="476250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6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000"/>
                            </p:stCondLst>
                            <p:childTnLst>
                              <p:par>
                                <p:cTn id="8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9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4000"/>
                            </p:stCondLst>
                            <p:childTnLst>
                              <p:par>
                                <p:cTn id="11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12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6000"/>
                            </p:stCondLst>
                            <p:childTnLst>
                              <p:par>
                                <p:cTn id="14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15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8000"/>
                            </p:stCondLst>
                            <p:childTnLst>
                              <p:par>
                                <p:cTn id="17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18" dur="20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0000"/>
                            </p:stCondLst>
                            <p:childTnLst>
                              <p:par>
                                <p:cTn id="20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33  E" pathEditMode="relative" ptsTypes="">
                                      <p:cBhvr>
                                        <p:cTn id="21" dur="20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2000"/>
                            </p:stCondLst>
                            <p:childTnLst>
                              <p:par>
                                <p:cTn id="23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24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4000"/>
                            </p:stCondLst>
                            <p:childTnLst>
                              <p:par>
                                <p:cTn id="26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27" dur="2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6000"/>
                            </p:stCondLst>
                            <p:childTnLst>
                              <p:par>
                                <p:cTn id="29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33  E" pathEditMode="relative" ptsTypes="">
                                      <p:cBhvr>
                                        <p:cTn id="30" dur="20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18000"/>
                            </p:stCondLst>
                            <p:childTnLst>
                              <p:par>
                                <p:cTn id="32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33" dur="2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20000"/>
                            </p:stCondLst>
                            <p:childTnLst>
                              <p:par>
                                <p:cTn id="35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36" dur="2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22000"/>
                            </p:stCondLst>
                            <p:childTnLst>
                              <p:par>
                                <p:cTn id="38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33  E" pathEditMode="relative" ptsTypes="">
                                      <p:cBhvr>
                                        <p:cTn id="39" dur="20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24000"/>
                            </p:stCondLst>
                            <p:childTnLst>
                              <p:par>
                                <p:cTn id="41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42" dur="2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26000"/>
                            </p:stCondLst>
                            <p:childTnLst>
                              <p:par>
                                <p:cTn id="44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33  E" pathEditMode="relative" ptsTypes="">
                                      <p:cBhvr>
                                        <p:cTn id="45" dur="20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28000"/>
                            </p:stCondLst>
                            <p:childTnLst>
                              <p:par>
                                <p:cTn id="47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33  E" pathEditMode="relative" ptsTypes="">
                                      <p:cBhvr>
                                        <p:cTn id="48" dur="20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30000"/>
                            </p:stCondLst>
                            <p:childTnLst>
                              <p:par>
                                <p:cTn id="50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51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32000"/>
                            </p:stCondLst>
                            <p:childTnLst>
                              <p:par>
                                <p:cTn id="53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54" dur="2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36000"/>
                            </p:stCondLst>
                            <p:childTnLst>
                              <p:par>
                                <p:cTn id="56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57" dur="20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38000"/>
                            </p:stCondLst>
                            <p:childTnLst>
                              <p:par>
                                <p:cTn id="59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60" dur="20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>
                            <p:stCondLst>
                              <p:cond delay="40000"/>
                            </p:stCondLst>
                            <p:childTnLst>
                              <p:par>
                                <p:cTn id="62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63" dur="20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42000"/>
                            </p:stCondLst>
                            <p:childTnLst>
                              <p:par>
                                <p:cTn id="65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66" dur="20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7" fill="hold">
                            <p:stCondLst>
                              <p:cond delay="44000"/>
                            </p:stCondLst>
                            <p:childTnLst>
                              <p:par>
                                <p:cTn id="68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33  E" pathEditMode="relative" ptsTypes="">
                                      <p:cBhvr>
                                        <p:cTn id="69" dur="2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>
                            <p:stCondLst>
                              <p:cond delay="46000"/>
                            </p:stCondLst>
                            <p:childTnLst>
                              <p:par>
                                <p:cTn id="71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72" dur="2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3" fill="hold">
                            <p:stCondLst>
                              <p:cond delay="48000"/>
                            </p:stCondLst>
                            <p:childTnLst>
                              <p:par>
                                <p:cTn id="74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05556E-6 1.48148E-6 L -0.39757 1.48148E-6 " pathEditMode="relative" ptsTypes="AA">
                                      <p:cBhvr>
                                        <p:cTn id="75" dur="2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50000"/>
                            </p:stCondLst>
                            <p:childTnLst>
                              <p:par>
                                <p:cTn id="77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-1.85185E-6 L 0.2915 0.35301 " pathEditMode="relative" ptsTypes="AA">
                                      <p:cBhvr>
                                        <p:cTn id="78" dur="2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9" fill="hold">
                            <p:stCondLst>
                              <p:cond delay="52000"/>
                            </p:stCondLst>
                            <p:childTnLst>
                              <p:par>
                                <p:cTn id="80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6 1.48148E-6 L 0.33871 0.45162 " pathEditMode="relative" ptsTypes="AA">
                                      <p:cBhvr>
                                        <p:cTn id="81" dur="2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2" fill="hold">
                            <p:stCondLst>
                              <p:cond delay="54000"/>
                            </p:stCondLst>
                            <p:childTnLst>
                              <p:par>
                                <p:cTn id="83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84" dur="2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5" fill="hold">
                            <p:stCondLst>
                              <p:cond delay="56000"/>
                            </p:stCondLst>
                            <p:childTnLst>
                              <p:par>
                                <p:cTn id="86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87" dur="20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8" fill="hold">
                            <p:stCondLst>
                              <p:cond delay="58000"/>
                            </p:stCondLst>
                            <p:childTnLst>
                              <p:par>
                                <p:cTn id="89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90" dur="2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1" fill="hold">
                            <p:stCondLst>
                              <p:cond delay="60000"/>
                            </p:stCondLst>
                            <p:childTnLst>
                              <p:par>
                                <p:cTn id="92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93" dur="2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4" fill="hold">
                            <p:stCondLst>
                              <p:cond delay="62000"/>
                            </p:stCondLst>
                            <p:childTnLst>
                              <p:par>
                                <p:cTn id="95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96" dur="2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7" fill="hold">
                            <p:stCondLst>
                              <p:cond delay="64000"/>
                            </p:stCondLst>
                            <p:childTnLst>
                              <p:par>
                                <p:cTn id="98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3142 -0.03148 L 0.37795 -0.24166 " pathEditMode="relative" rAng="0" ptsTypes="AA">
                                      <p:cBhvr>
                                        <p:cTn id="99" dur="2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7300" y="-105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0" fill="hold">
                            <p:stCondLst>
                              <p:cond delay="66000"/>
                            </p:stCondLst>
                            <p:childTnLst>
                              <p:par>
                                <p:cTn id="101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4358 -0.025 L 0.46094 -0.51458 " pathEditMode="relative" rAng="0" ptsTypes="AA">
                                      <p:cBhvr>
                                        <p:cTn id="102" dur="2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0900" y="-245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3" fill="hold">
                            <p:stCondLst>
                              <p:cond delay="68000"/>
                            </p:stCondLst>
                            <p:childTnLst>
                              <p:par>
                                <p:cTn id="104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8.14815E-6 L -0.51979 -0.47893 " pathEditMode="relative" ptsTypes="AA">
                                      <p:cBhvr>
                                        <p:cTn id="105" dur="2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6" fill="hold">
                      <p:stCondLst>
                        <p:cond delay="indefinite"/>
                      </p:stCondLst>
                      <p:childTnLst>
                        <p:par>
                          <p:cTn id="107" fill="hold">
                            <p:stCondLst>
                              <p:cond delay="0"/>
                            </p:stCondLst>
                            <p:childTnLst>
                              <p:par>
                                <p:cTn id="108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109" dur="20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5" grpId="0" animBg="1"/>
      <p:bldP spid="36" grpId="0" animBg="1"/>
      <p:bldP spid="37" grpId="0" animBg="1"/>
      <p:bldP spid="38" grpId="0" animBg="1"/>
      <p:bldP spid="39" grpId="0" animBg="1"/>
      <p:bldP spid="40" grpId="0" animBg="1"/>
      <p:bldP spid="41" grpId="0" animBg="1"/>
      <p:bldP spid="42" grpId="0" animBg="1"/>
      <p:bldP spid="43" grpId="0" animBg="1"/>
      <p:bldP spid="44" grpId="0" animBg="1"/>
      <p:bldP spid="45" grpId="0" animBg="1"/>
      <p:bldP spid="46" grpId="0" animBg="1"/>
      <p:bldP spid="47" grpId="0" animBg="1"/>
      <p:bldP spid="48" grpId="0" animBg="1"/>
      <p:bldP spid="49" grpId="0" animBg="1"/>
      <p:bldP spid="50" grpId="0" animBg="1"/>
      <p:bldP spid="51" grpId="0" animBg="1"/>
      <p:bldP spid="52" grpId="0" animBg="1"/>
      <p:bldP spid="53" grpId="0" animBg="1"/>
      <p:bldP spid="54" grpId="0" animBg="1"/>
      <p:bldP spid="55" grpId="0" animBg="1"/>
      <p:bldP spid="56" grpId="0" animBg="1"/>
      <p:bldP spid="57" grpId="0" animBg="1"/>
      <p:bldP spid="58" grpId="0" animBg="1"/>
      <p:bldP spid="59" grpId="0" animBg="1"/>
      <p:bldP spid="60" grpId="0" animBg="1"/>
      <p:bldP spid="61" grpId="0" animBg="1"/>
      <p:bldP spid="62" grpId="0" animBg="1"/>
      <p:bldP spid="63" grpId="0" animBg="1"/>
      <p:bldP spid="64" grpId="0" animBg="1"/>
      <p:bldP spid="65" grpId="0" animBg="1"/>
      <p:bldP spid="66" grpId="0" animBg="1"/>
      <p:bldP spid="67" grpId="0" animBg="1"/>
      <p:bldP spid="68" grpId="0" animBg="1"/>
      <p:bldP spid="69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Obrázek 76" descr="DSC_0369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04900" y="1030288"/>
            <a:ext cx="7099300" cy="4714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2" name="Rectangle 63"/>
          <p:cNvSpPr>
            <a:spLocks noChangeArrowheads="1"/>
          </p:cNvSpPr>
          <p:nvPr/>
        </p:nvSpPr>
        <p:spPr bwMode="auto">
          <a:xfrm>
            <a:off x="898525" y="47783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3" name="Rectangle 65"/>
          <p:cNvSpPr>
            <a:spLocks noChangeArrowheads="1"/>
          </p:cNvSpPr>
          <p:nvPr/>
        </p:nvSpPr>
        <p:spPr bwMode="auto">
          <a:xfrm>
            <a:off x="3059113" y="476250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4" name="Rectangle 66"/>
          <p:cNvSpPr>
            <a:spLocks noChangeArrowheads="1"/>
          </p:cNvSpPr>
          <p:nvPr/>
        </p:nvSpPr>
        <p:spPr bwMode="auto">
          <a:xfrm>
            <a:off x="4138613" y="476250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5" name="Rectangle 67"/>
          <p:cNvSpPr>
            <a:spLocks noChangeArrowheads="1"/>
          </p:cNvSpPr>
          <p:nvPr/>
        </p:nvSpPr>
        <p:spPr bwMode="auto">
          <a:xfrm>
            <a:off x="5148263" y="476250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6" name="Rectangle 68"/>
          <p:cNvSpPr>
            <a:spLocks noChangeArrowheads="1"/>
          </p:cNvSpPr>
          <p:nvPr/>
        </p:nvSpPr>
        <p:spPr bwMode="auto">
          <a:xfrm>
            <a:off x="6227763" y="477838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7" name="Rectangle 69"/>
          <p:cNvSpPr>
            <a:spLocks noChangeArrowheads="1"/>
          </p:cNvSpPr>
          <p:nvPr/>
        </p:nvSpPr>
        <p:spPr bwMode="auto">
          <a:xfrm>
            <a:off x="7307263" y="477838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8" name="Rectangle 70"/>
          <p:cNvSpPr>
            <a:spLocks noChangeArrowheads="1"/>
          </p:cNvSpPr>
          <p:nvPr/>
        </p:nvSpPr>
        <p:spPr bwMode="auto">
          <a:xfrm>
            <a:off x="898525" y="163036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9" name="Rectangle 71"/>
          <p:cNvSpPr>
            <a:spLocks noChangeArrowheads="1"/>
          </p:cNvSpPr>
          <p:nvPr/>
        </p:nvSpPr>
        <p:spPr bwMode="auto">
          <a:xfrm>
            <a:off x="1979613" y="1628775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0" name="Rectangle 72"/>
          <p:cNvSpPr>
            <a:spLocks noChangeArrowheads="1"/>
          </p:cNvSpPr>
          <p:nvPr/>
        </p:nvSpPr>
        <p:spPr bwMode="auto">
          <a:xfrm>
            <a:off x="3059113" y="1628775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" name="Rectangle 73"/>
          <p:cNvSpPr>
            <a:spLocks noChangeArrowheads="1"/>
          </p:cNvSpPr>
          <p:nvPr/>
        </p:nvSpPr>
        <p:spPr bwMode="auto">
          <a:xfrm>
            <a:off x="4138613" y="1628775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2" name="Rectangle 74"/>
          <p:cNvSpPr>
            <a:spLocks noChangeArrowheads="1"/>
          </p:cNvSpPr>
          <p:nvPr/>
        </p:nvSpPr>
        <p:spPr bwMode="auto">
          <a:xfrm>
            <a:off x="5148263" y="1628775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3" name="Rectangle 75"/>
          <p:cNvSpPr>
            <a:spLocks noChangeArrowheads="1"/>
          </p:cNvSpPr>
          <p:nvPr/>
        </p:nvSpPr>
        <p:spPr bwMode="auto">
          <a:xfrm>
            <a:off x="6227763" y="1630363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4" name="Rectangle 76"/>
          <p:cNvSpPr>
            <a:spLocks noChangeArrowheads="1"/>
          </p:cNvSpPr>
          <p:nvPr/>
        </p:nvSpPr>
        <p:spPr bwMode="auto">
          <a:xfrm>
            <a:off x="7307263" y="1630363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5" name="Rectangle 77"/>
          <p:cNvSpPr>
            <a:spLocks noChangeArrowheads="1"/>
          </p:cNvSpPr>
          <p:nvPr/>
        </p:nvSpPr>
        <p:spPr bwMode="auto">
          <a:xfrm>
            <a:off x="914400" y="278606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6" name="Rectangle 78"/>
          <p:cNvSpPr>
            <a:spLocks noChangeArrowheads="1"/>
          </p:cNvSpPr>
          <p:nvPr/>
        </p:nvSpPr>
        <p:spPr bwMode="auto">
          <a:xfrm>
            <a:off x="1979613" y="2781300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7" name="Rectangle 79"/>
          <p:cNvSpPr>
            <a:spLocks noChangeArrowheads="1"/>
          </p:cNvSpPr>
          <p:nvPr/>
        </p:nvSpPr>
        <p:spPr bwMode="auto">
          <a:xfrm>
            <a:off x="3059113" y="2781300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8" name="Rectangle 80"/>
          <p:cNvSpPr>
            <a:spLocks noChangeArrowheads="1"/>
          </p:cNvSpPr>
          <p:nvPr/>
        </p:nvSpPr>
        <p:spPr bwMode="auto">
          <a:xfrm>
            <a:off x="4138613" y="2781300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9" name="Rectangle 81"/>
          <p:cNvSpPr>
            <a:spLocks noChangeArrowheads="1"/>
          </p:cNvSpPr>
          <p:nvPr/>
        </p:nvSpPr>
        <p:spPr bwMode="auto">
          <a:xfrm>
            <a:off x="5148263" y="2781300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0" name="Rectangle 82"/>
          <p:cNvSpPr>
            <a:spLocks noChangeArrowheads="1"/>
          </p:cNvSpPr>
          <p:nvPr/>
        </p:nvSpPr>
        <p:spPr bwMode="auto">
          <a:xfrm>
            <a:off x="6227763" y="2782888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1" name="Rectangle 83"/>
          <p:cNvSpPr>
            <a:spLocks noChangeArrowheads="1"/>
          </p:cNvSpPr>
          <p:nvPr/>
        </p:nvSpPr>
        <p:spPr bwMode="auto">
          <a:xfrm>
            <a:off x="7300913" y="2786063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2" name="Rectangle 84"/>
          <p:cNvSpPr>
            <a:spLocks noChangeArrowheads="1"/>
          </p:cNvSpPr>
          <p:nvPr/>
        </p:nvSpPr>
        <p:spPr bwMode="auto">
          <a:xfrm>
            <a:off x="898525" y="393541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3" name="Rectangle 85"/>
          <p:cNvSpPr>
            <a:spLocks noChangeArrowheads="1"/>
          </p:cNvSpPr>
          <p:nvPr/>
        </p:nvSpPr>
        <p:spPr bwMode="auto">
          <a:xfrm>
            <a:off x="1985963" y="3929063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4" name="Rectangle 86"/>
          <p:cNvSpPr>
            <a:spLocks noChangeArrowheads="1"/>
          </p:cNvSpPr>
          <p:nvPr/>
        </p:nvSpPr>
        <p:spPr bwMode="auto">
          <a:xfrm>
            <a:off x="3059113" y="3933825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5" name="Rectangle 87"/>
          <p:cNvSpPr>
            <a:spLocks noChangeArrowheads="1"/>
          </p:cNvSpPr>
          <p:nvPr/>
        </p:nvSpPr>
        <p:spPr bwMode="auto">
          <a:xfrm>
            <a:off x="4138613" y="3933825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6" name="Rectangle 88"/>
          <p:cNvSpPr>
            <a:spLocks noChangeArrowheads="1"/>
          </p:cNvSpPr>
          <p:nvPr/>
        </p:nvSpPr>
        <p:spPr bwMode="auto">
          <a:xfrm>
            <a:off x="5148263" y="3933825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7" name="Rectangle 89"/>
          <p:cNvSpPr>
            <a:spLocks noChangeArrowheads="1"/>
          </p:cNvSpPr>
          <p:nvPr/>
        </p:nvSpPr>
        <p:spPr bwMode="auto">
          <a:xfrm>
            <a:off x="6215063" y="3929063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8" name="Rectangle 90"/>
          <p:cNvSpPr>
            <a:spLocks noChangeArrowheads="1"/>
          </p:cNvSpPr>
          <p:nvPr/>
        </p:nvSpPr>
        <p:spPr bwMode="auto">
          <a:xfrm>
            <a:off x="7307263" y="3935413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9" name="Rectangle 91"/>
          <p:cNvSpPr>
            <a:spLocks noChangeArrowheads="1"/>
          </p:cNvSpPr>
          <p:nvPr/>
        </p:nvSpPr>
        <p:spPr bwMode="auto">
          <a:xfrm>
            <a:off x="898525" y="508793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70" name="Rectangle 92"/>
          <p:cNvSpPr>
            <a:spLocks noChangeArrowheads="1"/>
          </p:cNvSpPr>
          <p:nvPr/>
        </p:nvSpPr>
        <p:spPr bwMode="auto">
          <a:xfrm>
            <a:off x="1979613" y="5086350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71" name="Rectangle 93"/>
          <p:cNvSpPr>
            <a:spLocks noChangeArrowheads="1"/>
          </p:cNvSpPr>
          <p:nvPr/>
        </p:nvSpPr>
        <p:spPr bwMode="auto">
          <a:xfrm>
            <a:off x="3059113" y="5086350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72" name="Rectangle 94"/>
          <p:cNvSpPr>
            <a:spLocks noChangeArrowheads="1"/>
          </p:cNvSpPr>
          <p:nvPr/>
        </p:nvSpPr>
        <p:spPr bwMode="auto">
          <a:xfrm>
            <a:off x="4138613" y="5086350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73" name="Rectangle 95"/>
          <p:cNvSpPr>
            <a:spLocks noChangeArrowheads="1"/>
          </p:cNvSpPr>
          <p:nvPr/>
        </p:nvSpPr>
        <p:spPr bwMode="auto">
          <a:xfrm>
            <a:off x="5148263" y="5086350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74" name="Rectangle 96"/>
          <p:cNvSpPr>
            <a:spLocks noChangeArrowheads="1"/>
          </p:cNvSpPr>
          <p:nvPr/>
        </p:nvSpPr>
        <p:spPr bwMode="auto">
          <a:xfrm>
            <a:off x="6227763" y="5087938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75" name="Rectangle 97"/>
          <p:cNvSpPr>
            <a:spLocks noChangeArrowheads="1"/>
          </p:cNvSpPr>
          <p:nvPr/>
        </p:nvSpPr>
        <p:spPr bwMode="auto">
          <a:xfrm>
            <a:off x="7307263" y="5087938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76" name="Rectangle 98"/>
          <p:cNvSpPr>
            <a:spLocks noChangeArrowheads="1"/>
          </p:cNvSpPr>
          <p:nvPr/>
        </p:nvSpPr>
        <p:spPr bwMode="auto">
          <a:xfrm>
            <a:off x="1979613" y="476250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6" dur="2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000"/>
                            </p:stCondLst>
                            <p:childTnLst>
                              <p:par>
                                <p:cTn id="8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9" dur="2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4000"/>
                            </p:stCondLst>
                            <p:childTnLst>
                              <p:par>
                                <p:cTn id="11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12" dur="2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6000"/>
                            </p:stCondLst>
                            <p:childTnLst>
                              <p:par>
                                <p:cTn id="14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15" dur="2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8000"/>
                            </p:stCondLst>
                            <p:childTnLst>
                              <p:par>
                                <p:cTn id="17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18" dur="20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0000"/>
                            </p:stCondLst>
                            <p:childTnLst>
                              <p:par>
                                <p:cTn id="20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33  E" pathEditMode="relative" ptsTypes="">
                                      <p:cBhvr>
                                        <p:cTn id="21" dur="20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2000"/>
                            </p:stCondLst>
                            <p:childTnLst>
                              <p:par>
                                <p:cTn id="23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24" dur="2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4000"/>
                            </p:stCondLst>
                            <p:childTnLst>
                              <p:par>
                                <p:cTn id="26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27" dur="2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6000"/>
                            </p:stCondLst>
                            <p:childTnLst>
                              <p:par>
                                <p:cTn id="29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33  E" pathEditMode="relative" ptsTypes="">
                                      <p:cBhvr>
                                        <p:cTn id="30" dur="20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18000"/>
                            </p:stCondLst>
                            <p:childTnLst>
                              <p:par>
                                <p:cTn id="32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33" dur="20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20000"/>
                            </p:stCondLst>
                            <p:childTnLst>
                              <p:par>
                                <p:cTn id="35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36" dur="2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22000"/>
                            </p:stCondLst>
                            <p:childTnLst>
                              <p:par>
                                <p:cTn id="38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33  E" pathEditMode="relative" ptsTypes="">
                                      <p:cBhvr>
                                        <p:cTn id="39" dur="20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24000"/>
                            </p:stCondLst>
                            <p:childTnLst>
                              <p:par>
                                <p:cTn id="41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42" dur="2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26000"/>
                            </p:stCondLst>
                            <p:childTnLst>
                              <p:par>
                                <p:cTn id="44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33  E" pathEditMode="relative" ptsTypes="">
                                      <p:cBhvr>
                                        <p:cTn id="45" dur="20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28000"/>
                            </p:stCondLst>
                            <p:childTnLst>
                              <p:par>
                                <p:cTn id="47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33  E" pathEditMode="relative" ptsTypes="">
                                      <p:cBhvr>
                                        <p:cTn id="48" dur="20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30000"/>
                            </p:stCondLst>
                            <p:childTnLst>
                              <p:par>
                                <p:cTn id="50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51" dur="2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32000"/>
                            </p:stCondLst>
                            <p:childTnLst>
                              <p:par>
                                <p:cTn id="53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54" dur="2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34000"/>
                            </p:stCondLst>
                            <p:childTnLst>
                              <p:par>
                                <p:cTn id="56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57" dur="20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36000"/>
                            </p:stCondLst>
                            <p:childTnLst>
                              <p:par>
                                <p:cTn id="59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60" dur="20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>
                            <p:stCondLst>
                              <p:cond delay="38000"/>
                            </p:stCondLst>
                            <p:childTnLst>
                              <p:par>
                                <p:cTn id="62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63" dur="20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40000"/>
                            </p:stCondLst>
                            <p:childTnLst>
                              <p:par>
                                <p:cTn id="65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66" dur="20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7" fill="hold">
                            <p:stCondLst>
                              <p:cond delay="42000"/>
                            </p:stCondLst>
                            <p:childTnLst>
                              <p:par>
                                <p:cTn id="68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69" dur="200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>
                            <p:stCondLst>
                              <p:cond delay="46000"/>
                            </p:stCondLst>
                            <p:childTnLst>
                              <p:par>
                                <p:cTn id="71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72" dur="2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3" fill="hold">
                            <p:stCondLst>
                              <p:cond delay="52000"/>
                            </p:stCondLst>
                            <p:childTnLst>
                              <p:par>
                                <p:cTn id="74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6 1.48148E-6 L 0.33871 0.45162 " pathEditMode="relative" ptsTypes="AA">
                                      <p:cBhvr>
                                        <p:cTn id="75" dur="20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54000"/>
                            </p:stCondLst>
                            <p:childTnLst>
                              <p:par>
                                <p:cTn id="77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78" dur="2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9" fill="hold">
                            <p:stCondLst>
                              <p:cond delay="56000"/>
                            </p:stCondLst>
                            <p:childTnLst>
                              <p:par>
                                <p:cTn id="80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81" dur="20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2" fill="hold">
                            <p:stCondLst>
                              <p:cond delay="58000"/>
                            </p:stCondLst>
                            <p:childTnLst>
                              <p:par>
                                <p:cTn id="83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84" dur="2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5" fill="hold">
                            <p:stCondLst>
                              <p:cond delay="60000"/>
                            </p:stCondLst>
                            <p:childTnLst>
                              <p:par>
                                <p:cTn id="86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87" dur="20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8" fill="hold">
                            <p:stCondLst>
                              <p:cond delay="62000"/>
                            </p:stCondLst>
                            <p:childTnLst>
                              <p:par>
                                <p:cTn id="89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33  E" pathEditMode="relative" ptsTypes="">
                                      <p:cBhvr>
                                        <p:cTn id="90" dur="20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1" fill="hold">
                            <p:stCondLst>
                              <p:cond delay="64000"/>
                            </p:stCondLst>
                            <p:childTnLst>
                              <p:par>
                                <p:cTn id="92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05556E-6 1.48148E-6 L -0.39757 1.48148E-6 " pathEditMode="relative" ptsTypes="AA">
                                      <p:cBhvr>
                                        <p:cTn id="93" dur="20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4" fill="hold">
                            <p:stCondLst>
                              <p:cond delay="66000"/>
                            </p:stCondLst>
                            <p:childTnLst>
                              <p:par>
                                <p:cTn id="95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3142 -0.03148 L 0.37795 -0.24166 " pathEditMode="relative" rAng="0" ptsTypes="AA">
                                      <p:cBhvr>
                                        <p:cTn id="96" dur="2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7300" y="-105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7" fill="hold">
                            <p:stCondLst>
                              <p:cond delay="68000"/>
                            </p:stCondLst>
                            <p:childTnLst>
                              <p:par>
                                <p:cTn id="98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4358 -0.025 L 0.46094 -0.51458 " pathEditMode="relative" rAng="0" ptsTypes="AA">
                                      <p:cBhvr>
                                        <p:cTn id="99" dur="2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0900" y="-245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0" fill="hold">
                            <p:stCondLst>
                              <p:cond delay="70000"/>
                            </p:stCondLst>
                            <p:childTnLst>
                              <p:par>
                                <p:cTn id="101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8.14815E-6 L -0.51979 -0.47893 " pathEditMode="relative" ptsTypes="AA">
                                      <p:cBhvr>
                                        <p:cTn id="102" dur="2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106" dur="200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7" fill="hold">
                            <p:stCondLst>
                              <p:cond delay="2000"/>
                            </p:stCondLst>
                            <p:childTnLst>
                              <p:par>
                                <p:cTn id="108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-1.85185E-6 L 0.2915 0.35301 " pathEditMode="relative" ptsTypes="AA">
                                      <p:cBhvr>
                                        <p:cTn id="109" dur="20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2" grpId="0" animBg="1"/>
      <p:bldP spid="43" grpId="0" animBg="1"/>
      <p:bldP spid="44" grpId="0" animBg="1"/>
      <p:bldP spid="45" grpId="0" animBg="1"/>
      <p:bldP spid="46" grpId="0" animBg="1"/>
      <p:bldP spid="47" grpId="0" animBg="1"/>
      <p:bldP spid="48" grpId="0" animBg="1"/>
      <p:bldP spid="49" grpId="0" animBg="1"/>
      <p:bldP spid="50" grpId="0" animBg="1"/>
      <p:bldP spid="51" grpId="0" animBg="1"/>
      <p:bldP spid="52" grpId="0" animBg="1"/>
      <p:bldP spid="53" grpId="0" animBg="1"/>
      <p:bldP spid="54" grpId="0" animBg="1"/>
      <p:bldP spid="55" grpId="0" animBg="1"/>
      <p:bldP spid="56" grpId="0" animBg="1"/>
      <p:bldP spid="57" grpId="0" animBg="1"/>
      <p:bldP spid="58" grpId="0" animBg="1"/>
      <p:bldP spid="59" grpId="0" animBg="1"/>
      <p:bldP spid="60" grpId="0" animBg="1"/>
      <p:bldP spid="61" grpId="0" animBg="1"/>
      <p:bldP spid="62" grpId="0" animBg="1"/>
      <p:bldP spid="63" grpId="0" animBg="1"/>
      <p:bldP spid="64" grpId="0" animBg="1"/>
      <p:bldP spid="65" grpId="0" animBg="1"/>
      <p:bldP spid="66" grpId="0" animBg="1"/>
      <p:bldP spid="67" grpId="0" animBg="1"/>
      <p:bldP spid="68" grpId="0" animBg="1"/>
      <p:bldP spid="69" grpId="0" animBg="1"/>
      <p:bldP spid="70" grpId="0" animBg="1"/>
      <p:bldP spid="71" grpId="0" animBg="1"/>
      <p:bldP spid="72" grpId="0" animBg="1"/>
      <p:bldP spid="73" grpId="0" animBg="1"/>
      <p:bldP spid="74" grpId="0" animBg="1"/>
      <p:bldP spid="75" grpId="0" animBg="1"/>
      <p:bldP spid="76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90" name="Obrázek 41" descr="malba na zus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69963" y="1271588"/>
            <a:ext cx="7275512" cy="4232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291" name="Picture 4" descr="kaple st breclav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3"/>
          <a:srcRect/>
          <a:stretch>
            <a:fillRect/>
          </a:stretch>
        </p:blipFill>
        <p:spPr>
          <a:xfrm>
            <a:off x="2435225" y="2135188"/>
            <a:ext cx="0" cy="0"/>
          </a:xfrm>
        </p:spPr>
      </p:pic>
      <p:pic>
        <p:nvPicPr>
          <p:cNvPr id="12292" name="Picture 6" descr="DSC_0370"/>
          <p:cNvPicPr>
            <a:picLocks noGrp="1" noChangeAspect="1" noChangeArrowheads="1"/>
          </p:cNvPicPr>
          <p:nvPr>
            <p:ph sz="quarter" idx="2"/>
          </p:nvPr>
        </p:nvPicPr>
        <p:blipFill>
          <a:blip r:embed="rId4"/>
          <a:srcRect/>
          <a:stretch>
            <a:fillRect/>
          </a:stretch>
        </p:blipFill>
        <p:spPr>
          <a:xfrm>
            <a:off x="6626225" y="2135188"/>
            <a:ext cx="0" cy="0"/>
          </a:xfrm>
        </p:spPr>
      </p:pic>
      <p:pic>
        <p:nvPicPr>
          <p:cNvPr id="12293" name="Picture 9" descr="kaple st breclavmala"/>
          <p:cNvPicPr>
            <a:picLocks noGrp="1" noChangeAspect="1" noChangeArrowheads="1"/>
          </p:cNvPicPr>
          <p:nvPr>
            <p:ph sz="quarter" idx="3"/>
          </p:nvPr>
        </p:nvPicPr>
        <p:blipFill>
          <a:blip r:embed="rId5"/>
          <a:srcRect/>
          <a:stretch>
            <a:fillRect/>
          </a:stretch>
        </p:blipFill>
        <p:spPr>
          <a:xfrm>
            <a:off x="2435225" y="4475163"/>
            <a:ext cx="0" cy="0"/>
          </a:xfrm>
        </p:spPr>
      </p:pic>
      <p:pic>
        <p:nvPicPr>
          <p:cNvPr id="12294" name="Picture 13" descr="kaple st breclav"/>
          <p:cNvPicPr>
            <a:picLocks noGrp="1" noChangeAspect="1" noChangeArrowheads="1"/>
          </p:cNvPicPr>
          <p:nvPr>
            <p:ph sz="quarter" idx="4"/>
          </p:nvPr>
        </p:nvPicPr>
        <p:blipFill>
          <a:blip r:embed="rId3"/>
          <a:srcRect/>
          <a:stretch>
            <a:fillRect/>
          </a:stretch>
        </p:blipFill>
        <p:spPr>
          <a:xfrm>
            <a:off x="6626225" y="4475163"/>
            <a:ext cx="0" cy="0"/>
          </a:xfrm>
        </p:spPr>
      </p:pic>
      <p:sp>
        <p:nvSpPr>
          <p:cNvPr id="13" name="Rectangle 70"/>
          <p:cNvSpPr>
            <a:spLocks noChangeArrowheads="1"/>
          </p:cNvSpPr>
          <p:nvPr/>
        </p:nvSpPr>
        <p:spPr bwMode="auto">
          <a:xfrm>
            <a:off x="857250" y="107315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4" name="Rectangle 71"/>
          <p:cNvSpPr>
            <a:spLocks noChangeArrowheads="1"/>
          </p:cNvSpPr>
          <p:nvPr/>
        </p:nvSpPr>
        <p:spPr bwMode="auto">
          <a:xfrm>
            <a:off x="1938338" y="1071563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5" name="Rectangle 72"/>
          <p:cNvSpPr>
            <a:spLocks noChangeArrowheads="1"/>
          </p:cNvSpPr>
          <p:nvPr/>
        </p:nvSpPr>
        <p:spPr bwMode="auto">
          <a:xfrm>
            <a:off x="3017838" y="1071563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6" name="Rectangle 73"/>
          <p:cNvSpPr>
            <a:spLocks noChangeArrowheads="1"/>
          </p:cNvSpPr>
          <p:nvPr/>
        </p:nvSpPr>
        <p:spPr bwMode="auto">
          <a:xfrm>
            <a:off x="4097338" y="1071563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7" name="Rectangle 74"/>
          <p:cNvSpPr>
            <a:spLocks noChangeArrowheads="1"/>
          </p:cNvSpPr>
          <p:nvPr/>
        </p:nvSpPr>
        <p:spPr bwMode="auto">
          <a:xfrm>
            <a:off x="5106988" y="1071563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8" name="Rectangle 75"/>
          <p:cNvSpPr>
            <a:spLocks noChangeArrowheads="1"/>
          </p:cNvSpPr>
          <p:nvPr/>
        </p:nvSpPr>
        <p:spPr bwMode="auto">
          <a:xfrm>
            <a:off x="6186488" y="1073150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9" name="Rectangle 76"/>
          <p:cNvSpPr>
            <a:spLocks noChangeArrowheads="1"/>
          </p:cNvSpPr>
          <p:nvPr/>
        </p:nvSpPr>
        <p:spPr bwMode="auto">
          <a:xfrm>
            <a:off x="7265988" y="1073150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20" name="Rectangle 77"/>
          <p:cNvSpPr>
            <a:spLocks noChangeArrowheads="1"/>
          </p:cNvSpPr>
          <p:nvPr/>
        </p:nvSpPr>
        <p:spPr bwMode="auto">
          <a:xfrm>
            <a:off x="857250" y="222567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21" name="Rectangle 78"/>
          <p:cNvSpPr>
            <a:spLocks noChangeArrowheads="1"/>
          </p:cNvSpPr>
          <p:nvPr/>
        </p:nvSpPr>
        <p:spPr bwMode="auto">
          <a:xfrm>
            <a:off x="1938338" y="2224088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22" name="Rectangle 79"/>
          <p:cNvSpPr>
            <a:spLocks noChangeArrowheads="1"/>
          </p:cNvSpPr>
          <p:nvPr/>
        </p:nvSpPr>
        <p:spPr bwMode="auto">
          <a:xfrm>
            <a:off x="3017838" y="2224088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23" name="Rectangle 80"/>
          <p:cNvSpPr>
            <a:spLocks noChangeArrowheads="1"/>
          </p:cNvSpPr>
          <p:nvPr/>
        </p:nvSpPr>
        <p:spPr bwMode="auto">
          <a:xfrm>
            <a:off x="4097338" y="2224088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24" name="Rectangle 81"/>
          <p:cNvSpPr>
            <a:spLocks noChangeArrowheads="1"/>
          </p:cNvSpPr>
          <p:nvPr/>
        </p:nvSpPr>
        <p:spPr bwMode="auto">
          <a:xfrm>
            <a:off x="5106988" y="2224088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25" name="Rectangle 82"/>
          <p:cNvSpPr>
            <a:spLocks noChangeArrowheads="1"/>
          </p:cNvSpPr>
          <p:nvPr/>
        </p:nvSpPr>
        <p:spPr bwMode="auto">
          <a:xfrm>
            <a:off x="6186488" y="2225675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26" name="Rectangle 83"/>
          <p:cNvSpPr>
            <a:spLocks noChangeArrowheads="1"/>
          </p:cNvSpPr>
          <p:nvPr/>
        </p:nvSpPr>
        <p:spPr bwMode="auto">
          <a:xfrm>
            <a:off x="7265988" y="2225675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27" name="Rectangle 84"/>
          <p:cNvSpPr>
            <a:spLocks noChangeArrowheads="1"/>
          </p:cNvSpPr>
          <p:nvPr/>
        </p:nvSpPr>
        <p:spPr bwMode="auto">
          <a:xfrm>
            <a:off x="857250" y="337820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28" name="Rectangle 85"/>
          <p:cNvSpPr>
            <a:spLocks noChangeArrowheads="1"/>
          </p:cNvSpPr>
          <p:nvPr/>
        </p:nvSpPr>
        <p:spPr bwMode="auto">
          <a:xfrm>
            <a:off x="1944688" y="3371850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29" name="Rectangle 86"/>
          <p:cNvSpPr>
            <a:spLocks noChangeArrowheads="1"/>
          </p:cNvSpPr>
          <p:nvPr/>
        </p:nvSpPr>
        <p:spPr bwMode="auto">
          <a:xfrm>
            <a:off x="3016250" y="337185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0" name="Rectangle 87"/>
          <p:cNvSpPr>
            <a:spLocks noChangeArrowheads="1"/>
          </p:cNvSpPr>
          <p:nvPr/>
        </p:nvSpPr>
        <p:spPr bwMode="auto">
          <a:xfrm>
            <a:off x="4097338" y="3376613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1" name="Rectangle 88"/>
          <p:cNvSpPr>
            <a:spLocks noChangeArrowheads="1"/>
          </p:cNvSpPr>
          <p:nvPr/>
        </p:nvSpPr>
        <p:spPr bwMode="auto">
          <a:xfrm>
            <a:off x="5106988" y="3376613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2" name="Rectangle 89"/>
          <p:cNvSpPr>
            <a:spLocks noChangeArrowheads="1"/>
          </p:cNvSpPr>
          <p:nvPr/>
        </p:nvSpPr>
        <p:spPr bwMode="auto">
          <a:xfrm>
            <a:off x="6186488" y="3378200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3" name="Rectangle 90"/>
          <p:cNvSpPr>
            <a:spLocks noChangeArrowheads="1"/>
          </p:cNvSpPr>
          <p:nvPr/>
        </p:nvSpPr>
        <p:spPr bwMode="auto">
          <a:xfrm>
            <a:off x="7265988" y="3378200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4" name="Rectangle 91"/>
          <p:cNvSpPr>
            <a:spLocks noChangeArrowheads="1"/>
          </p:cNvSpPr>
          <p:nvPr/>
        </p:nvSpPr>
        <p:spPr bwMode="auto">
          <a:xfrm>
            <a:off x="857250" y="453072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5" name="Rectangle 92"/>
          <p:cNvSpPr>
            <a:spLocks noChangeArrowheads="1"/>
          </p:cNvSpPr>
          <p:nvPr/>
        </p:nvSpPr>
        <p:spPr bwMode="auto">
          <a:xfrm>
            <a:off x="1938338" y="4529138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6" name="Rectangle 93"/>
          <p:cNvSpPr>
            <a:spLocks noChangeArrowheads="1"/>
          </p:cNvSpPr>
          <p:nvPr/>
        </p:nvSpPr>
        <p:spPr bwMode="auto">
          <a:xfrm>
            <a:off x="3017838" y="4529138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7" name="Rectangle 94"/>
          <p:cNvSpPr>
            <a:spLocks noChangeArrowheads="1"/>
          </p:cNvSpPr>
          <p:nvPr/>
        </p:nvSpPr>
        <p:spPr bwMode="auto">
          <a:xfrm>
            <a:off x="4097338" y="4529138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8" name="Rectangle 95"/>
          <p:cNvSpPr>
            <a:spLocks noChangeArrowheads="1"/>
          </p:cNvSpPr>
          <p:nvPr/>
        </p:nvSpPr>
        <p:spPr bwMode="auto">
          <a:xfrm>
            <a:off x="5106988" y="4529138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9" name="Rectangle 96"/>
          <p:cNvSpPr>
            <a:spLocks noChangeArrowheads="1"/>
          </p:cNvSpPr>
          <p:nvPr/>
        </p:nvSpPr>
        <p:spPr bwMode="auto">
          <a:xfrm>
            <a:off x="6186488" y="4530725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0" name="Rectangle 97"/>
          <p:cNvSpPr>
            <a:spLocks noChangeArrowheads="1"/>
          </p:cNvSpPr>
          <p:nvPr/>
        </p:nvSpPr>
        <p:spPr bwMode="auto">
          <a:xfrm>
            <a:off x="7265988" y="4530725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200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33  E" pathEditMode="relative" ptsTypes="">
                                      <p:cBhvr>
                                        <p:cTn id="6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6000"/>
                            </p:stCondLst>
                            <p:childTnLst>
                              <p:par>
                                <p:cTn id="8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33  E" pathEditMode="relative" ptsTypes="">
                                      <p:cBhvr>
                                        <p:cTn id="9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8000"/>
                            </p:stCondLst>
                            <p:childTnLst>
                              <p:par>
                                <p:cTn id="11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12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2000"/>
                            </p:stCondLst>
                            <p:childTnLst>
                              <p:par>
                                <p:cTn id="14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33  E" pathEditMode="relative" ptsTypes="">
                                      <p:cBhvr>
                                        <p:cTn id="15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4000"/>
                            </p:stCondLst>
                            <p:childTnLst>
                              <p:par>
                                <p:cTn id="17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18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6000"/>
                            </p:stCondLst>
                            <p:childTnLst>
                              <p:par>
                                <p:cTn id="20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33  E" pathEditMode="relative" ptsTypes="">
                                      <p:cBhvr>
                                        <p:cTn id="21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8000"/>
                            </p:stCondLst>
                            <p:childTnLst>
                              <p:par>
                                <p:cTn id="23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33  E" pathEditMode="relative" ptsTypes="">
                                      <p:cBhvr>
                                        <p:cTn id="24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20000"/>
                            </p:stCondLst>
                            <p:childTnLst>
                              <p:par>
                                <p:cTn id="26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27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0"/>
                            </p:stCondLst>
                            <p:childTnLst>
                              <p:par>
                                <p:cTn id="29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30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32000"/>
                            </p:stCondLst>
                            <p:childTnLst>
                              <p:par>
                                <p:cTn id="32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33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36000"/>
                            </p:stCondLst>
                            <p:childTnLst>
                              <p:par>
                                <p:cTn id="35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36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40000"/>
                            </p:stCondLst>
                            <p:childTnLst>
                              <p:par>
                                <p:cTn id="38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39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42000"/>
                            </p:stCondLst>
                            <p:childTnLst>
                              <p:par>
                                <p:cTn id="41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05556E-6 1.48148E-6 L -0.39757 1.48148E-6 " pathEditMode="relative" ptsTypes="AA">
                                      <p:cBhvr>
                                        <p:cTn id="42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44000"/>
                            </p:stCondLst>
                            <p:childTnLst>
                              <p:par>
                                <p:cTn id="44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-1.85185E-6 L 0.2915 0.35301 " pathEditMode="relative" ptsTypes="AA">
                                      <p:cBhvr>
                                        <p:cTn id="45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46000"/>
                            </p:stCondLst>
                            <p:childTnLst>
                              <p:par>
                                <p:cTn id="47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48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48000"/>
                            </p:stCondLst>
                            <p:childTnLst>
                              <p:par>
                                <p:cTn id="50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8.14815E-6 L -0.51979 -0.47893 " pathEditMode="relative" ptsTypes="AA">
                                      <p:cBhvr>
                                        <p:cTn id="51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50000"/>
                            </p:stCondLst>
                            <p:childTnLst>
                              <p:par>
                                <p:cTn id="53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54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52000"/>
                            </p:stCondLst>
                            <p:childTnLst>
                              <p:par>
                                <p:cTn id="56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4358 -0.025 L 0.46094 -0.51458 " pathEditMode="relative" rAng="0" ptsTypes="AA">
                                      <p:cBhvr>
                                        <p:cTn id="57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0900" y="-245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54000"/>
                            </p:stCondLst>
                            <p:childTnLst>
                              <p:par>
                                <p:cTn id="59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60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>
                            <p:stCondLst>
                              <p:cond delay="56000"/>
                            </p:stCondLst>
                            <p:childTnLst>
                              <p:par>
                                <p:cTn id="62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63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58000"/>
                            </p:stCondLst>
                            <p:childTnLst>
                              <p:par>
                                <p:cTn id="65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66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7" fill="hold">
                            <p:stCondLst>
                              <p:cond delay="60000"/>
                            </p:stCondLst>
                            <p:childTnLst>
                              <p:par>
                                <p:cTn id="68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69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>
                            <p:stCondLst>
                              <p:cond delay="62000"/>
                            </p:stCondLst>
                            <p:childTnLst>
                              <p:par>
                                <p:cTn id="71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6 1.48148E-6 L 0.33871 0.45162 " pathEditMode="relative" ptsTypes="AA">
                                      <p:cBhvr>
                                        <p:cTn id="72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3" fill="hold">
                            <p:stCondLst>
                              <p:cond delay="64000"/>
                            </p:stCondLst>
                            <p:childTnLst>
                              <p:par>
                                <p:cTn id="74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75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66000"/>
                            </p:stCondLst>
                            <p:childTnLst>
                              <p:par>
                                <p:cTn id="77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78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9" fill="hold">
                            <p:stCondLst>
                              <p:cond delay="68000"/>
                            </p:stCondLst>
                            <p:childTnLst>
                              <p:par>
                                <p:cTn id="80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33  E" pathEditMode="relative" ptsTypes="">
                                      <p:cBhvr>
                                        <p:cTn id="81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2" fill="hold">
                            <p:stCondLst>
                              <p:cond delay="70000"/>
                            </p:stCondLst>
                            <p:childTnLst>
                              <p:par>
                                <p:cTn id="83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84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5" fill="hold">
                            <p:stCondLst>
                              <p:cond delay="72000"/>
                            </p:stCondLst>
                            <p:childTnLst>
                              <p:par>
                                <p:cTn id="86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3142 -0.03148 L 0.37795 -0.24166 " pathEditMode="relative" rAng="0" ptsTypes="AA">
                                      <p:cBhvr>
                                        <p:cTn id="87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7300" y="-105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28" grpId="0" animBg="1"/>
      <p:bldP spid="29" grpId="0" animBg="1"/>
      <p:bldP spid="30" grpId="0" animBg="1"/>
      <p:bldP spid="31" grpId="0" animBg="1"/>
      <p:bldP spid="32" grpId="0" animBg="1"/>
      <p:bldP spid="33" grpId="0" animBg="1"/>
      <p:bldP spid="34" grpId="0" animBg="1"/>
      <p:bldP spid="35" grpId="0" animBg="1"/>
      <p:bldP spid="36" grpId="0" animBg="1"/>
      <p:bldP spid="37" grpId="0" animBg="1"/>
      <p:bldP spid="38" grpId="0" animBg="1"/>
      <p:bldP spid="39" grpId="0" animBg="1"/>
      <p:bldP spid="40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4" name="Obrázek 99" descr="nadrazi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41400" y="660400"/>
            <a:ext cx="7200900" cy="5399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5" name="Rectangle 63"/>
          <p:cNvSpPr>
            <a:spLocks noChangeArrowheads="1"/>
          </p:cNvSpPr>
          <p:nvPr/>
        </p:nvSpPr>
        <p:spPr bwMode="auto">
          <a:xfrm>
            <a:off x="898525" y="47783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6" name="Rectangle 65"/>
          <p:cNvSpPr>
            <a:spLocks noChangeArrowheads="1"/>
          </p:cNvSpPr>
          <p:nvPr/>
        </p:nvSpPr>
        <p:spPr bwMode="auto">
          <a:xfrm>
            <a:off x="3059113" y="476250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7" name="Rectangle 66"/>
          <p:cNvSpPr>
            <a:spLocks noChangeArrowheads="1"/>
          </p:cNvSpPr>
          <p:nvPr/>
        </p:nvSpPr>
        <p:spPr bwMode="auto">
          <a:xfrm>
            <a:off x="4138613" y="476250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8" name="Rectangle 67"/>
          <p:cNvSpPr>
            <a:spLocks noChangeArrowheads="1"/>
          </p:cNvSpPr>
          <p:nvPr/>
        </p:nvSpPr>
        <p:spPr bwMode="auto">
          <a:xfrm>
            <a:off x="5148263" y="476250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9" name="Rectangle 68"/>
          <p:cNvSpPr>
            <a:spLocks noChangeArrowheads="1"/>
          </p:cNvSpPr>
          <p:nvPr/>
        </p:nvSpPr>
        <p:spPr bwMode="auto">
          <a:xfrm>
            <a:off x="6227763" y="477838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70" name="Rectangle 69"/>
          <p:cNvSpPr>
            <a:spLocks noChangeArrowheads="1"/>
          </p:cNvSpPr>
          <p:nvPr/>
        </p:nvSpPr>
        <p:spPr bwMode="auto">
          <a:xfrm>
            <a:off x="7307263" y="477838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71" name="Rectangle 70"/>
          <p:cNvSpPr>
            <a:spLocks noChangeArrowheads="1"/>
          </p:cNvSpPr>
          <p:nvPr/>
        </p:nvSpPr>
        <p:spPr bwMode="auto">
          <a:xfrm>
            <a:off x="898525" y="163036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72" name="Rectangle 71"/>
          <p:cNvSpPr>
            <a:spLocks noChangeArrowheads="1"/>
          </p:cNvSpPr>
          <p:nvPr/>
        </p:nvSpPr>
        <p:spPr bwMode="auto">
          <a:xfrm>
            <a:off x="1979613" y="1628775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73" name="Rectangle 72"/>
          <p:cNvSpPr>
            <a:spLocks noChangeArrowheads="1"/>
          </p:cNvSpPr>
          <p:nvPr/>
        </p:nvSpPr>
        <p:spPr bwMode="auto">
          <a:xfrm>
            <a:off x="3059113" y="1628775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74" name="Rectangle 73"/>
          <p:cNvSpPr>
            <a:spLocks noChangeArrowheads="1"/>
          </p:cNvSpPr>
          <p:nvPr/>
        </p:nvSpPr>
        <p:spPr bwMode="auto">
          <a:xfrm>
            <a:off x="4138613" y="1628775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75" name="Rectangle 74"/>
          <p:cNvSpPr>
            <a:spLocks noChangeArrowheads="1"/>
          </p:cNvSpPr>
          <p:nvPr/>
        </p:nvSpPr>
        <p:spPr bwMode="auto">
          <a:xfrm>
            <a:off x="5148263" y="1628775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76" name="Rectangle 75"/>
          <p:cNvSpPr>
            <a:spLocks noChangeArrowheads="1"/>
          </p:cNvSpPr>
          <p:nvPr/>
        </p:nvSpPr>
        <p:spPr bwMode="auto">
          <a:xfrm>
            <a:off x="6227763" y="1630363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77" name="Rectangle 76"/>
          <p:cNvSpPr>
            <a:spLocks noChangeArrowheads="1"/>
          </p:cNvSpPr>
          <p:nvPr/>
        </p:nvSpPr>
        <p:spPr bwMode="auto">
          <a:xfrm>
            <a:off x="7307263" y="1630363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78" name="Rectangle 77"/>
          <p:cNvSpPr>
            <a:spLocks noChangeArrowheads="1"/>
          </p:cNvSpPr>
          <p:nvPr/>
        </p:nvSpPr>
        <p:spPr bwMode="auto">
          <a:xfrm>
            <a:off x="898525" y="278606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79" name="Rectangle 78"/>
          <p:cNvSpPr>
            <a:spLocks noChangeArrowheads="1"/>
          </p:cNvSpPr>
          <p:nvPr/>
        </p:nvSpPr>
        <p:spPr bwMode="auto">
          <a:xfrm>
            <a:off x="1979613" y="2781300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80" name="Rectangle 79"/>
          <p:cNvSpPr>
            <a:spLocks noChangeArrowheads="1"/>
          </p:cNvSpPr>
          <p:nvPr/>
        </p:nvSpPr>
        <p:spPr bwMode="auto">
          <a:xfrm>
            <a:off x="3059113" y="2781300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81" name="Rectangle 80"/>
          <p:cNvSpPr>
            <a:spLocks noChangeArrowheads="1"/>
          </p:cNvSpPr>
          <p:nvPr/>
        </p:nvSpPr>
        <p:spPr bwMode="auto">
          <a:xfrm>
            <a:off x="4138613" y="2781300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82" name="Rectangle 81"/>
          <p:cNvSpPr>
            <a:spLocks noChangeArrowheads="1"/>
          </p:cNvSpPr>
          <p:nvPr/>
        </p:nvSpPr>
        <p:spPr bwMode="auto">
          <a:xfrm>
            <a:off x="5148263" y="2781300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83" name="Rectangle 82"/>
          <p:cNvSpPr>
            <a:spLocks noChangeArrowheads="1"/>
          </p:cNvSpPr>
          <p:nvPr/>
        </p:nvSpPr>
        <p:spPr bwMode="auto">
          <a:xfrm>
            <a:off x="6227763" y="2782888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84" name="Rectangle 83"/>
          <p:cNvSpPr>
            <a:spLocks noChangeArrowheads="1"/>
          </p:cNvSpPr>
          <p:nvPr/>
        </p:nvSpPr>
        <p:spPr bwMode="auto">
          <a:xfrm>
            <a:off x="7307263" y="2782888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85" name="Rectangle 84"/>
          <p:cNvSpPr>
            <a:spLocks noChangeArrowheads="1"/>
          </p:cNvSpPr>
          <p:nvPr/>
        </p:nvSpPr>
        <p:spPr bwMode="auto">
          <a:xfrm>
            <a:off x="898525" y="393541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86" name="Rectangle 85"/>
          <p:cNvSpPr>
            <a:spLocks noChangeArrowheads="1"/>
          </p:cNvSpPr>
          <p:nvPr/>
        </p:nvSpPr>
        <p:spPr bwMode="auto">
          <a:xfrm>
            <a:off x="1985963" y="3929063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87" name="Rectangle 86"/>
          <p:cNvSpPr>
            <a:spLocks noChangeArrowheads="1"/>
          </p:cNvSpPr>
          <p:nvPr/>
        </p:nvSpPr>
        <p:spPr bwMode="auto">
          <a:xfrm>
            <a:off x="3059113" y="3933825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88" name="Rectangle 87"/>
          <p:cNvSpPr>
            <a:spLocks noChangeArrowheads="1"/>
          </p:cNvSpPr>
          <p:nvPr/>
        </p:nvSpPr>
        <p:spPr bwMode="auto">
          <a:xfrm>
            <a:off x="4138613" y="3933825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89" name="Rectangle 88"/>
          <p:cNvSpPr>
            <a:spLocks noChangeArrowheads="1"/>
          </p:cNvSpPr>
          <p:nvPr/>
        </p:nvSpPr>
        <p:spPr bwMode="auto">
          <a:xfrm>
            <a:off x="5148263" y="3933825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90" name="Rectangle 89"/>
          <p:cNvSpPr>
            <a:spLocks noChangeArrowheads="1"/>
          </p:cNvSpPr>
          <p:nvPr/>
        </p:nvSpPr>
        <p:spPr bwMode="auto">
          <a:xfrm>
            <a:off x="6227763" y="3935413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91" name="Rectangle 90"/>
          <p:cNvSpPr>
            <a:spLocks noChangeArrowheads="1"/>
          </p:cNvSpPr>
          <p:nvPr/>
        </p:nvSpPr>
        <p:spPr bwMode="auto">
          <a:xfrm>
            <a:off x="7307263" y="3935413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92" name="Rectangle 91"/>
          <p:cNvSpPr>
            <a:spLocks noChangeArrowheads="1"/>
          </p:cNvSpPr>
          <p:nvPr/>
        </p:nvSpPr>
        <p:spPr bwMode="auto">
          <a:xfrm>
            <a:off x="898525" y="508793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93" name="Rectangle 92"/>
          <p:cNvSpPr>
            <a:spLocks noChangeArrowheads="1"/>
          </p:cNvSpPr>
          <p:nvPr/>
        </p:nvSpPr>
        <p:spPr bwMode="auto">
          <a:xfrm>
            <a:off x="1979613" y="5086350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94" name="Rectangle 93"/>
          <p:cNvSpPr>
            <a:spLocks noChangeArrowheads="1"/>
          </p:cNvSpPr>
          <p:nvPr/>
        </p:nvSpPr>
        <p:spPr bwMode="auto">
          <a:xfrm>
            <a:off x="3059113" y="5086350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95" name="Rectangle 94"/>
          <p:cNvSpPr>
            <a:spLocks noChangeArrowheads="1"/>
          </p:cNvSpPr>
          <p:nvPr/>
        </p:nvSpPr>
        <p:spPr bwMode="auto">
          <a:xfrm>
            <a:off x="4138613" y="5086350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96" name="Rectangle 95"/>
          <p:cNvSpPr>
            <a:spLocks noChangeArrowheads="1"/>
          </p:cNvSpPr>
          <p:nvPr/>
        </p:nvSpPr>
        <p:spPr bwMode="auto">
          <a:xfrm>
            <a:off x="5148263" y="5086350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97" name="Rectangle 96"/>
          <p:cNvSpPr>
            <a:spLocks noChangeArrowheads="1"/>
          </p:cNvSpPr>
          <p:nvPr/>
        </p:nvSpPr>
        <p:spPr bwMode="auto">
          <a:xfrm>
            <a:off x="6227763" y="5087938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98" name="Rectangle 97"/>
          <p:cNvSpPr>
            <a:spLocks noChangeArrowheads="1"/>
          </p:cNvSpPr>
          <p:nvPr/>
        </p:nvSpPr>
        <p:spPr bwMode="auto">
          <a:xfrm>
            <a:off x="7307263" y="5087938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99" name="Rectangle 98"/>
          <p:cNvSpPr>
            <a:spLocks noChangeArrowheads="1"/>
          </p:cNvSpPr>
          <p:nvPr/>
        </p:nvSpPr>
        <p:spPr bwMode="auto">
          <a:xfrm>
            <a:off x="1979613" y="476250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6" dur="20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000"/>
                            </p:stCondLst>
                            <p:childTnLst>
                              <p:par>
                                <p:cTn id="8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9" dur="20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8000"/>
                            </p:stCondLst>
                            <p:childTnLst>
                              <p:par>
                                <p:cTn id="11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12" dur="2000" fill="hold"/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0"/>
                            </p:stCondLst>
                            <p:childTnLst>
                              <p:par>
                                <p:cTn id="14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33  E" pathEditMode="relative" ptsTypes="">
                                      <p:cBhvr>
                                        <p:cTn id="15" dur="2000" fill="hold"/>
                                        <p:tgtEl>
                                          <p:spTgt spid="9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2000"/>
                            </p:stCondLst>
                            <p:childTnLst>
                              <p:par>
                                <p:cTn id="17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18" dur="20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4000"/>
                            </p:stCondLst>
                            <p:childTnLst>
                              <p:par>
                                <p:cTn id="20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21" dur="20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6000"/>
                            </p:stCondLst>
                            <p:childTnLst>
                              <p:par>
                                <p:cTn id="23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33  E" pathEditMode="relative" ptsTypes="">
                                      <p:cBhvr>
                                        <p:cTn id="24" dur="2000" fill="hold"/>
                                        <p:tgtEl>
                                          <p:spTgt spid="9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20000"/>
                            </p:stCondLst>
                            <p:childTnLst>
                              <p:par>
                                <p:cTn id="26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27" dur="20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22000"/>
                            </p:stCondLst>
                            <p:childTnLst>
                              <p:par>
                                <p:cTn id="29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33  E" pathEditMode="relative" ptsTypes="">
                                      <p:cBhvr>
                                        <p:cTn id="30" dur="2000" fill="hold"/>
                                        <p:tgtEl>
                                          <p:spTgt spid="9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26000"/>
                            </p:stCondLst>
                            <p:childTnLst>
                              <p:par>
                                <p:cTn id="32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33  E" pathEditMode="relative" ptsTypes="">
                                      <p:cBhvr>
                                        <p:cTn id="33" dur="2000" fill="hold"/>
                                        <p:tgtEl>
                                          <p:spTgt spid="9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28000"/>
                            </p:stCondLst>
                            <p:childTnLst>
                              <p:par>
                                <p:cTn id="35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33  E" pathEditMode="relative" ptsTypes="">
                                      <p:cBhvr>
                                        <p:cTn id="36" dur="2000" fill="hold"/>
                                        <p:tgtEl>
                                          <p:spTgt spid="9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30000"/>
                            </p:stCondLst>
                            <p:childTnLst>
                              <p:par>
                                <p:cTn id="38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39" dur="20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32000"/>
                            </p:stCondLst>
                            <p:childTnLst>
                              <p:par>
                                <p:cTn id="41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42" dur="20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34000"/>
                            </p:stCondLst>
                            <p:childTnLst>
                              <p:par>
                                <p:cTn id="44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45" dur="200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36000"/>
                            </p:stCondLst>
                            <p:childTnLst>
                              <p:par>
                                <p:cTn id="47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48" dur="2000" fill="hold"/>
                                        <p:tgtEl>
                                          <p:spTgt spid="8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38000"/>
                            </p:stCondLst>
                            <p:childTnLst>
                              <p:par>
                                <p:cTn id="50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51" dur="2000" fill="hold"/>
                                        <p:tgtEl>
                                          <p:spTgt spid="9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44000"/>
                            </p:stCondLst>
                            <p:childTnLst>
                              <p:par>
                                <p:cTn id="53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54" dur="2000" fill="hold"/>
                                        <p:tgtEl>
                                          <p:spTgt spid="9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46000"/>
                            </p:stCondLst>
                            <p:childTnLst>
                              <p:par>
                                <p:cTn id="56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-1.85185E-6 L 0.2915 0.35301 " pathEditMode="relative" ptsTypes="AA">
                                      <p:cBhvr>
                                        <p:cTn id="57" dur="2000" fill="hold"/>
                                        <p:tgtEl>
                                          <p:spTgt spid="8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48000"/>
                            </p:stCondLst>
                            <p:childTnLst>
                              <p:par>
                                <p:cTn id="59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6 1.48148E-6 L 0.33871 0.45162 " pathEditMode="relative" ptsTypes="AA">
                                      <p:cBhvr>
                                        <p:cTn id="60" dur="2000" fill="hold"/>
                                        <p:tgtEl>
                                          <p:spTgt spid="8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>
                            <p:stCondLst>
                              <p:cond delay="50000"/>
                            </p:stCondLst>
                            <p:childTnLst>
                              <p:par>
                                <p:cTn id="62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63" dur="20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52000"/>
                            </p:stCondLst>
                            <p:childTnLst>
                              <p:par>
                                <p:cTn id="65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66" dur="2000" fill="hold"/>
                                        <p:tgtEl>
                                          <p:spTgt spid="9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7" fill="hold">
                            <p:stCondLst>
                              <p:cond delay="54000"/>
                            </p:stCondLst>
                            <p:childTnLst>
                              <p:par>
                                <p:cTn id="68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33  E" pathEditMode="relative" ptsTypes="">
                                      <p:cBhvr>
                                        <p:cTn id="69" dur="2000" fill="hold"/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>
                            <p:stCondLst>
                              <p:cond delay="56000"/>
                            </p:stCondLst>
                            <p:childTnLst>
                              <p:par>
                                <p:cTn id="71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05556E-6 1.48148E-6 L -0.39757 1.48148E-6 " pathEditMode="relative" ptsTypes="AA">
                                      <p:cBhvr>
                                        <p:cTn id="72" dur="2000" fill="hold"/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3" fill="hold">
                            <p:stCondLst>
                              <p:cond delay="58000"/>
                            </p:stCondLst>
                            <p:childTnLst>
                              <p:par>
                                <p:cTn id="74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75" dur="20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60000"/>
                            </p:stCondLst>
                            <p:childTnLst>
                              <p:par>
                                <p:cTn id="77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78" dur="2000" fill="hold"/>
                                        <p:tgtEl>
                                          <p:spTgt spid="9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9" fill="hold">
                            <p:stCondLst>
                              <p:cond delay="62000"/>
                            </p:stCondLst>
                            <p:childTnLst>
                              <p:par>
                                <p:cTn id="80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81" dur="2000" fill="hold"/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2" fill="hold">
                            <p:stCondLst>
                              <p:cond delay="64000"/>
                            </p:stCondLst>
                            <p:childTnLst>
                              <p:par>
                                <p:cTn id="83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84" dur="20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5" fill="hold">
                            <p:stCondLst>
                              <p:cond delay="66000"/>
                            </p:stCondLst>
                            <p:childTnLst>
                              <p:par>
                                <p:cTn id="86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87" dur="20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8" fill="hold">
                            <p:stCondLst>
                              <p:cond delay="68000"/>
                            </p:stCondLst>
                            <p:childTnLst>
                              <p:par>
                                <p:cTn id="89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90" dur="20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1" fill="hold">
                            <p:stCondLst>
                              <p:cond delay="70000"/>
                            </p:stCondLst>
                            <p:childTnLst>
                              <p:par>
                                <p:cTn id="92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4358 -0.025 L 0.46094 -0.51458 " pathEditMode="relative" rAng="0" ptsTypes="AA">
                                      <p:cBhvr>
                                        <p:cTn id="93" dur="2000" fill="hold"/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0900" y="-245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4" fill="hold">
                            <p:stCondLst>
                              <p:cond delay="72000"/>
                            </p:stCondLst>
                            <p:childTnLst>
                              <p:par>
                                <p:cTn id="95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8.14815E-6 L -0.51979 -0.47893 " pathEditMode="relative" ptsTypes="AA">
                                      <p:cBhvr>
                                        <p:cTn id="96" dur="2000" fill="hold"/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7" fill="hold">
                            <p:stCondLst>
                              <p:cond delay="74000"/>
                            </p:stCondLst>
                            <p:childTnLst>
                              <p:par>
                                <p:cTn id="98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99" dur="200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0" fill="hold">
                            <p:stCondLst>
                              <p:cond delay="76000"/>
                            </p:stCondLst>
                            <p:childTnLst>
                              <p:par>
                                <p:cTn id="101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3142 -0.03148 L 0.37795 -0.24166 " pathEditMode="relative" rAng="0" ptsTypes="AA">
                                      <p:cBhvr>
                                        <p:cTn id="102" dur="2000" fill="hold"/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7300" y="-105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106" dur="2000" fill="hold"/>
                                        <p:tgtEl>
                                          <p:spTgt spid="9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7" fill="hold">
                            <p:stCondLst>
                              <p:cond delay="2000"/>
                            </p:stCondLst>
                            <p:childTnLst>
                              <p:par>
                                <p:cTn id="108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109" dur="200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5" grpId="0" animBg="1"/>
      <p:bldP spid="66" grpId="0" animBg="1"/>
      <p:bldP spid="67" grpId="0" animBg="1"/>
      <p:bldP spid="68" grpId="0" animBg="1"/>
      <p:bldP spid="69" grpId="0" animBg="1"/>
      <p:bldP spid="70" grpId="0" animBg="1"/>
      <p:bldP spid="71" grpId="0" animBg="1"/>
      <p:bldP spid="72" grpId="0" animBg="1"/>
      <p:bldP spid="73" grpId="0" animBg="1"/>
      <p:bldP spid="74" grpId="0" animBg="1"/>
      <p:bldP spid="75" grpId="0" animBg="1"/>
      <p:bldP spid="76" grpId="0" animBg="1"/>
      <p:bldP spid="77" grpId="0" animBg="1"/>
      <p:bldP spid="78" grpId="0" animBg="1"/>
      <p:bldP spid="79" grpId="0" animBg="1"/>
      <p:bldP spid="80" grpId="0" animBg="1"/>
      <p:bldP spid="81" grpId="0" animBg="1"/>
      <p:bldP spid="82" grpId="0" animBg="1"/>
      <p:bldP spid="83" grpId="0" animBg="1"/>
      <p:bldP spid="84" grpId="0" animBg="1"/>
      <p:bldP spid="85" grpId="0" animBg="1"/>
      <p:bldP spid="86" grpId="0" animBg="1"/>
      <p:bldP spid="87" grpId="0" animBg="1"/>
      <p:bldP spid="88" grpId="0" animBg="1"/>
      <p:bldP spid="89" grpId="0" animBg="1"/>
      <p:bldP spid="90" grpId="0" animBg="1"/>
      <p:bldP spid="91" grpId="0" animBg="1"/>
      <p:bldP spid="92" grpId="0" animBg="1"/>
      <p:bldP spid="93" grpId="0" animBg="1"/>
      <p:bldP spid="94" grpId="0" animBg="1"/>
      <p:bldP spid="95" grpId="0" animBg="1"/>
      <p:bldP spid="96" grpId="0" animBg="1"/>
      <p:bldP spid="97" grpId="0" animBg="1"/>
      <p:bldP spid="98" grpId="0" animBg="1"/>
      <p:bldP spid="99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67544" y="548680"/>
            <a:ext cx="8352928" cy="5256584"/>
          </a:xfrm>
        </p:spPr>
        <p:txBody>
          <a:bodyPr/>
          <a:lstStyle/>
          <a:p>
            <a:pPr marL="0" indent="0">
              <a:buNone/>
            </a:pPr>
            <a:r>
              <a:rPr lang="cs-CZ" b="1" smtClean="0"/>
              <a:t>Seznam použitých obrázků:</a:t>
            </a:r>
          </a:p>
          <a:p>
            <a:pPr>
              <a:buAutoNum type="arabicPeriod"/>
            </a:pPr>
            <a:r>
              <a:rPr lang="cs-CZ" sz="2400" smtClean="0"/>
              <a:t>Poliklinika </a:t>
            </a:r>
            <a:r>
              <a:rPr lang="cs-CZ" sz="2400"/>
              <a:t>Břeclav</a:t>
            </a:r>
          </a:p>
          <a:p>
            <a:pPr>
              <a:buAutoNum type="arabicPeriod"/>
            </a:pPr>
            <a:r>
              <a:rPr lang="cs-CZ" sz="2400"/>
              <a:t>Kino Koruna Břeclav</a:t>
            </a:r>
          </a:p>
          <a:p>
            <a:pPr>
              <a:buAutoNum type="arabicPeriod"/>
            </a:pPr>
            <a:r>
              <a:rPr lang="cs-CZ" sz="2400"/>
              <a:t>Městský úřad Břeclav</a:t>
            </a:r>
          </a:p>
          <a:p>
            <a:pPr>
              <a:buAutoNum type="arabicPeriod"/>
            </a:pPr>
            <a:r>
              <a:rPr lang="cs-CZ" sz="2400"/>
              <a:t>Zimní stadion Břeclav</a:t>
            </a:r>
          </a:p>
          <a:p>
            <a:pPr>
              <a:buAutoNum type="arabicPeriod"/>
            </a:pPr>
            <a:r>
              <a:rPr lang="cs-CZ" sz="2400"/>
              <a:t>Sportovní stadion Lokomotiva Břeclav</a:t>
            </a:r>
          </a:p>
          <a:p>
            <a:pPr>
              <a:buAutoNum type="arabicPeriod"/>
            </a:pPr>
            <a:r>
              <a:rPr lang="cs-CZ" sz="2400"/>
              <a:t>Městský soud Břeclav</a:t>
            </a:r>
          </a:p>
          <a:p>
            <a:pPr>
              <a:buAutoNum type="arabicPeriod"/>
            </a:pPr>
            <a:r>
              <a:rPr lang="cs-CZ" sz="2400"/>
              <a:t>ZŠ Jana Noháče Břeclav</a:t>
            </a:r>
          </a:p>
          <a:p>
            <a:pPr>
              <a:buAutoNum type="arabicPeriod"/>
            </a:pPr>
            <a:r>
              <a:rPr lang="cs-CZ" sz="2400"/>
              <a:t>Hasičská zbrojnice St. Břeclav</a:t>
            </a:r>
          </a:p>
          <a:p>
            <a:pPr>
              <a:buAutoNum type="arabicPeriod"/>
            </a:pPr>
            <a:r>
              <a:rPr lang="cs-CZ" sz="2400"/>
              <a:t>Základní umělecká škola Břeclav</a:t>
            </a:r>
          </a:p>
          <a:p>
            <a:pPr>
              <a:buAutoNum type="arabicPeriod"/>
            </a:pPr>
            <a:r>
              <a:rPr lang="cs-CZ" sz="2400"/>
              <a:t>Vlakové nádraží Břeclav</a:t>
            </a:r>
          </a:p>
          <a:p>
            <a:endParaRPr lang="cs-CZ" smtClean="0"/>
          </a:p>
        </p:txBody>
      </p:sp>
      <p:sp>
        <p:nvSpPr>
          <p:cNvPr id="2" name="TextovéPole 1"/>
          <p:cNvSpPr txBox="1"/>
          <p:nvPr/>
        </p:nvSpPr>
        <p:spPr>
          <a:xfrm>
            <a:off x="395536" y="5805264"/>
            <a:ext cx="75608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mtClean="0"/>
              <a:t>Foto: Jaroslav Minařík</a:t>
            </a: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578</TotalTime>
  <Words>137</Words>
  <Application>Microsoft Office PowerPoint</Application>
  <PresentationFormat>Předvádění na obrazovce (4:3)</PresentationFormat>
  <Paragraphs>33</Paragraphs>
  <Slides>15</Slides>
  <Notes>7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Motiv sady Office</vt:lpstr>
      <vt:lpstr>Prezentace aplikace PowerPoint</vt:lpstr>
      <vt:lpstr>Prezentace aplikace PowerPoint</vt:lpstr>
      <vt:lpstr>Naše obec Břeclav</vt:lpstr>
      <vt:lpstr>Kdo jako první pozná, co je na obrázku, dostane od paní učitelky korálek. Kdo získá nejvíce korálků, vyhrává.  Hodně štěstí !!!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ccc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David STANJURA</dc:creator>
  <cp:lastModifiedBy>Marcela</cp:lastModifiedBy>
  <cp:revision>101</cp:revision>
  <dcterms:created xsi:type="dcterms:W3CDTF">2009-01-26T20:43:06Z</dcterms:created>
  <dcterms:modified xsi:type="dcterms:W3CDTF">2013-10-02T13:55:10Z</dcterms:modified>
</cp:coreProperties>
</file>