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FEC880-DEFC-4984-A4BD-175358D61345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0B2E84-F86D-4580-A164-72B1868B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635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B2E84-F86D-4580-A164-72B1868BBB4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784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015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466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618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574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261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257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642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636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100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254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979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89F26D-D8DF-42DE-A336-FC5B44C5DBA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B9CC3-30BC-4704-8D49-A4E2DAC71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628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154078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Chemie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TÉMA: Vlastnosti a použití hydroxidů</a:t>
            </a:r>
          </a:p>
          <a:p>
            <a:r>
              <a:rPr lang="cs-CZ" dirty="0" smtClean="0"/>
              <a:t>AUTOR: Mgr. Pavla Krásná</a:t>
            </a:r>
          </a:p>
          <a:p>
            <a:r>
              <a:rPr lang="cs-CZ" dirty="0" smtClean="0"/>
              <a:t>DATUM VYTVOŘENÍ: 12. 5.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VY_32_INOVACE_48_PK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631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7263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58542"/>
            <a:ext cx="771121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vlastnosti a použití hydroxidů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</a:t>
            </a:r>
            <a:r>
              <a:rPr lang="cs-CZ" dirty="0">
                <a:latin typeface="Calibri" pitchFamily="34" charset="0"/>
                <a:cs typeface="Calibri" pitchFamily="34" charset="0"/>
              </a:rPr>
              <a:t>úkoly k procvičení. Úkoly 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8809" y="3320907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8809" y="4077071"/>
            <a:ext cx="80712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dalšími chemickými sloučeninami – hydroxidy, jejich vlastnostmi  a použitím. 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jako opakování na konci vyučovací hodiny. Tvorba chemických rovnic dělá většinou problémy a ani tady to nebylo výjimkou. Prezentace byla doplněna vhodnými obrázky, podle kterých žáci spolupracovali a doplňovali učivo. Nechyběly ani pokusy na přípravu a vlastnosti hydroxidů.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595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Arial Black" pitchFamily="34" charset="0"/>
              </a:rPr>
              <a:t>Vlastnosti a použití</a:t>
            </a:r>
            <a:endParaRPr lang="cs-CZ" sz="5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Arial Black" pitchFamily="34" charset="0"/>
              </a:rPr>
              <a:t>hydroxidů</a:t>
            </a:r>
            <a:endParaRPr lang="cs-CZ" sz="5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04QGAJ96\MC900407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544" y="692696"/>
            <a:ext cx="184150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ocument"/>
          <p:cNvSpPr>
            <a:spLocks noEditPoints="1" noChangeArrowheads="1"/>
          </p:cNvSpPr>
          <p:nvPr/>
        </p:nvSpPr>
        <p:spPr bwMode="auto">
          <a:xfrm>
            <a:off x="7102283" y="621741"/>
            <a:ext cx="953521" cy="1370633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C:\Documents and Settings\uzivatel\Local Settings\Temporary Internet Files\Content.IE5\04QGAJ96\MC9002159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83" y="4941168"/>
            <a:ext cx="1584176" cy="153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Q25QEBUC\MP9003997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616061"/>
            <a:ext cx="1080120" cy="1619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SZJ0W32Y\MC9000159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399" y="4905190"/>
            <a:ext cx="1177767" cy="138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803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Hydroxid sodný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NaOH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, hydroxid draselný KOH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1800" y="1340768"/>
            <a:ext cx="61206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bílé, pevné látky – forma peciček nebo granulí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48084" y="2451350"/>
            <a:ext cx="63403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rozpustné v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 – uvolňuje se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3131840" y="2921051"/>
            <a:ext cx="814185" cy="12497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123728" y="4170841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NaOH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  Na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 OH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585985" y="4432451"/>
            <a:ext cx="61206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2050" name="Picture 2" descr="C:\Documents and Settings\uzivatel\Local Settings\Temporary Internet Files\Content.IE5\LFEJO2FM\MC900078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142015"/>
            <a:ext cx="1168333" cy="125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907704" y="5013176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(štěpení na ionty)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224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9" grpId="0"/>
      <p:bldP spid="12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85697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pohlcují ze vzduchu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LFEJO2FM\MP9004304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029" y="403524"/>
            <a:ext cx="156870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12276" y="1057215"/>
            <a:ext cx="396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5" name="Picture 3" descr="C:\Documents and Settings\uzivatel\Local Settings\Temporary Internet Files\Content.IE5\Q25QEBUC\MC9004373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1" y="537802"/>
            <a:ext cx="1584176" cy="1449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783" y="2923158"/>
            <a:ext cx="60486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roztoky se nazývají 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louhy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3076" name="Picture 4" descr="C:\Documents and Settings\uzivatel\Local Settings\Temporary Internet Files\Content.IE5\LFEJO2FM\MP9004001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267" y="2497003"/>
            <a:ext cx="1113588" cy="137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97029" y="3610923"/>
            <a:ext cx="22306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žíraviny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549" y="4532422"/>
            <a:ext cx="19832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Příprava: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(pokus)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5992" y="4532422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Na +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          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 </a:t>
            </a:r>
            <a:r>
              <a:rPr lang="cs-CZ" sz="2800" dirty="0" err="1" smtClean="0">
                <a:latin typeface="Arial Black" pitchFamily="34" charset="0"/>
              </a:rPr>
              <a:t>NaOH</a:t>
            </a:r>
            <a:r>
              <a:rPr lang="cs-CZ" sz="2800" dirty="0" smtClean="0">
                <a:latin typeface="Arial Black" pitchFamily="34" charset="0"/>
              </a:rPr>
              <a:t> +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070070" y="4794032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39552" y="5589240"/>
            <a:ext cx="1835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Výroba: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04023" y="5589240"/>
            <a:ext cx="3923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e</a:t>
            </a:r>
            <a:r>
              <a:rPr lang="cs-CZ" sz="2800" dirty="0" smtClean="0">
                <a:latin typeface="Arial Black" pitchFamily="34" charset="0"/>
              </a:rPr>
              <a:t>lektrolýzou </a:t>
            </a:r>
            <a:r>
              <a:rPr lang="cs-CZ" sz="2800" dirty="0" err="1" smtClean="0">
                <a:latin typeface="Arial Black" pitchFamily="34" charset="0"/>
              </a:rPr>
              <a:t>NaCl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568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4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04QGAJ96\MC900290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629704"/>
            <a:ext cx="1603972" cy="117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44008" y="692696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mýdla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0" name="Picture 4" descr="C:\Documents and Settings\uzivatel\Local Settings\Temporary Internet Files\Content.IE5\Q25QEBUC\MC90036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800" y="1916832"/>
            <a:ext cx="1584176" cy="158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2204864"/>
            <a:ext cx="51845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čisticích prostředků - odpady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1" name="Picture 5" descr="C:\Documents and Settings\uzivatel\Local Settings\Temporary Internet Files\Content.IE5\04QGAJ96\MP9004011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591" y="4293096"/>
            <a:ext cx="1926214" cy="154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465313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papíru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86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Hydroxid vápenatý (hašené vápno) Ca(OH)</a:t>
            </a:r>
            <a:r>
              <a:rPr lang="cs-CZ" sz="24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endParaRPr lang="cs-CZ" sz="24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1340768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bílá pevná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213285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álo rozpustná v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2" name="Picture 2" descr="C:\Documents and Settings\uzivatel\Local Settings\Temporary Internet Files\Content.IE5\SZJ0W32Y\MP9004072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747" y="1867793"/>
            <a:ext cx="1436685" cy="95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3419872" y="2825209"/>
            <a:ext cx="576064" cy="89182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987824" y="3861048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Ca(OH)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Ca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2+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+ 2 OH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647777" y="412265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23527" y="5013176"/>
            <a:ext cx="2016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Příprava: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013176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CaO</a:t>
            </a:r>
            <a:r>
              <a:rPr lang="cs-CZ" sz="2800" dirty="0" smtClean="0">
                <a:latin typeface="Arial Black" pitchFamily="34" charset="0"/>
              </a:rPr>
              <a:t> +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        Ca(OH)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4647777" y="525368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28484" y="590692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u</a:t>
            </a:r>
            <a:r>
              <a:rPr lang="cs-CZ" sz="2800" dirty="0" smtClean="0">
                <a:latin typeface="Arial Black" pitchFamily="34" charset="0"/>
              </a:rPr>
              <a:t>volňuje se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SZJ0W32Y\MC9003523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5241619"/>
            <a:ext cx="970861" cy="1330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0626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6146" name="Picture 2" descr="C:\Documents and Settings\uzivatel\Local Settings\Temporary Internet Files\Content.IE5\04QGAJ96\MC9000549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2656"/>
            <a:ext cx="1819746" cy="172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8" y="522838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příprava vápenné malty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57737" y="1795731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dezinfekce stěn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6147" name="Picture 3" descr="C:\Documents and Settings\uzivatel\Local Settings\Temporary Internet Files\Content.IE5\SZJ0W32Y\MP9002623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14" y="2312484"/>
            <a:ext cx="1828800" cy="142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548662"/>
            <a:ext cx="43009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vápnění překyselené půdy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6148" name="Picture 4" descr="C:\Documents and Settings\uzivatel\Local Settings\Temporary Internet Files\Content.IE5\LFEJO2FM\MC9004061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665" y="4077072"/>
            <a:ext cx="124207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29979" y="4103617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výrobě cukru – čištění cukerné šťávy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805264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jako vápenná voda k důkazům v CH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1" name="Picture 2" descr="C:\Documents and Settings\uzivatel\Local Settings\Temporary Internet Files\Content.IE5\Q25QEBUC\MC900238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59" y="5030196"/>
            <a:ext cx="1080121" cy="9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71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7156" y="404664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Hydroxid amonný  NH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4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8196" y="1379521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Příprava: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9772" y="1413092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 +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        NH</a:t>
            </a:r>
            <a:r>
              <a:rPr lang="cs-CZ" sz="2800" baseline="-25000" dirty="0" smtClean="0">
                <a:latin typeface="Arial Black" pitchFamily="34" charset="0"/>
              </a:rPr>
              <a:t>4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896036" y="167470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19510" y="234888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42487" y="2348880"/>
            <a:ext cx="61206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nestálá, bezbarvá kapalina charakteristického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ODPEFLRB\MP9004304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93522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843808" y="3807303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čpavek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9510" y="515719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01416" y="5187431"/>
            <a:ext cx="1894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04QGAJ96\MC90021595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516" y="4869160"/>
            <a:ext cx="1469151" cy="142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36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9874" y="40466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3795" y="1372224"/>
            <a:ext cx="76590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Zapiš chemickou rovnicí vznik KOH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9874" y="2204864"/>
            <a:ext cx="72728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 K + 2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           2 KOH +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807804" y="2466474"/>
            <a:ext cx="97210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99951" y="3429000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Zapiš chemickou rovnicí důkaz CO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vápennou vodou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9874" y="4941168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Ca(OH)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     CaCO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+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347864" y="5170676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026" name="Picture 2" descr="C:\Documents and Settings\uzivatel\Local Settings\Temporary Internet Files\Content.IE5\I52SZBGL\MC9003519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136" y="348477"/>
            <a:ext cx="1119612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9293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0696" y="404664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Zapiš chemickou rovnicí „tvrdnutí malty“ – reakce s CO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3759" y="2154342"/>
            <a:ext cx="70445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Ca(OH)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  CaCO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257921" y="241595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026" name="Picture 2" descr="C:\Documents and Settings\uzivatel\Local Settings\Temporary Internet Files\Content.IE5\GJ3DW4NG\MM90004654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325" y="1052736"/>
            <a:ext cx="1552575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0696" y="3573016"/>
            <a:ext cx="5743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Napiš 3 vlastnosti </a:t>
            </a:r>
            <a:r>
              <a:rPr lang="cs-CZ" sz="2800" dirty="0" err="1" smtClean="0">
                <a:latin typeface="Arial Black" pitchFamily="34" charset="0"/>
              </a:rPr>
              <a:t>NaOH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4509120"/>
            <a:ext cx="66967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b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ílé látky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p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evné látky (pecičky, granule)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p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ohlcují vlhkost ze vzduchu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3" y="429309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n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7" name="Picture 2" descr="C:\Documents and Settings\uzivatel\Local Settings\Temporary Internet Files\Content.IE5\I52SZBGL\MP9004490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63053"/>
            <a:ext cx="1818953" cy="136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02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54184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68, 69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44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496</Words>
  <Application>Microsoft Office PowerPoint</Application>
  <PresentationFormat>Předvádění na obrazovce (4:3)</PresentationFormat>
  <Paragraphs>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Vlastnosti a použití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a použití</dc:title>
  <dc:creator>Pavla Krásná</dc:creator>
  <cp:lastModifiedBy>EU12</cp:lastModifiedBy>
  <cp:revision>28</cp:revision>
  <dcterms:created xsi:type="dcterms:W3CDTF">2012-05-08T09:10:17Z</dcterms:created>
  <dcterms:modified xsi:type="dcterms:W3CDTF">2013-01-02T18:09:34Z</dcterms:modified>
</cp:coreProperties>
</file>