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64" r:id="rId5"/>
    <p:sldId id="267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VY_32_INOVACE_01_ČaS1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OBDOBÍ: březen 2013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Okolí školy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OBDOBÍ: březen 2013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VY_32_INOVACE_01_ČaS1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Okolí školy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00106836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1.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PROCVIČOVÁNÍ PRAVIDEL DOPRAVNÍ VÝCHOVY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Okolí školy</a:t>
            </a:r>
            <a:br>
              <a:rPr lang="cs-CZ" sz="4000" b="1" dirty="0" smtClean="0">
                <a:solidFill>
                  <a:srgbClr val="FF0000"/>
                </a:solidFill>
              </a:rPr>
            </a:br>
            <a:r>
              <a:rPr lang="cs-CZ" sz="2800" b="1" dirty="0" smtClean="0">
                <a:solidFill>
                  <a:srgbClr val="FF0000"/>
                </a:solidFill>
              </a:rPr>
              <a:t>Semafory + přecházíme vozovku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Iva\AppData\Local\Microsoft\Windows\Temporary Internet Files\Content.IE5\QAU2P64T\MC9003393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" y="3460358"/>
            <a:ext cx="222999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Iva\AppData\Local\Microsoft\Windows\Temporary Internet Files\Content.IE5\QAU2P64T\MC9003393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684" y="3460358"/>
            <a:ext cx="222999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Iva\AppData\Local\Microsoft\Windows\Temporary Internet Files\Content.IE5\QAU2P64T\MC9003393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956" y="3470021"/>
            <a:ext cx="222999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72597" y="1916832"/>
            <a:ext cx="73425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se děje na silnici – dokreslete světla semaforu, aby znamenal:</a:t>
            </a:r>
            <a:endParaRPr lang="cs-CZ" sz="2800" dirty="0"/>
          </a:p>
          <a:p>
            <a:r>
              <a:rPr lang="cs-CZ" sz="2800" dirty="0" smtClean="0"/>
              <a:t>         </a:t>
            </a:r>
            <a:r>
              <a:rPr lang="cs-CZ" sz="2800" b="1" dirty="0" smtClean="0"/>
              <a:t>1) Stůj!             2) Volno!            3) Připrav se!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1512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11760" y="2924945"/>
            <a:ext cx="6484698" cy="2376264"/>
          </a:xfrm>
        </p:spPr>
        <p:txBody>
          <a:bodyPr numCol="1"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cs-CZ" sz="2800" dirty="0" smtClean="0"/>
              <a:t>Chodec nesmí vstoupit na vozovku.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cs-CZ" sz="2800" dirty="0" smtClean="0"/>
              <a:t>Chodec smí vstoupit na vozovku.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cs-CZ" sz="2800" dirty="0" smtClean="0"/>
              <a:t>Chodec může přecházet pomalu vozovku.</a:t>
            </a:r>
            <a:endParaRPr lang="cs-CZ" sz="2800" dirty="0"/>
          </a:p>
        </p:txBody>
      </p:sp>
      <p:pic>
        <p:nvPicPr>
          <p:cNvPr id="4" name="Picture 2" descr="C:\Users\Iva\AppData\Local\Microsoft\Windows\Temporary Internet Files\Content.IE5\SKSJETKE\MC900413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20" y="2924944"/>
            <a:ext cx="1290119" cy="262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1700808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křižovatce se rozsvítí tento signál. Škrtni větu, která není správná:</a:t>
            </a:r>
            <a:endParaRPr lang="cs-CZ" sz="2400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46196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solidFill>
                  <a:srgbClr val="FF0000"/>
                </a:solidFill>
              </a:rPr>
              <a:t>Okolí školy</a:t>
            </a:r>
            <a:br>
              <a:rPr lang="cs-CZ" sz="4000" b="1" dirty="0" smtClean="0">
                <a:solidFill>
                  <a:srgbClr val="FF0000"/>
                </a:solidFill>
              </a:rPr>
            </a:br>
            <a:r>
              <a:rPr lang="cs-CZ" sz="2800" b="1" dirty="0" smtClean="0">
                <a:solidFill>
                  <a:srgbClr val="FF0000"/>
                </a:solidFill>
              </a:rPr>
              <a:t>Semafory + přecházíme vozovku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71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11760" y="2924945"/>
            <a:ext cx="6484698" cy="2376264"/>
          </a:xfrm>
        </p:spPr>
        <p:txBody>
          <a:bodyPr numCol="1"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cs-CZ" sz="2800" dirty="0" smtClean="0"/>
              <a:t>Chodec nesmí přecházet vozovku.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cs-CZ" sz="2800" dirty="0" smtClean="0"/>
              <a:t>Chodec musí běžet přes vozovku.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cs-CZ" sz="2800" dirty="0" smtClean="0"/>
              <a:t>Chodec smí vstoupit na vozovku.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700808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Na křižovatce se rozsvítí tento signál. Škrtni </a:t>
            </a:r>
            <a:r>
              <a:rPr lang="cs-CZ" sz="2400" dirty="0" smtClean="0"/>
              <a:t>větu, </a:t>
            </a:r>
            <a:r>
              <a:rPr lang="cs-CZ" sz="2400" dirty="0"/>
              <a:t>která není správná:</a:t>
            </a: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446196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solidFill>
                  <a:srgbClr val="FF0000"/>
                </a:solidFill>
              </a:rPr>
              <a:t>Okolí školy</a:t>
            </a:r>
            <a:br>
              <a:rPr lang="cs-CZ" sz="4000" b="1" dirty="0" smtClean="0">
                <a:solidFill>
                  <a:srgbClr val="FF0000"/>
                </a:solidFill>
              </a:rPr>
            </a:br>
            <a:r>
              <a:rPr lang="cs-CZ" sz="2800" b="1" dirty="0" smtClean="0">
                <a:solidFill>
                  <a:srgbClr val="FF0000"/>
                </a:solidFill>
              </a:rPr>
              <a:t>Semafory + přecházíme vozovku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6" name="Picture 3" descr="C:\Users\Iva\AppData\Local\Microsoft\Windows\Temporary Internet Files\Content.IE5\X4N8IEQZ\MC9004131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52936"/>
            <a:ext cx="1287101" cy="262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13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</a:t>
            </a:r>
            <a:r>
              <a:rPr lang="cs-CZ" smtClean="0"/>
              <a:t>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163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Okolí školy Semafory + přecházíme vozovku</vt:lpstr>
      <vt:lpstr>Prezentace aplikace PowerPoint</vt:lpstr>
      <vt:lpstr>Prezentace aplikace PowerPoint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42</cp:revision>
  <dcterms:created xsi:type="dcterms:W3CDTF">2011-06-20T10:40:08Z</dcterms:created>
  <dcterms:modified xsi:type="dcterms:W3CDTF">2013-06-19T08:48:02Z</dcterms:modified>
</cp:coreProperties>
</file>