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8" r:id="rId4"/>
    <p:sldId id="269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březen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O přestávce – vhodné chování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březen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O přestávce – vhodné chování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2595329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PRAVIDEL CHOVÁNÍ DĚTÍ VE ŠKOLE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 přestávce – vhodné chování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 obrázek, kde se děti chovají správně:</a:t>
            </a:r>
            <a:endParaRPr lang="cs-CZ" dirty="0"/>
          </a:p>
        </p:txBody>
      </p:sp>
      <p:pic>
        <p:nvPicPr>
          <p:cNvPr id="5" name="Picture 2" descr="C:\Users\Iva\AppData\Local\Microsoft\Windows\Temporary Internet Files\Content.IE5\GYEY5DOU\MC9003983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031" y="2748955"/>
            <a:ext cx="2951170" cy="2951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Iva\AppData\Local\Microsoft\Windows\Temporary Internet Files\Content.IE5\0PQ5Q3B9\MC900292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9500" y="2641112"/>
            <a:ext cx="2520280" cy="3205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2481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 přestávce – vhodné chování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 obrázek, kde se děti chovají správně:</a:t>
            </a:r>
            <a:endParaRPr lang="cs-CZ" dirty="0"/>
          </a:p>
        </p:txBody>
      </p:sp>
      <p:pic>
        <p:nvPicPr>
          <p:cNvPr id="1026" name="Picture 2" descr="C:\Users\Iva\AppData\Local\Microsoft\Windows\Temporary Internet Files\Content.IE5\MPGV0WRI\MC9000888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40968"/>
            <a:ext cx="3202898" cy="2323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Iva\AppData\Local\Microsoft\Windows\Temporary Internet Files\Content.IE5\4GFZBA99\MC9002324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2474" y="2924944"/>
            <a:ext cx="3117422" cy="2539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75899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</TotalTime>
  <Words>100</Words>
  <Application>Microsoft Office PowerPoint</Application>
  <PresentationFormat>Předvádění na obrazovce (4:3)</PresentationFormat>
  <Paragraphs>14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O přestávce – vhodné chování</vt:lpstr>
      <vt:lpstr>O přestávce – vhodné chování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45</cp:revision>
  <dcterms:created xsi:type="dcterms:W3CDTF">2011-06-20T10:40:08Z</dcterms:created>
  <dcterms:modified xsi:type="dcterms:W3CDTF">2013-06-19T08:53:05Z</dcterms:modified>
</cp:coreProperties>
</file>