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0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VY_32_INOVACE_12_ČAS1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Užitečné věci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VY_32_INOVACE_12_ČAS1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Užitečné věci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7121986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OPAKOVÁNÍ POZNATKŮ O ČINNOSTECH ČLOVĚKA, ZVYCÍCH A PRÁCI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Užitečné věci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Napiš, k čemu se používají věci na obrázku.</a:t>
            </a:r>
          </a:p>
        </p:txBody>
      </p:sp>
      <p:pic>
        <p:nvPicPr>
          <p:cNvPr id="1026" name="Picture 2" descr="C:\Users\Iva\AppData\Local\Microsoft\Windows\Temporary Internet Files\Content.IE5\5DIS5E2A\MC900215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001" y="2134580"/>
            <a:ext cx="94729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241303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ČESÁNÍ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123728" y="2936250"/>
            <a:ext cx="15420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3" descr="C:\Users\Iva\AppData\Local\Microsoft\Windows\Temporary Internet Files\Content.IE5\JNNEJM0M\MC9002171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31" y="3466978"/>
            <a:ext cx="1189631" cy="112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\AppData\Local\Microsoft\Windows\Temporary Internet Files\Content.IE5\RSPSOGAC\MC900412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46085"/>
            <a:ext cx="1656183" cy="112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a\AppData\Local\Microsoft\Windows\Temporary Internet Files\Content.IE5\217N2P4J\MC900335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577" y="3555451"/>
            <a:ext cx="1152128" cy="133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Iva\AppData\Local\Microsoft\Windows\Temporary Internet Files\Content.IE5\MPGV0WRI\MC90029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5907" y="5094931"/>
            <a:ext cx="1534244" cy="115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va\AppData\Local\Microsoft\Windows\Temporary Internet Files\Content.IE5\RSPSOGAC\MC9001498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94053">
            <a:off x="803602" y="5162405"/>
            <a:ext cx="1854418" cy="57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20"/>
          <p:cNvCxnSpPr/>
          <p:nvPr/>
        </p:nvCxnSpPr>
        <p:spPr>
          <a:xfrm>
            <a:off x="2062162" y="436510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739817" y="5949280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26948" y="6093296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73855" y="2609111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516216" y="472514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Užitečné věci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Napiš, k čemu se používají věci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41303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SEKÁNÍ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123728" y="2936250"/>
            <a:ext cx="1542085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62162" y="436510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26948" y="6093296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26947" y="3068960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300192" y="4456084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va\AppData\Local\Microsoft\Windows\Temporary Internet Files\Content.IE5\4GFZBA99\MC900352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258" y="2058239"/>
            <a:ext cx="809805" cy="1101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va\AppData\Local\Microsoft\Windows\Temporary Internet Files\Content.IE5\QAU2P64T\MC90025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619" y="3793375"/>
            <a:ext cx="1320888" cy="93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va\AppData\Local\Microsoft\Windows\Temporary Internet Files\Content.IE5\GYEY5DOU\MC900371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99" y="3901062"/>
            <a:ext cx="1376442" cy="52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a\AppData\Local\Microsoft\Windows\Temporary Internet Files\Content.IE5\GYEY5DOU\MC900334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17" y="1955305"/>
            <a:ext cx="1267675" cy="1307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a\AppData\Local\Microsoft\Windows\Temporary Internet Files\Content.IE5\217N2P4J\MC9002151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434" y="5075353"/>
            <a:ext cx="1513103" cy="102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Iva\AppData\Local\Microsoft\Windows\Temporary Internet Files\Content.IE5\MPGV0WRI\MC9003356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91" y="5075353"/>
            <a:ext cx="1676129" cy="1190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1739817" y="6021288"/>
            <a:ext cx="1914299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8492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101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Užitečné věci</vt:lpstr>
      <vt:lpstr>Užitečné věci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107</cp:revision>
  <dcterms:created xsi:type="dcterms:W3CDTF">2011-06-20T10:40:08Z</dcterms:created>
  <dcterms:modified xsi:type="dcterms:W3CDTF">2013-06-19T09:18:08Z</dcterms:modified>
</cp:coreProperties>
</file>