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Nad mapou České republiky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Nad mapou České republiky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1724485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3.TŘÍD</a:t>
            </a:r>
          </a:p>
          <a:p>
            <a:r>
              <a:rPr lang="cs-CZ" dirty="0" smtClean="0"/>
              <a:t>PROCVIČUJE A UPEVŇUJE ZÍSKANÉ ZNALOSTI O  VÝZNAMNÝCH MÍSTECH ČESKÉ REPUBLIKY</a:t>
            </a:r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5636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UKAŽ NA MAPĚ ČESKÉ REPUBLIKY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STÁTY, SE KTERÝMI ČR SOUSEDÍ -VYPIŠ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______________________________________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ČECHY, </a:t>
            </a:r>
            <a:r>
              <a:rPr lang="cs-CZ" dirty="0" smtClean="0">
                <a:solidFill>
                  <a:srgbClr val="00B0F0"/>
                </a:solidFill>
              </a:rPr>
              <a:t>MORAVA, </a:t>
            </a:r>
            <a:r>
              <a:rPr lang="cs-CZ" dirty="0" smtClean="0">
                <a:solidFill>
                  <a:srgbClr val="00B0F0"/>
                </a:solidFill>
              </a:rPr>
              <a:t>SLEZSKO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MĚSTA: PRAHA, BRNO, OSTRAVA</a:t>
            </a:r>
          </a:p>
        </p:txBody>
      </p:sp>
      <p:pic>
        <p:nvPicPr>
          <p:cNvPr id="1027" name="Picture 3" descr="C:\Users\Irena\AppData\Local\Microsoft\Windows\Temporary Internet Files\Content.IE5\XTJH6R5S\MC900414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572815" y="3717032"/>
            <a:ext cx="1668269" cy="144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9573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SLEDUJ NA MAPĚ A VYPIŠ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800000"/>
                </a:solidFill>
              </a:rPr>
              <a:t>POHOŘÍ</a:t>
            </a:r>
            <a:r>
              <a:rPr lang="cs-CZ" dirty="0" smtClean="0"/>
              <a:t>:______________________________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NÍŽINY</a:t>
            </a:r>
            <a:r>
              <a:rPr lang="cs-CZ" dirty="0" smtClean="0"/>
              <a:t>:________________________________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ŘEKY</a:t>
            </a:r>
            <a:r>
              <a:rPr lang="cs-CZ" dirty="0" smtClean="0"/>
              <a:t>:_________________________________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  <p:pic>
        <p:nvPicPr>
          <p:cNvPr id="2050" name="Picture 2" descr="C:\Users\Irena\AppData\Local\Microsoft\Windows\Temporary Internet Files\Content.IE5\UKSAPX6I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4418" y="5301208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599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NAJDI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KTERÁ ŘEKA PROTÉKÁ NAŠÍM MĚSTEM ?</a:t>
            </a:r>
          </a:p>
          <a:p>
            <a:endParaRPr lang="cs-CZ" dirty="0"/>
          </a:p>
          <a:p>
            <a:r>
              <a:rPr lang="cs-CZ" dirty="0" smtClean="0"/>
              <a:t>NAJDI, KDE PRAMENÍ. KTERÝMI MĚSTY PROTÉKÁ ?</a:t>
            </a:r>
          </a:p>
          <a:p>
            <a:endParaRPr lang="cs-CZ" dirty="0"/>
          </a:p>
          <a:p>
            <a:r>
              <a:rPr lang="cs-CZ" dirty="0" smtClean="0"/>
              <a:t>SLEDUJ JEJÍ TOK AŽ K HRANICÍM ČR.</a:t>
            </a:r>
          </a:p>
          <a:p>
            <a:endParaRPr lang="cs-CZ" dirty="0"/>
          </a:p>
          <a:p>
            <a:r>
              <a:rPr lang="cs-CZ" dirty="0" smtClean="0"/>
              <a:t>JAKÉ ŘEKY SE DO NÍ VLÉVAJÍ ?</a:t>
            </a:r>
            <a:endParaRPr lang="cs-CZ" dirty="0"/>
          </a:p>
        </p:txBody>
      </p:sp>
      <p:pic>
        <p:nvPicPr>
          <p:cNvPr id="1029" name="Picture 5" descr="C:\Users\Irena\AppData\Local\Microsoft\Windows\Temporary Internet Files\Content.IE5\4SAKTHWD\MC9004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46813"/>
            <a:ext cx="1553468" cy="1432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6551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SPOJ SPRÁVNĚ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HLAVNÍ MĚSTO ČR</a:t>
            </a:r>
          </a:p>
          <a:p>
            <a:endParaRPr lang="cs-CZ" dirty="0"/>
          </a:p>
          <a:p>
            <a:r>
              <a:rPr lang="cs-CZ" dirty="0" smtClean="0"/>
              <a:t>STÁTNÍ ZNAK</a:t>
            </a:r>
          </a:p>
          <a:p>
            <a:endParaRPr lang="cs-CZ" dirty="0"/>
          </a:p>
          <a:p>
            <a:r>
              <a:rPr lang="cs-CZ" dirty="0" smtClean="0"/>
              <a:t>STÁTNÍ VLAJKA</a:t>
            </a:r>
          </a:p>
          <a:p>
            <a:endParaRPr lang="cs-CZ" dirty="0"/>
          </a:p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PRAHA</a:t>
            </a:r>
          </a:p>
          <a:p>
            <a:endParaRPr lang="cs-CZ" dirty="0"/>
          </a:p>
          <a:p>
            <a:r>
              <a:rPr lang="cs-CZ" dirty="0" smtClean="0"/>
              <a:t>KDE DOMOV MŮJ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Irena\AppData\Local\Microsoft\Windows\Temporary Internet Files\Content.IE5\HO35SFOA\MC900001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672" y="1772816"/>
            <a:ext cx="1072107" cy="72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57672" y="4376168"/>
            <a:ext cx="1227186" cy="1227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5232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0752032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62</TotalTime>
  <Words>144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Snímek 1</vt:lpstr>
      <vt:lpstr>ANOTACE</vt:lpstr>
      <vt:lpstr>UKAŽ NA MAPĚ ČESKÉ REPUBLIKY</vt:lpstr>
      <vt:lpstr>SLEDUJ NA MAPĚ A VYPIŠ</vt:lpstr>
      <vt:lpstr>NAJDI</vt:lpstr>
      <vt:lpstr>SPOJ SPRÁVNĚ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10</cp:revision>
  <dcterms:created xsi:type="dcterms:W3CDTF">2013-02-21T19:39:00Z</dcterms:created>
  <dcterms:modified xsi:type="dcterms:W3CDTF">2013-10-02T18:00:57Z</dcterms:modified>
</cp:coreProperties>
</file>