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VY_32_INOVACE_20_ČaS3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Živočichové a potrava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VY_32_INOVACE_20_ČaS3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Živočichové a potrava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14683369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TŘÍD</a:t>
            </a:r>
          </a:p>
          <a:p>
            <a:r>
              <a:rPr lang="cs-CZ" dirty="0" smtClean="0"/>
              <a:t>PROCVIČUJE UČIVO O ROZDĚLENÍ ŽIVOČICHŮ PODLE DRUHU PŘIJÍMANÉ POTRAVY</a:t>
            </a:r>
          </a:p>
          <a:p>
            <a:r>
              <a:rPr lang="cs-CZ" dirty="0" smtClean="0"/>
              <a:t>JE VHODNÝ PRO INTERAKTIVNÍ TABULI I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69491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PŘEMÝŠLEJ !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POTŘEBUJÍ ŽIVOČICHOVÉ K ŽIVOTU ?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POTŘEBUJÍ VODU ? PROČ ?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JAKOU POTRAVU POTŘEBUJÍ 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28033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/>
                </a:solidFill>
              </a:rPr>
              <a:t>POTRAVA ŽIVOČICHŮ</a:t>
            </a:r>
            <a:endParaRPr lang="cs-CZ" b="1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ROSTLINY                                     BÝLOŽRAVCI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MASO JINÝCH ŽIVOČICHŮ         MASOŽRAVCI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ROSTLINY </a:t>
            </a:r>
            <a:r>
              <a:rPr lang="cs-CZ" dirty="0" smtClean="0"/>
              <a:t>I </a:t>
            </a:r>
            <a:r>
              <a:rPr lang="cs-CZ" dirty="0" smtClean="0">
                <a:solidFill>
                  <a:srgbClr val="FF0000"/>
                </a:solidFill>
              </a:rPr>
              <a:t>ŽIVOČICHOVÉ         V</a:t>
            </a:r>
            <a:r>
              <a:rPr lang="cs-CZ" dirty="0" smtClean="0">
                <a:solidFill>
                  <a:srgbClr val="00B050"/>
                </a:solidFill>
              </a:rPr>
              <a:t>Š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>
                <a:solidFill>
                  <a:srgbClr val="00B05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rgbClr val="00B05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00B05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HMYZ                                            HMYZOŽRAVCI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313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SPOJ SPRÁVNĚ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BÝLOŽRAVCI</a:t>
            </a:r>
          </a:p>
          <a:p>
            <a:endParaRPr lang="cs-CZ" dirty="0"/>
          </a:p>
          <a:p>
            <a:r>
              <a:rPr lang="cs-CZ" dirty="0" smtClean="0"/>
              <a:t>MASOŽRAVCI</a:t>
            </a:r>
          </a:p>
          <a:p>
            <a:endParaRPr lang="cs-CZ" dirty="0"/>
          </a:p>
          <a:p>
            <a:r>
              <a:rPr lang="cs-CZ" dirty="0" smtClean="0"/>
              <a:t>VŠEŽRAVCI</a:t>
            </a:r>
          </a:p>
          <a:p>
            <a:endParaRPr lang="cs-CZ" dirty="0"/>
          </a:p>
          <a:p>
            <a:r>
              <a:rPr lang="cs-CZ" dirty="0" smtClean="0"/>
              <a:t>HMYZOŽRAVCI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KOZA</a:t>
            </a:r>
          </a:p>
          <a:p>
            <a:r>
              <a:rPr lang="cs-CZ" dirty="0" smtClean="0"/>
              <a:t>PES</a:t>
            </a:r>
          </a:p>
          <a:p>
            <a:r>
              <a:rPr lang="cs-CZ" dirty="0" smtClean="0"/>
              <a:t>KRTEK</a:t>
            </a:r>
          </a:p>
          <a:p>
            <a:r>
              <a:rPr lang="cs-CZ" dirty="0" smtClean="0"/>
              <a:t>VLK</a:t>
            </a:r>
          </a:p>
          <a:p>
            <a:r>
              <a:rPr lang="cs-CZ" dirty="0" smtClean="0"/>
              <a:t>OREL</a:t>
            </a:r>
          </a:p>
          <a:p>
            <a:r>
              <a:rPr lang="cs-CZ" dirty="0" smtClean="0"/>
              <a:t>HUSA</a:t>
            </a:r>
          </a:p>
          <a:p>
            <a:r>
              <a:rPr lang="cs-CZ" dirty="0" smtClean="0"/>
              <a:t>VLAŠTOVKA</a:t>
            </a:r>
          </a:p>
          <a:p>
            <a:r>
              <a:rPr lang="cs-CZ" dirty="0" smtClean="0"/>
              <a:t>ZAJÍC</a:t>
            </a:r>
          </a:p>
          <a:p>
            <a:r>
              <a:rPr lang="cs-CZ" smtClean="0"/>
              <a:t>PRASE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21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24</TotalTime>
  <Words>102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</vt:lpstr>
      <vt:lpstr>Prezentace aplikace PowerPoint</vt:lpstr>
      <vt:lpstr>ANOTACE</vt:lpstr>
      <vt:lpstr>PŘEMÝŠLEJ !</vt:lpstr>
      <vt:lpstr>POTRAVA ŽIVOČICHŮ</vt:lpstr>
      <vt:lpstr>SPOJ SPRÁVNĚ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ucitel</cp:lastModifiedBy>
  <cp:revision>4</cp:revision>
  <dcterms:created xsi:type="dcterms:W3CDTF">2013-04-24T19:16:22Z</dcterms:created>
  <dcterms:modified xsi:type="dcterms:W3CDTF">2013-06-19T08:14:01Z</dcterms:modified>
</cp:coreProperties>
</file>