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33882C-10A6-4DD4-9A2A-E6BBE83AFFBE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27D7F3-E47A-449A-8D80-851E4C6BB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27D7F3-E47A-449A-8D80-851E4C6BBFA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9379B-32A5-4692-9976-936069094EC2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7E3928-20A1-4781-999F-67A6C39DD2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5" y="1451610"/>
          <a:ext cx="6715172" cy="5049220"/>
        </p:xfrm>
        <a:graphic>
          <a:graphicData uri="http://schemas.openxmlformats.org/drawingml/2006/table">
            <a:tbl>
              <a:tblPr/>
              <a:tblGrid>
                <a:gridCol w="2484019"/>
                <a:gridCol w="4231153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Věta rozvitá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Slouží k vyvození nového učiva.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se dokáže zeptat a správně odpovědět ve větě.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Chápe, co to je věta rozvitá.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Věta rozvitá, otázky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1142976" y="114298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357166"/>
            <a:ext cx="399808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u="sng" dirty="0" smtClean="0">
                <a:solidFill>
                  <a:srgbClr val="00B050"/>
                </a:solidFill>
              </a:rPr>
              <a:t>Věta rozvitá</a:t>
            </a:r>
          </a:p>
          <a:p>
            <a:endParaRPr lang="cs-CZ" sz="4800" b="1" i="1" u="sng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500174"/>
            <a:ext cx="7640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</a:rPr>
              <a:t>Při tvorbě věty rozvité nám pomohou tyto otázky :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2714620"/>
            <a:ext cx="86423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Kdo ?                Co?                Kdy?                 Kam?    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Proč?                    Jak?             Komu?               Kde?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S kým?                     O kom?                          V čem?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2357430"/>
            <a:ext cx="207170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428992" y="285728"/>
            <a:ext cx="14738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chemeClr val="accent1">
                    <a:lumMod val="75000"/>
                  </a:schemeClr>
                </a:solidFill>
              </a:rPr>
              <a:t>LYŽUJE</a:t>
            </a:r>
            <a:endParaRPr lang="cs-CZ" sz="3600" b="1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1071546"/>
            <a:ext cx="8463664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Kdo?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      Matěj                               </a:t>
            </a:r>
            <a:r>
              <a:rPr lang="cs-CZ" sz="2000" b="1" i="1" dirty="0" smtClean="0">
                <a:solidFill>
                  <a:srgbClr val="FF0000"/>
                </a:solidFill>
              </a:rPr>
              <a:t>Kde?        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Na horách                   </a:t>
            </a:r>
            <a:r>
              <a:rPr lang="cs-CZ" sz="2000" b="1" i="1" dirty="0" smtClean="0">
                <a:solidFill>
                  <a:srgbClr val="FF0000"/>
                </a:solidFill>
              </a:rPr>
              <a:t>Kdy?        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V zimě</a:t>
            </a: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Jak?       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Jen tak                                                                             </a:t>
            </a:r>
            <a:r>
              <a:rPr lang="cs-CZ" sz="2000" b="1" i="1" dirty="0" smtClean="0">
                <a:solidFill>
                  <a:srgbClr val="FF0000"/>
                </a:solidFill>
              </a:rPr>
              <a:t>Proč?        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Pro zábavu</a:t>
            </a: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S kým?          </a:t>
            </a:r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S kamarády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857892"/>
            <a:ext cx="8059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 zimě Matěj lyžuje s kamarády na horách jen tak pro zábavu.</a:t>
            </a:r>
            <a:endParaRPr lang="cs-CZ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143116"/>
            <a:ext cx="3214710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00034" y="357166"/>
            <a:ext cx="58996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Odpovídej ústně na otázky, zkus utvořit větu rozvitou.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1428737"/>
            <a:ext cx="785818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      Kdo ?                                      Co?                                                 Kdy?                     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      Proč?                                                                                    Jak?                                                       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              S kým?                                                                   Kde?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1857364"/>
            <a:ext cx="3000396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785786" y="571480"/>
            <a:ext cx="7643866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Kdo ?                                  Co?                         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Kdy?                 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      Proč?                                                                                     Kde?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S kým?                                           Jak?                                                 V čem?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357298"/>
            <a:ext cx="77153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http://officeimg.vo.msecnd.net/en-us/images/MB900446518.jpg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85786" y="1928802"/>
            <a:ext cx="7143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http://officeimg.vo.msecnd.net/en-us/images/MB900422316.jpg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2500306"/>
            <a:ext cx="86439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http://officeimg.vo.msecnd.net/en-us/images/MB900422740.jpg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857232"/>
            <a:ext cx="1844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228</Words>
  <Application>Microsoft Office PowerPoint</Application>
  <PresentationFormat>Předvádění na obrazovce (4:3)</PresentationFormat>
  <Paragraphs>93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6</cp:revision>
  <dcterms:created xsi:type="dcterms:W3CDTF">2013-10-02T14:03:59Z</dcterms:created>
  <dcterms:modified xsi:type="dcterms:W3CDTF">2013-10-03T15:21:48Z</dcterms:modified>
</cp:coreProperties>
</file>