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0" r:id="rId5"/>
    <p:sldId id="262" r:id="rId6"/>
    <p:sldId id="263" r:id="rId7"/>
    <p:sldId id="265" r:id="rId8"/>
    <p:sldId id="266" r:id="rId9"/>
    <p:sldId id="267" r:id="rId10"/>
    <p:sldId id="268" r:id="rId11"/>
    <p:sldId id="269" r:id="rId12"/>
    <p:sldId id="270" r:id="rId13"/>
    <p:sldId id="27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257" autoAdjust="0"/>
    <p:restoredTop sz="94660"/>
  </p:normalViewPr>
  <p:slideViewPr>
    <p:cSldViewPr>
      <p:cViewPr varScale="1">
        <p:scale>
          <a:sx n="66" d="100"/>
          <a:sy n="66" d="100"/>
        </p:scale>
        <p:origin x="-108" y="-2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35DCE-6D1F-461B-B26E-4A400508B33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4DDFF-9ED1-4C77-9DE6-385CAC0BA6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46444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35DCE-6D1F-461B-B26E-4A400508B33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4DDFF-9ED1-4C77-9DE6-385CAC0BA6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5106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35DCE-6D1F-461B-B26E-4A400508B33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4DDFF-9ED1-4C77-9DE6-385CAC0BA6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96413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35DCE-6D1F-461B-B26E-4A400508B33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4DDFF-9ED1-4C77-9DE6-385CAC0BA6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74482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35DCE-6D1F-461B-B26E-4A400508B33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4DDFF-9ED1-4C77-9DE6-385CAC0BA6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23210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35DCE-6D1F-461B-B26E-4A400508B33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4DDFF-9ED1-4C77-9DE6-385CAC0BA6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23162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35DCE-6D1F-461B-B26E-4A400508B33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4DDFF-9ED1-4C77-9DE6-385CAC0BA6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7274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35DCE-6D1F-461B-B26E-4A400508B33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4DDFF-9ED1-4C77-9DE6-385CAC0BA6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89765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35DCE-6D1F-461B-B26E-4A400508B33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4DDFF-9ED1-4C77-9DE6-385CAC0BA6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90296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35DCE-6D1F-461B-B26E-4A400508B33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4DDFF-9ED1-4C77-9DE6-385CAC0BA6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87838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35DCE-6D1F-461B-B26E-4A400508B33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4DDFF-9ED1-4C77-9DE6-385CAC0BA6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43096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D35DCE-6D1F-461B-B26E-4A400508B33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04DDFF-9ED1-4C77-9DE6-385CAC0BA6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61898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549275"/>
            <a:ext cx="3859213" cy="865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1" name="Obdélník 3"/>
          <p:cNvSpPr>
            <a:spLocks noChangeArrowheads="1"/>
          </p:cNvSpPr>
          <p:nvPr/>
        </p:nvSpPr>
        <p:spPr bwMode="auto">
          <a:xfrm>
            <a:off x="1258888" y="1414463"/>
            <a:ext cx="7223125" cy="523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Výtvarná výchova</a:t>
            </a:r>
          </a:p>
          <a:p>
            <a:r>
              <a:rPr lang="cs-CZ" dirty="0"/>
              <a:t>ROČNÍK: </a:t>
            </a:r>
            <a:r>
              <a:rPr lang="cs-CZ" dirty="0" smtClean="0"/>
              <a:t>VI. – IX.</a:t>
            </a:r>
            <a:endParaRPr lang="cs-CZ" dirty="0"/>
          </a:p>
          <a:p>
            <a:r>
              <a:rPr lang="cs-CZ" dirty="0"/>
              <a:t>TÉMA: </a:t>
            </a:r>
            <a:r>
              <a:rPr lang="cs-CZ" dirty="0" smtClean="0"/>
              <a:t>Jarní koule</a:t>
            </a:r>
            <a:endParaRPr lang="cs-CZ" dirty="0"/>
          </a:p>
          <a:p>
            <a:r>
              <a:rPr lang="cs-CZ" dirty="0"/>
              <a:t>AUTOR: Mgr. Milada </a:t>
            </a:r>
            <a:r>
              <a:rPr lang="cs-CZ" dirty="0" err="1"/>
              <a:t>Ferenzová</a:t>
            </a:r>
            <a:endParaRPr lang="cs-CZ" dirty="0"/>
          </a:p>
          <a:p>
            <a:r>
              <a:rPr lang="cs-CZ" dirty="0"/>
              <a:t>DATUM VYTVOŘENÍ: </a:t>
            </a:r>
            <a:r>
              <a:rPr lang="cs-CZ" dirty="0" smtClean="0"/>
              <a:t>26. 3. 2013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VY_32_INOVACE_44_MF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0282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Anotace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latin typeface="Comic Sans MS" pitchFamily="66" charset="0"/>
              </a:rPr>
              <a:t>Práce je určena žákům 2. stupně ZŠ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>
                <a:latin typeface="Comic Sans MS" pitchFamily="66" charset="0"/>
              </a:rPr>
              <a:t>T</a:t>
            </a:r>
            <a:r>
              <a:rPr lang="cs-CZ" dirty="0" smtClean="0">
                <a:latin typeface="Comic Sans MS" pitchFamily="66" charset="0"/>
              </a:rPr>
              <a:t>ématem je výroba prostorového dekorativního objektu z papíru.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Cíl – přesná práce při stříhání, lepení a kompletování prostorového objektu za využití starých výkresů.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Pilotáž – práce byla ověřována v </a:t>
            </a:r>
            <a:r>
              <a:rPr lang="cs-CZ" dirty="0" smtClean="0">
                <a:latin typeface="Comic Sans MS" pitchFamily="66" charset="0"/>
              </a:rPr>
              <a:t>9. </a:t>
            </a:r>
            <a:r>
              <a:rPr lang="cs-CZ" dirty="0" smtClean="0">
                <a:latin typeface="Comic Sans MS" pitchFamily="66" charset="0"/>
              </a:rPr>
              <a:t>ročníku. Velikost koulí si můžeme přizpůsobit tak, aby </a:t>
            </a:r>
            <a:r>
              <a:rPr lang="cs-CZ" smtClean="0">
                <a:latin typeface="Comic Sans MS" pitchFamily="66" charset="0"/>
              </a:rPr>
              <a:t>vytvářely </a:t>
            </a:r>
            <a:r>
              <a:rPr lang="cs-CZ" smtClean="0">
                <a:latin typeface="Comic Sans MS" pitchFamily="66" charset="0"/>
              </a:rPr>
              <a:t>vzájemné </a:t>
            </a:r>
            <a:r>
              <a:rPr lang="cs-CZ" dirty="0" smtClean="0">
                <a:latin typeface="Comic Sans MS" pitchFamily="66" charset="0"/>
              </a:rPr>
              <a:t>doplnění. Při hodnocení je vhodné klást důraz na přesnost a čistotu provedené práce. Výsledek je možno použít pro výzdobu volných prostor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3892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Pomůcky a materiál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25963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Staré výkresy, nejlépe celé pomalované</a:t>
            </a:r>
          </a:p>
          <a:p>
            <a:r>
              <a:rPr lang="cs-CZ" dirty="0" smtClean="0">
                <a:latin typeface="Comic Sans MS" pitchFamily="66" charset="0"/>
              </a:rPr>
              <a:t>Lepidlo, nůžky, tužka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780928"/>
            <a:ext cx="5034062" cy="3773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84228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1. Na výkres si podle šablony obkreslíme kruhy o průměru 14 cm.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484784"/>
            <a:ext cx="3809396" cy="2857047"/>
          </a:xfr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924944"/>
            <a:ext cx="4602014" cy="34496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9834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2. Kruhy vystřihneme. Na jednu kouli potřebujeme 20 koleček.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2794969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>
                <a:latin typeface="Comic Sans MS" pitchFamily="66" charset="0"/>
              </a:rPr>
              <a:t>3. Z tvrdé folie si připravíme šablonu rovnostranného trojúhelníku. Podle ní </a:t>
            </a:r>
            <a:r>
              <a:rPr lang="cs-CZ" sz="3200" dirty="0" err="1" smtClean="0">
                <a:latin typeface="Comic Sans MS" pitchFamily="66" charset="0"/>
              </a:rPr>
              <a:t>naohýbáme</a:t>
            </a:r>
            <a:r>
              <a:rPr lang="cs-CZ" sz="3200" dirty="0" smtClean="0">
                <a:latin typeface="Comic Sans MS" pitchFamily="66" charset="0"/>
              </a:rPr>
              <a:t> všechna kolečka.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420888"/>
            <a:ext cx="3596217" cy="2697163"/>
          </a:xfrm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420888"/>
            <a:ext cx="3521894" cy="26400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02312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4. Kompletaci začneme slepením pěti částí do kruhu.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1902810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5. Takto si připravíme dvě „polokoule“.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1611362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6. Střední část vznikne slepením deseti trojúhelníků.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2855973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7. Vzniklý pruh slepíme konci k sobě.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2981201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8. Ke každé straně přilepíme „polokouli“ z pěti trojúhelníků.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2080434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9. Vzniklou kouli upevníme na drátek nebo provázek a použijeme jako dekoraci.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2157566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Zdroje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Foto archiv autora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3800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267</Words>
  <Application>Microsoft Office PowerPoint</Application>
  <PresentationFormat>Předvádění na obrazovce (4:3)</PresentationFormat>
  <Paragraphs>40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Pomůcky a materiál</vt:lpstr>
      <vt:lpstr>1. Na výkres si podle šablony obkreslíme kruhy o průměru 14 cm.</vt:lpstr>
      <vt:lpstr>2. Kruhy vystřihneme. Na jednu kouli potřebujeme 20 koleček.</vt:lpstr>
      <vt:lpstr>3. Z tvrdé folie si připravíme šablonu rovnostranného trojúhelníku. Podle ní naohýbáme všechna kolečka.</vt:lpstr>
      <vt:lpstr>4. Kompletaci začneme slepením pěti částí do kruhu.</vt:lpstr>
      <vt:lpstr>5. Takto si připravíme dvě „polokoule“.</vt:lpstr>
      <vt:lpstr>6. Střední část vznikne slepením deseti trojúhelníků.</vt:lpstr>
      <vt:lpstr>7. Vzniklý pruh slepíme konci k sobě.</vt:lpstr>
      <vt:lpstr>8. Ke každé straně přilepíme „polokouli“ z pěti trojúhelníků.</vt:lpstr>
      <vt:lpstr>9. Vzniklou kouli upevníme na drátek nebo provázek a použijeme jako dekoraci.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8</cp:revision>
  <dcterms:created xsi:type="dcterms:W3CDTF">2013-05-13T15:47:56Z</dcterms:created>
  <dcterms:modified xsi:type="dcterms:W3CDTF">2013-05-27T17:49:36Z</dcterms:modified>
</cp:coreProperties>
</file>