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6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C5EB5-F452-485A-8278-DA9C0B7E2D8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D960-5B9D-41C6-A636-0E2E0BE90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056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C5EB5-F452-485A-8278-DA9C0B7E2D8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D960-5B9D-41C6-A636-0E2E0BE90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781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C5EB5-F452-485A-8278-DA9C0B7E2D8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D960-5B9D-41C6-A636-0E2E0BE90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977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C5EB5-F452-485A-8278-DA9C0B7E2D8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D960-5B9D-41C6-A636-0E2E0BE90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261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C5EB5-F452-485A-8278-DA9C0B7E2D8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D960-5B9D-41C6-A636-0E2E0BE90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34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C5EB5-F452-485A-8278-DA9C0B7E2D8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D960-5B9D-41C6-A636-0E2E0BE90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918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C5EB5-F452-485A-8278-DA9C0B7E2D8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D960-5B9D-41C6-A636-0E2E0BE90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25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C5EB5-F452-485A-8278-DA9C0B7E2D8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D960-5B9D-41C6-A636-0E2E0BE90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64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C5EB5-F452-485A-8278-DA9C0B7E2D8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D960-5B9D-41C6-A636-0E2E0BE90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128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C5EB5-F452-485A-8278-DA9C0B7E2D8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D960-5B9D-41C6-A636-0E2E0BE90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253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C5EB5-F452-485A-8278-DA9C0B7E2D8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AD960-5B9D-41C6-A636-0E2E0BE90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354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8C5EB5-F452-485A-8278-DA9C0B7E2D8D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EAD960-5B9D-41C6-A636-0E2E0BE90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825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</a:t>
            </a:r>
            <a:r>
              <a:rPr lang="cs-CZ" dirty="0" smtClean="0"/>
              <a:t>VI. – IX.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Jarní </a:t>
            </a:r>
            <a:r>
              <a:rPr lang="cs-CZ" dirty="0" smtClean="0"/>
              <a:t>květ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24. 2.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VY_32_INOVACE_45_MF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0823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Práce je určena žákům 2. stupně ZŠ.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T</a:t>
            </a:r>
            <a:r>
              <a:rPr lang="cs-CZ" dirty="0" smtClean="0">
                <a:latin typeface="Comic Sans MS" pitchFamily="66" charset="0"/>
              </a:rPr>
              <a:t>ématem je stylizovaná malba květů podle šablony.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Cíl – kompoziční řešení lochy pomocí šablony.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Pilotáž – práce byla ověřována </a:t>
            </a:r>
            <a:r>
              <a:rPr lang="cs-CZ" smtClean="0">
                <a:latin typeface="Comic Sans MS" pitchFamily="66" charset="0"/>
              </a:rPr>
              <a:t>v </a:t>
            </a:r>
            <a:r>
              <a:rPr lang="cs-CZ" smtClean="0">
                <a:latin typeface="Comic Sans MS" pitchFamily="66" charset="0"/>
              </a:rPr>
              <a:t>8. </a:t>
            </a:r>
            <a:r>
              <a:rPr lang="cs-CZ" dirty="0" smtClean="0">
                <a:latin typeface="Comic Sans MS" pitchFamily="66" charset="0"/>
              </a:rPr>
              <a:t>ročníku. Časově je zvládnutelná ve dvou vyučovacích hodinách. S výsledkem byli díky práci se šablonou spokojeni i méně zdatní kreslíři.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219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Pomůcky a materiál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77011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Pomůcky a materiál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Barevný papír A4</a:t>
            </a:r>
          </a:p>
          <a:p>
            <a:r>
              <a:rPr lang="cs-CZ" dirty="0" smtClean="0">
                <a:latin typeface="Comic Sans MS" pitchFamily="66" charset="0"/>
              </a:rPr>
              <a:t>Tvrdý výkres A3</a:t>
            </a:r>
          </a:p>
          <a:p>
            <a:r>
              <a:rPr lang="cs-CZ" dirty="0" smtClean="0">
                <a:latin typeface="Comic Sans MS" pitchFamily="66" charset="0"/>
              </a:rPr>
              <a:t>Nůžky, tužka</a:t>
            </a:r>
          </a:p>
          <a:p>
            <a:r>
              <a:rPr lang="cs-CZ" dirty="0">
                <a:latin typeface="Comic Sans MS" pitchFamily="66" charset="0"/>
              </a:rPr>
              <a:t>L</a:t>
            </a:r>
            <a:r>
              <a:rPr lang="cs-CZ" dirty="0" smtClean="0">
                <a:latin typeface="Comic Sans MS" pitchFamily="66" charset="0"/>
              </a:rPr>
              <a:t>epidlo</a:t>
            </a:r>
          </a:p>
          <a:p>
            <a:r>
              <a:rPr lang="cs-CZ" dirty="0" smtClean="0">
                <a:latin typeface="Comic Sans MS" pitchFamily="66" charset="0"/>
              </a:rPr>
              <a:t>Řezák</a:t>
            </a:r>
          </a:p>
          <a:p>
            <a:r>
              <a:rPr lang="cs-CZ" dirty="0">
                <a:latin typeface="Comic Sans MS" pitchFamily="66" charset="0"/>
              </a:rPr>
              <a:t>Ř</a:t>
            </a:r>
            <a:r>
              <a:rPr lang="cs-CZ" dirty="0" smtClean="0">
                <a:latin typeface="Comic Sans MS" pitchFamily="66" charset="0"/>
              </a:rPr>
              <a:t>ezací podložka</a:t>
            </a: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996952"/>
            <a:ext cx="4746939" cy="3558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8661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1. Na kartičku z tvrdého papíru si nakreslíme jednoduchou květinu.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85597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2. Tvar vystřihneme tak, aby nám vznikl negativ šablony.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12776"/>
            <a:ext cx="4657753" cy="3489251"/>
          </a:xfrm>
        </p:spPr>
      </p:pic>
      <p:pic>
        <p:nvPicPr>
          <p:cNvPr id="1026" name="Picture 2" descr="C:\Users\ZS SLOVAN\Desktop\DUM výtvarka\Jarní louka\P106035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17032"/>
            <a:ext cx="3707904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733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3. Na barevný papír kreslíme pastelem pomocí šablony různobarevné květy.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1303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4. Pastel v šabloně rozmažeme prstem.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930031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5. Takto zaplníme celou plochu barevného papíru.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4169461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6. Papír s květy umístíme a nalepíme na tvrdý velký výkres jako do pasparty.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12471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Zdroje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Foto archiv autora, vlastní tvorba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968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216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Pomůcky a materiál</vt:lpstr>
      <vt:lpstr>Pomůcky a materiál</vt:lpstr>
      <vt:lpstr>1. Na kartičku z tvrdého papíru si nakreslíme jednoduchou květinu.</vt:lpstr>
      <vt:lpstr>2. Tvar vystřihneme tak, aby nám vznikl negativ šablony.</vt:lpstr>
      <vt:lpstr>3. Na barevný papír kreslíme pastelem pomocí šablony různobarevné květy.</vt:lpstr>
      <vt:lpstr>4. Pastel v šabloně rozmažeme prstem.</vt:lpstr>
      <vt:lpstr>5. Takto zaplníme celou plochu barevného papíru.</vt:lpstr>
      <vt:lpstr>6. Papír s květy umístíme a nalepíme na tvrdý velký výkres jako do pasparty.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7</cp:revision>
  <dcterms:created xsi:type="dcterms:W3CDTF">2013-05-13T13:23:06Z</dcterms:created>
  <dcterms:modified xsi:type="dcterms:W3CDTF">2013-05-27T17:50:53Z</dcterms:modified>
</cp:coreProperties>
</file>