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2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8E80A-95DE-4A5A-B492-2900C5B6BB67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772A-8228-4119-AA39-E0A0B189B8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03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8E80A-95DE-4A5A-B492-2900C5B6BB67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772A-8228-4119-AA39-E0A0B189B8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294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8E80A-95DE-4A5A-B492-2900C5B6BB67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772A-8228-4119-AA39-E0A0B189B8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7956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8E80A-95DE-4A5A-B492-2900C5B6BB67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772A-8228-4119-AA39-E0A0B189B8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92181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8E80A-95DE-4A5A-B492-2900C5B6BB67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772A-8228-4119-AA39-E0A0B189B8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1847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8E80A-95DE-4A5A-B492-2900C5B6BB67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772A-8228-4119-AA39-E0A0B189B8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5170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8E80A-95DE-4A5A-B492-2900C5B6BB67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772A-8228-4119-AA39-E0A0B189B8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4143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8E80A-95DE-4A5A-B492-2900C5B6BB67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772A-8228-4119-AA39-E0A0B189B8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8681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8E80A-95DE-4A5A-B492-2900C5B6BB67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772A-8228-4119-AA39-E0A0B189B8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0915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8E80A-95DE-4A5A-B492-2900C5B6BB67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772A-8228-4119-AA39-E0A0B189B8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3975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8E80A-95DE-4A5A-B492-2900C5B6BB67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772A-8228-4119-AA39-E0A0B189B8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3003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08E80A-95DE-4A5A-B492-2900C5B6BB67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F772A-8228-4119-AA39-E0A0B189B8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084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549275"/>
            <a:ext cx="3859213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1" name="Obdélník 3"/>
          <p:cNvSpPr>
            <a:spLocks noChangeArrowheads="1"/>
          </p:cNvSpPr>
          <p:nvPr/>
        </p:nvSpPr>
        <p:spPr bwMode="auto">
          <a:xfrm>
            <a:off x="1258888" y="1414463"/>
            <a:ext cx="7223125" cy="523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>
              <a:solidFill>
                <a:srgbClr val="00B050"/>
              </a:solidFill>
            </a:endParaRPr>
          </a:p>
          <a:p>
            <a:pPr algn="ctr"/>
            <a:r>
              <a:rPr lang="cs-CZ" dirty="0"/>
              <a:t>projekt v rámci vzdělávacího programu</a:t>
            </a:r>
          </a:p>
          <a:p>
            <a:pPr algn="ctr"/>
            <a:r>
              <a:rPr lang="cs-CZ" dirty="0"/>
              <a:t>VZDĚLÁNÍ PRO KONKURENCESCHOPNOST</a:t>
            </a:r>
          </a:p>
          <a:p>
            <a:endParaRPr lang="cs-CZ" dirty="0"/>
          </a:p>
          <a:p>
            <a:pPr algn="ctr"/>
            <a:r>
              <a:rPr lang="cs-CZ" dirty="0"/>
              <a:t>ŠABLONA ČÍSLO: III/2</a:t>
            </a:r>
          </a:p>
          <a:p>
            <a:pPr algn="ctr"/>
            <a:r>
              <a:rPr lang="cs-CZ" dirty="0"/>
              <a:t>NÁZEV:  INOVACE A ZKVALITNĚNÍ VÝUKY PROSTŘEDNICTVÍM ICT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PŘEDMĚT: Výtvarná výchova</a:t>
            </a:r>
          </a:p>
          <a:p>
            <a:r>
              <a:rPr lang="cs-CZ" dirty="0"/>
              <a:t>ROČNÍK: </a:t>
            </a:r>
            <a:r>
              <a:rPr lang="cs-CZ" dirty="0" smtClean="0"/>
              <a:t>VI. – IX.</a:t>
            </a:r>
            <a:endParaRPr lang="cs-CZ" dirty="0"/>
          </a:p>
          <a:p>
            <a:r>
              <a:rPr lang="cs-CZ" dirty="0"/>
              <a:t>TÉMA: </a:t>
            </a:r>
            <a:r>
              <a:rPr lang="cs-CZ" dirty="0" smtClean="0"/>
              <a:t>Kohout</a:t>
            </a:r>
            <a:endParaRPr lang="cs-CZ" dirty="0"/>
          </a:p>
          <a:p>
            <a:r>
              <a:rPr lang="cs-CZ" dirty="0"/>
              <a:t>AUTOR: Mgr. Milada </a:t>
            </a:r>
            <a:r>
              <a:rPr lang="cs-CZ" dirty="0" err="1"/>
              <a:t>Ferenzová</a:t>
            </a:r>
            <a:endParaRPr lang="cs-CZ" dirty="0"/>
          </a:p>
          <a:p>
            <a:r>
              <a:rPr lang="cs-CZ" dirty="0"/>
              <a:t>DATUM VYTVOŘENÍ: </a:t>
            </a:r>
            <a:r>
              <a:rPr lang="cs-CZ" dirty="0" smtClean="0"/>
              <a:t>17. 5. 2013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VY_32_INOVACE_46_MF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663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Anotace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>
                <a:latin typeface="Comic Sans MS" pitchFamily="66" charset="0"/>
              </a:rPr>
              <a:t>Práce je určena žákům 2. stupně ZŠ.</a:t>
            </a:r>
          </a:p>
          <a:p>
            <a:endParaRPr lang="cs-CZ" dirty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Tématem je kohout, výrazná barevnost, míchání barev.</a:t>
            </a:r>
          </a:p>
          <a:p>
            <a:endParaRPr lang="cs-CZ" dirty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Cíl – práce s barevností, kontrast barvy a bílé linky vytvořené </a:t>
            </a:r>
            <a:r>
              <a:rPr lang="cs-CZ" dirty="0" err="1" smtClean="0">
                <a:latin typeface="Comic Sans MS" pitchFamily="66" charset="0"/>
              </a:rPr>
              <a:t>rezerváží</a:t>
            </a:r>
            <a:endParaRPr lang="cs-CZ" dirty="0" smtClean="0">
              <a:latin typeface="Comic Sans MS" pitchFamily="66" charset="0"/>
            </a:endParaRPr>
          </a:p>
          <a:p>
            <a:endParaRPr lang="cs-CZ" dirty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Pilotáž – práce byla ověřována </a:t>
            </a:r>
            <a:r>
              <a:rPr lang="cs-CZ" smtClean="0">
                <a:latin typeface="Comic Sans MS" pitchFamily="66" charset="0"/>
              </a:rPr>
              <a:t>v </a:t>
            </a:r>
            <a:r>
              <a:rPr lang="cs-CZ" smtClean="0">
                <a:latin typeface="Comic Sans MS" pitchFamily="66" charset="0"/>
              </a:rPr>
              <a:t>8. </a:t>
            </a:r>
            <a:r>
              <a:rPr lang="cs-CZ" dirty="0" smtClean="0">
                <a:latin typeface="Comic Sans MS" pitchFamily="66" charset="0"/>
              </a:rPr>
              <a:t>ročníku. Abstraktní motiv by vyhovoval starším žákům více, s konkrétní kresbou mají často problém. Vymytí klovatiny práci „vyčistí“ a podtrhne barevnost.</a:t>
            </a: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884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Pomůcky a materiál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latin typeface="Comic Sans MS" pitchFamily="66" charset="0"/>
              </a:rPr>
              <a:t>K</a:t>
            </a:r>
            <a:r>
              <a:rPr lang="cs-CZ" dirty="0" smtClean="0">
                <a:latin typeface="Comic Sans MS" pitchFamily="66" charset="0"/>
              </a:rPr>
              <a:t>lovatina	</a:t>
            </a:r>
          </a:p>
          <a:p>
            <a:r>
              <a:rPr lang="cs-CZ" dirty="0" smtClean="0">
                <a:latin typeface="Comic Sans MS" pitchFamily="66" charset="0"/>
              </a:rPr>
              <a:t>Tvrdý výkres A3</a:t>
            </a:r>
          </a:p>
          <a:p>
            <a:r>
              <a:rPr lang="cs-CZ" dirty="0" smtClean="0">
                <a:latin typeface="Comic Sans MS" pitchFamily="66" charset="0"/>
              </a:rPr>
              <a:t>Štětec</a:t>
            </a:r>
          </a:p>
          <a:p>
            <a:r>
              <a:rPr lang="cs-CZ" dirty="0" smtClean="0">
                <a:latin typeface="Comic Sans MS" pitchFamily="66" charset="0"/>
              </a:rPr>
              <a:t>Špejle</a:t>
            </a:r>
          </a:p>
          <a:p>
            <a:r>
              <a:rPr lang="cs-CZ" dirty="0" smtClean="0">
                <a:latin typeface="Comic Sans MS" pitchFamily="66" charset="0"/>
              </a:rPr>
              <a:t>Pastel</a:t>
            </a:r>
          </a:p>
          <a:p>
            <a:r>
              <a:rPr lang="cs-CZ" dirty="0">
                <a:latin typeface="Comic Sans MS" pitchFamily="66" charset="0"/>
              </a:rPr>
              <a:t>O</a:t>
            </a:r>
            <a:r>
              <a:rPr lang="cs-CZ" dirty="0" smtClean="0">
                <a:latin typeface="Comic Sans MS" pitchFamily="66" charset="0"/>
              </a:rPr>
              <a:t>lejový pastel</a:t>
            </a:r>
          </a:p>
          <a:p>
            <a:endParaRPr lang="cs-CZ" dirty="0" smtClean="0">
              <a:latin typeface="Comic Sans MS" pitchFamily="66" charset="0"/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ZS SLOVAN\Desktop\DUM výtvarka\Kohout\P10605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852936"/>
            <a:ext cx="4616833" cy="3462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61418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 smtClean="0">
                <a:latin typeface="Comic Sans MS" pitchFamily="66" charset="0"/>
              </a:rPr>
              <a:t>1. Pomocí štětce nakreslíme klovatinou základní linie obrázku. Špejlí dokončíme detaily.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577429"/>
            <a:ext cx="3593372" cy="2695029"/>
          </a:xfrm>
        </p:spPr>
      </p:pic>
      <p:pic>
        <p:nvPicPr>
          <p:cNvPr id="2050" name="Picture 2" descr="C:\Users\ZS SLOVAN\Desktop\DUM výtvarka\Kohout\P10605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924944"/>
            <a:ext cx="4543387" cy="3407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8845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2. Volné plochy obrázku vybarvíme olejovým nebo normálním pastelem.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502072"/>
            <a:ext cx="4745500" cy="3559125"/>
          </a:xfrm>
        </p:spPr>
      </p:pic>
      <p:pic>
        <p:nvPicPr>
          <p:cNvPr id="1026" name="Picture 2" descr="E:\DCIM\106_PANA\P106055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582850"/>
            <a:ext cx="3960390" cy="2970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0614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3. Celý obrázek vybarvíme, vystínujeme.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06571" y="2017965"/>
            <a:ext cx="5417574" cy="4063181"/>
          </a:xfrm>
        </p:spPr>
      </p:pic>
    </p:spTree>
    <p:extLst>
      <p:ext uri="{BB962C8B-B14F-4D97-AF65-F5344CB8AC3E}">
        <p14:creationId xmlns:p14="http://schemas.microsoft.com/office/powerpoint/2010/main" val="548966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4. Hotovou kresbu vymyjeme pod tekoucí vodou.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772816"/>
            <a:ext cx="3521364" cy="2641023"/>
          </a:xfrm>
        </p:spPr>
      </p:pic>
      <p:pic>
        <p:nvPicPr>
          <p:cNvPr id="3074" name="Picture 2" descr="C:\Users\ZS SLOVAN\Desktop\DUM výtvarka\Kohout\P10605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996952"/>
            <a:ext cx="4614612" cy="3461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147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5. Obrázek vysušíme v balicím papíru.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952751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10594" y="2173982"/>
            <a:ext cx="4937521" cy="3703141"/>
          </a:xfrm>
        </p:spPr>
      </p:pic>
    </p:spTree>
    <p:extLst>
      <p:ext uri="{BB962C8B-B14F-4D97-AF65-F5344CB8AC3E}">
        <p14:creationId xmlns:p14="http://schemas.microsoft.com/office/powerpoint/2010/main" val="1160344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Zdroje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Foto archiv autora</a:t>
            </a: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53509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189</Words>
  <Application>Microsoft Office PowerPoint</Application>
  <PresentationFormat>Předvádění na obrazovce (4:3)</PresentationFormat>
  <Paragraphs>40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</vt:lpstr>
      <vt:lpstr>Pomůcky a materiál</vt:lpstr>
      <vt:lpstr>1. Pomocí štětce nakreslíme klovatinou základní linie obrázku. Špejlí dokončíme detaily.</vt:lpstr>
      <vt:lpstr>2. Volné plochy obrázku vybarvíme olejovým nebo normálním pastelem.</vt:lpstr>
      <vt:lpstr>3. Celý obrázek vybarvíme, vystínujeme.</vt:lpstr>
      <vt:lpstr>4. Hotovou kresbu vymyjeme pod tekoucí vodou.</vt:lpstr>
      <vt:lpstr>5. Obrázek vysušíme v balicím papíru.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ZS SLOVAN</cp:lastModifiedBy>
  <cp:revision>9</cp:revision>
  <dcterms:created xsi:type="dcterms:W3CDTF">2013-05-21T12:06:15Z</dcterms:created>
  <dcterms:modified xsi:type="dcterms:W3CDTF">2013-05-27T17:51:37Z</dcterms:modified>
</cp:coreProperties>
</file>