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126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706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65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061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1983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67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67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674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64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9481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375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E31AB-1E2B-4954-A4E3-9DFD850F58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D867E-D0E3-42B2-86E1-F26DE8F316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68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Loď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</a:t>
            </a:r>
            <a:r>
              <a:rPr lang="cs-CZ" dirty="0" smtClean="0"/>
              <a:t>10. 1. 2013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VY_32_INOVACE_47_MF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97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žákům 2. stupně ZŠ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je loď, plachetnice, vodní dopravní prostředek zpracovaný technikou nepravé grafiky.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vytvoření obrázku pomocí ploch, bez linek a barvy.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P</a:t>
            </a:r>
            <a:r>
              <a:rPr lang="cs-CZ" dirty="0" smtClean="0">
                <a:latin typeface="Comic Sans MS" pitchFamily="66" charset="0"/>
              </a:rPr>
              <a:t>ilotáž – práce byla ověřována </a:t>
            </a:r>
            <a:r>
              <a:rPr lang="cs-CZ" smtClean="0">
                <a:latin typeface="Comic Sans MS" pitchFamily="66" charset="0"/>
              </a:rPr>
              <a:t>v </a:t>
            </a:r>
            <a:r>
              <a:rPr lang="cs-CZ" smtClean="0">
                <a:latin typeface="Comic Sans MS" pitchFamily="66" charset="0"/>
              </a:rPr>
              <a:t>8. </a:t>
            </a:r>
            <a:r>
              <a:rPr lang="cs-CZ" dirty="0" smtClean="0">
                <a:latin typeface="Comic Sans MS" pitchFamily="66" charset="0"/>
              </a:rPr>
              <a:t>ročníku. V první části mají žáci problém s představivostí a je třeba připomínat propracování detailů, aby nezůstávaly prázdné plochy. Naopak práce s váleček a výsledný efekt je pro ně velmi zajímavý.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56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Pomůcky a materiál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Tvrdé výkresy	</a:t>
            </a:r>
          </a:p>
          <a:p>
            <a:r>
              <a:rPr lang="cs-CZ" dirty="0" smtClean="0">
                <a:latin typeface="Comic Sans MS" pitchFamily="66" charset="0"/>
              </a:rPr>
              <a:t>Nůžky</a:t>
            </a:r>
          </a:p>
          <a:p>
            <a:r>
              <a:rPr lang="cs-CZ" dirty="0" smtClean="0">
                <a:latin typeface="Comic Sans MS" pitchFamily="66" charset="0"/>
              </a:rPr>
              <a:t>Lepidlo </a:t>
            </a:r>
          </a:p>
          <a:p>
            <a:r>
              <a:rPr lang="cs-CZ" dirty="0" smtClean="0">
                <a:latin typeface="Comic Sans MS" pitchFamily="66" charset="0"/>
              </a:rPr>
              <a:t>Tužka</a:t>
            </a:r>
          </a:p>
          <a:p>
            <a:r>
              <a:rPr lang="cs-CZ" dirty="0" smtClean="0">
                <a:latin typeface="Comic Sans MS" pitchFamily="66" charset="0"/>
              </a:rPr>
              <a:t>Váleček</a:t>
            </a:r>
          </a:p>
          <a:p>
            <a:r>
              <a:rPr lang="cs-CZ" dirty="0" smtClean="0">
                <a:latin typeface="Comic Sans MS" pitchFamily="66" charset="0"/>
              </a:rPr>
              <a:t>Tiskařská barva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97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1. Na tvrdý výkres si rozkreslíme motiv lodě, parníku, plachetnice…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41249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Jednotlivé části obrázku samostatně vystřihneme.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837204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Části lepíme na podkladový výkres. Čím více úrovní přes sebe, tím lépe.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420839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4. Snažíme se vyplnit detaily celou plochu.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043970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5. Na podložce si rozválíme tiskařskou barvu.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543912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6. Barvu naneseme válečkem na obrázek. Rozválíme ji stejnoměrně všemi směry.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405255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7. Obrázek přilepíme na „paspartu“.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760810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Zdroje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Foto archiv autora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263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229</Words>
  <Application>Microsoft Office PowerPoint</Application>
  <PresentationFormat>Předvádění na obrazovce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Pomůcky a materiál</vt:lpstr>
      <vt:lpstr>1. Na tvrdý výkres si rozkreslíme motiv lodě, parníku, plachetnice…</vt:lpstr>
      <vt:lpstr>2. Jednotlivé části obrázku samostatně vystřihneme.</vt:lpstr>
      <vt:lpstr>3. Části lepíme na podkladový výkres. Čím více úrovní přes sebe, tím lépe.</vt:lpstr>
      <vt:lpstr>4. Snažíme se vyplnit detaily celou plochu.</vt:lpstr>
      <vt:lpstr>5. Na podložce si rozválíme tiskařskou barvu.</vt:lpstr>
      <vt:lpstr>6. Barvu naneseme válečkem na obrázek. Rozválíme ji stejnoměrně všemi směry.</vt:lpstr>
      <vt:lpstr>7. Obrázek přilepíme na „paspartu“.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6</cp:revision>
  <dcterms:created xsi:type="dcterms:W3CDTF">2013-05-25T18:38:36Z</dcterms:created>
  <dcterms:modified xsi:type="dcterms:W3CDTF">2013-05-27T17:52:28Z</dcterms:modified>
</cp:coreProperties>
</file>