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2" r:id="rId7"/>
    <p:sldId id="263" r:id="rId8"/>
    <p:sldId id="265" r:id="rId9"/>
    <p:sldId id="266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2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D7F72-95D3-43DC-AC4C-32A9A84625A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524AF-F9F9-40CA-8EF7-2789B5DB2D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20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D7F72-95D3-43DC-AC4C-32A9A84625A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524AF-F9F9-40CA-8EF7-2789B5DB2D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43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D7F72-95D3-43DC-AC4C-32A9A84625A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524AF-F9F9-40CA-8EF7-2789B5DB2D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211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D7F72-95D3-43DC-AC4C-32A9A84625A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524AF-F9F9-40CA-8EF7-2789B5DB2D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289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D7F72-95D3-43DC-AC4C-32A9A84625A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524AF-F9F9-40CA-8EF7-2789B5DB2D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4441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D7F72-95D3-43DC-AC4C-32A9A84625A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524AF-F9F9-40CA-8EF7-2789B5DB2D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3877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D7F72-95D3-43DC-AC4C-32A9A84625A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524AF-F9F9-40CA-8EF7-2789B5DB2D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852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D7F72-95D3-43DC-AC4C-32A9A84625A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524AF-F9F9-40CA-8EF7-2789B5DB2D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7606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D7F72-95D3-43DC-AC4C-32A9A84625A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524AF-F9F9-40CA-8EF7-2789B5DB2D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858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D7F72-95D3-43DC-AC4C-32A9A84625A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524AF-F9F9-40CA-8EF7-2789B5DB2D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9137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D7F72-95D3-43DC-AC4C-32A9A84625A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524AF-F9F9-40CA-8EF7-2789B5DB2D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9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D7F72-95D3-43DC-AC4C-32A9A84625A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C524AF-F9F9-40CA-8EF7-2789B5DB2D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72523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Výtvarná výchova</a:t>
            </a:r>
          </a:p>
          <a:p>
            <a:r>
              <a:rPr lang="cs-CZ" dirty="0"/>
              <a:t>ROČNÍK: VIII.</a:t>
            </a:r>
          </a:p>
          <a:p>
            <a:r>
              <a:rPr lang="cs-CZ" dirty="0"/>
              <a:t>TÉMA: </a:t>
            </a:r>
            <a:r>
              <a:rPr lang="cs-CZ" dirty="0"/>
              <a:t>K</a:t>
            </a:r>
            <a:r>
              <a:rPr lang="cs-CZ" dirty="0" smtClean="0"/>
              <a:t>amarád</a:t>
            </a:r>
            <a:endParaRPr lang="cs-CZ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</a:t>
            </a:r>
            <a:r>
              <a:rPr lang="cs-CZ" dirty="0" smtClean="0"/>
              <a:t>18. 4. 2013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VY_32_INOVACE_48_MF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4340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Anotace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Práce je určena pro žáky 2. stupně ZŠ.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Tématem byla postava, malba válečkem, práce ve skupině.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Cíl – společná práce na malbě postavy kamaráda, míchání barev, velkoplošná práce.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Pilotáž – postava je obecně těžkým tématem. Metoda obkreslení siluety a malba válečkem ve velkých plochách žákům práci usnadňuje. Dotvoření obličeje pomocí předlohy je </a:t>
            </a:r>
            <a:r>
              <a:rPr lang="cs-CZ" smtClean="0">
                <a:latin typeface="Comic Sans MS" pitchFamily="66" charset="0"/>
              </a:rPr>
              <a:t>také lehčí.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9568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Pomůcky a materiál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Balicí papír</a:t>
            </a:r>
          </a:p>
          <a:p>
            <a:r>
              <a:rPr lang="cs-CZ" dirty="0" smtClean="0">
                <a:latin typeface="Comic Sans MS" pitchFamily="66" charset="0"/>
              </a:rPr>
              <a:t>Malířské barvy</a:t>
            </a:r>
          </a:p>
          <a:p>
            <a:r>
              <a:rPr lang="cs-CZ" dirty="0" smtClean="0">
                <a:latin typeface="Comic Sans MS" pitchFamily="66" charset="0"/>
              </a:rPr>
              <a:t>Váleček</a:t>
            </a:r>
          </a:p>
          <a:p>
            <a:r>
              <a:rPr lang="cs-CZ" dirty="0" smtClean="0">
                <a:latin typeface="Comic Sans MS" pitchFamily="66" charset="0"/>
              </a:rPr>
              <a:t>Nůžky</a:t>
            </a:r>
          </a:p>
          <a:p>
            <a:r>
              <a:rPr lang="cs-CZ" dirty="0" smtClean="0">
                <a:latin typeface="Comic Sans MS" pitchFamily="66" charset="0"/>
              </a:rPr>
              <a:t>Lepidlo</a:t>
            </a:r>
          </a:p>
          <a:p>
            <a:pPr marL="0" indent="0">
              <a:buNone/>
            </a:pP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97525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1. Na balicí papír obkreslíme siluetu těla.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12776"/>
            <a:ext cx="3398506" cy="2548880"/>
          </a:xfrm>
        </p:spPr>
      </p:pic>
      <p:pic>
        <p:nvPicPr>
          <p:cNvPr id="1026" name="Picture 2" descr="C:\Users\ZS SLOVAN\Desktop\DUM výtvarka\Kamarád\P106046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068960"/>
            <a:ext cx="4484094" cy="3363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47534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2. Obrys těla vybarvíme pomocí válečku malířskými barvami.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3212976"/>
            <a:ext cx="4313452" cy="3235089"/>
          </a:xfrm>
        </p:spPr>
      </p:pic>
      <p:pic>
        <p:nvPicPr>
          <p:cNvPr id="2050" name="Picture 2" descr="C:\Users\ZS SLOVAN\Desktop\DUM výtvarka\Kamarád\P106046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1628801"/>
            <a:ext cx="4176463" cy="313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51293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3. Kamaráda „oblékneme“.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30860485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4. Hotovou postavu necháme uschnout, zatím si nachystáme obličej.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962322" y="2078238"/>
            <a:ext cx="5323698" cy="3992774"/>
          </a:xfrm>
        </p:spPr>
      </p:pic>
    </p:spTree>
    <p:extLst>
      <p:ext uri="{BB962C8B-B14F-4D97-AF65-F5344CB8AC3E}">
        <p14:creationId xmlns:p14="http://schemas.microsoft.com/office/powerpoint/2010/main" val="1925157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5. Obličej nakreslíme nebo domalujeme nakopírovanou tvář a vystřihneme.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21158996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6. Obličej umístíme </a:t>
            </a:r>
            <a:r>
              <a:rPr lang="cs-CZ" sz="3200" smtClean="0">
                <a:latin typeface="Comic Sans MS" pitchFamily="66" charset="0"/>
              </a:rPr>
              <a:t>na postavu.</a:t>
            </a:r>
            <a:endParaRPr lang="cs-CZ" sz="320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971323" y="1997229"/>
            <a:ext cx="5251690" cy="3938768"/>
          </a:xfrm>
        </p:spPr>
      </p:pic>
    </p:spTree>
    <p:extLst>
      <p:ext uri="{BB962C8B-B14F-4D97-AF65-F5344CB8AC3E}">
        <p14:creationId xmlns:p14="http://schemas.microsoft.com/office/powerpoint/2010/main" val="35747849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159436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195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Pomůcky a materiál</vt:lpstr>
      <vt:lpstr>1. Na balicí papír obkreslíme siluetu těla.</vt:lpstr>
      <vt:lpstr>2. Obrys těla vybarvíme pomocí válečku malířskými barvami.</vt:lpstr>
      <vt:lpstr>3. Kamaráda „oblékneme“.</vt:lpstr>
      <vt:lpstr>4. Hotovou postavu necháme uschnout, zatím si nachystáme obličej.</vt:lpstr>
      <vt:lpstr>5. Obličej nakreslíme nebo domalujeme nakopírovanou tvář a vystřihneme.</vt:lpstr>
      <vt:lpstr>6. Obličej umístíme na postavu.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8</cp:revision>
  <dcterms:created xsi:type="dcterms:W3CDTF">2013-05-14T13:43:12Z</dcterms:created>
  <dcterms:modified xsi:type="dcterms:W3CDTF">2013-05-27T17:53:54Z</dcterms:modified>
</cp:coreProperties>
</file>