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67" r:id="rId4"/>
    <p:sldId id="259" r:id="rId5"/>
    <p:sldId id="262" r:id="rId6"/>
    <p:sldId id="263" r:id="rId7"/>
    <p:sldId id="264" r:id="rId8"/>
    <p:sldId id="266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2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EAE40-A646-4577-B55E-6C8B723B9743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DDE47-3842-4D51-B7B1-3BCA3D299B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12443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EAE40-A646-4577-B55E-6C8B723B9743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DDE47-3842-4D51-B7B1-3BCA3D299B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83821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EAE40-A646-4577-B55E-6C8B723B9743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DDE47-3842-4D51-B7B1-3BCA3D299B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9285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EAE40-A646-4577-B55E-6C8B723B9743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DDE47-3842-4D51-B7B1-3BCA3D299B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8220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EAE40-A646-4577-B55E-6C8B723B9743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DDE47-3842-4D51-B7B1-3BCA3D299B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03876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EAE40-A646-4577-B55E-6C8B723B9743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DDE47-3842-4D51-B7B1-3BCA3D299B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12588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EAE40-A646-4577-B55E-6C8B723B9743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DDE47-3842-4D51-B7B1-3BCA3D299B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06540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EAE40-A646-4577-B55E-6C8B723B9743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DDE47-3842-4D51-B7B1-3BCA3D299B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92188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EAE40-A646-4577-B55E-6C8B723B9743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DDE47-3842-4D51-B7B1-3BCA3D299B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71772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EAE40-A646-4577-B55E-6C8B723B9743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DDE47-3842-4D51-B7B1-3BCA3D299B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95136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EAE40-A646-4577-B55E-6C8B723B9743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DDE47-3842-4D51-B7B1-3BCA3D299B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8109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4EAE40-A646-4577-B55E-6C8B723B9743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CDDE47-3842-4D51-B7B1-3BCA3D299B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74152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875" y="549275"/>
            <a:ext cx="3859213" cy="865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1" name="Obdélník 3"/>
          <p:cNvSpPr>
            <a:spLocks noChangeArrowheads="1"/>
          </p:cNvSpPr>
          <p:nvPr/>
        </p:nvSpPr>
        <p:spPr bwMode="auto">
          <a:xfrm>
            <a:off x="1258888" y="1414463"/>
            <a:ext cx="7223125" cy="523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>
              <a:solidFill>
                <a:srgbClr val="00B050"/>
              </a:solidFill>
            </a:endParaRPr>
          </a:p>
          <a:p>
            <a:pPr algn="ctr"/>
            <a:r>
              <a:rPr lang="cs-CZ" dirty="0"/>
              <a:t>projekt v rámci vzdělávacího programu</a:t>
            </a:r>
          </a:p>
          <a:p>
            <a:pPr algn="ctr"/>
            <a:r>
              <a:rPr lang="cs-CZ" dirty="0"/>
              <a:t>VZDĚLÁNÍ PRO KONKURENCESCHOPNOST</a:t>
            </a:r>
          </a:p>
          <a:p>
            <a:endParaRPr lang="cs-CZ" dirty="0"/>
          </a:p>
          <a:p>
            <a:pPr algn="ctr"/>
            <a:r>
              <a:rPr lang="cs-CZ" dirty="0"/>
              <a:t>ŠABLONA ČÍSLO: III/2</a:t>
            </a:r>
          </a:p>
          <a:p>
            <a:pPr algn="ctr"/>
            <a:r>
              <a:rPr lang="cs-CZ" dirty="0"/>
              <a:t>NÁZEV:  INOVACE A ZKVALITNĚNÍ VÝUKY PROSTŘEDNICTVÍM ICT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PŘEDMĚT: Výtvarná výchova</a:t>
            </a:r>
          </a:p>
          <a:p>
            <a:r>
              <a:rPr lang="cs-CZ" dirty="0"/>
              <a:t>ROČNÍK: </a:t>
            </a:r>
            <a:r>
              <a:rPr lang="cs-CZ" dirty="0" smtClean="0"/>
              <a:t>VI. – IX.</a:t>
            </a:r>
            <a:endParaRPr lang="cs-CZ" dirty="0"/>
          </a:p>
          <a:p>
            <a:r>
              <a:rPr lang="cs-CZ" dirty="0"/>
              <a:t>TÉMA: </a:t>
            </a:r>
            <a:r>
              <a:rPr lang="cs-CZ" dirty="0" smtClean="0"/>
              <a:t>Na moři</a:t>
            </a:r>
            <a:endParaRPr lang="cs-CZ" dirty="0"/>
          </a:p>
          <a:p>
            <a:r>
              <a:rPr lang="cs-CZ" dirty="0"/>
              <a:t>AUTOR: Mgr. Milada </a:t>
            </a:r>
            <a:r>
              <a:rPr lang="cs-CZ" dirty="0" err="1"/>
              <a:t>Ferenzová</a:t>
            </a:r>
            <a:endParaRPr lang="cs-CZ" dirty="0"/>
          </a:p>
          <a:p>
            <a:r>
              <a:rPr lang="cs-CZ" dirty="0"/>
              <a:t>DATUM VYTVOŘENÍ: </a:t>
            </a:r>
            <a:r>
              <a:rPr lang="cs-CZ" dirty="0" smtClean="0"/>
              <a:t>23. 5. 2013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VY_32_INOVACE_49_MF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1683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Anotace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latin typeface="Comic Sans MS" pitchFamily="66" charset="0"/>
              </a:rPr>
              <a:t>Práce je určena žákům 2. stupně ZŠ.</a:t>
            </a:r>
          </a:p>
          <a:p>
            <a:endParaRPr lang="cs-CZ" dirty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Tématem je stylizované ztvárnění lodičky na vlnách.</a:t>
            </a:r>
          </a:p>
          <a:p>
            <a:endParaRPr lang="cs-CZ" dirty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Cíl – uvolňovací malba vln a skládání jednoduchého tvaru z papíru.</a:t>
            </a:r>
          </a:p>
          <a:p>
            <a:endParaRPr lang="cs-CZ" dirty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Pilotáž – práce byla ověřována </a:t>
            </a:r>
            <a:r>
              <a:rPr lang="cs-CZ" smtClean="0">
                <a:latin typeface="Comic Sans MS" pitchFamily="66" charset="0"/>
              </a:rPr>
              <a:t>v </a:t>
            </a:r>
            <a:r>
              <a:rPr lang="cs-CZ" smtClean="0">
                <a:latin typeface="Comic Sans MS" pitchFamily="66" charset="0"/>
              </a:rPr>
              <a:t>8. </a:t>
            </a:r>
            <a:r>
              <a:rPr lang="cs-CZ" dirty="0" smtClean="0">
                <a:latin typeface="Comic Sans MS" pitchFamily="66" charset="0"/>
              </a:rPr>
              <a:t>ročníku. Časově vychází do dvou vyučovacích hodin. Přestože je skládání lodičky prací spíše do MŠ, ani v osmé třídě to žáci nezvládají bez pomoci a precizně.</a:t>
            </a:r>
            <a:endParaRPr lang="cs-CZ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34974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Pomůcky a materiál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Tvrdý výkres A3</a:t>
            </a:r>
          </a:p>
          <a:p>
            <a:r>
              <a:rPr lang="cs-CZ" dirty="0" smtClean="0">
                <a:latin typeface="Comic Sans MS" pitchFamily="66" charset="0"/>
              </a:rPr>
              <a:t>Anilinové barvy</a:t>
            </a:r>
          </a:p>
          <a:p>
            <a:r>
              <a:rPr lang="cs-CZ" dirty="0" smtClean="0">
                <a:latin typeface="Comic Sans MS" pitchFamily="66" charset="0"/>
              </a:rPr>
              <a:t>Nůžky</a:t>
            </a:r>
          </a:p>
          <a:p>
            <a:r>
              <a:rPr lang="cs-CZ" dirty="0" smtClean="0">
                <a:latin typeface="Comic Sans MS" pitchFamily="66" charset="0"/>
              </a:rPr>
              <a:t>Štětec</a:t>
            </a:r>
          </a:p>
          <a:p>
            <a:r>
              <a:rPr lang="cs-CZ" dirty="0" smtClean="0">
                <a:latin typeface="Comic Sans MS" pitchFamily="66" charset="0"/>
              </a:rPr>
              <a:t>Lepidlo</a:t>
            </a:r>
          </a:p>
          <a:p>
            <a:r>
              <a:rPr lang="cs-CZ" dirty="0" smtClean="0">
                <a:latin typeface="Comic Sans MS" pitchFamily="66" charset="0"/>
              </a:rPr>
              <a:t>Kelímek</a:t>
            </a:r>
          </a:p>
          <a:p>
            <a:r>
              <a:rPr lang="cs-CZ" dirty="0" smtClean="0">
                <a:latin typeface="Comic Sans MS" pitchFamily="66" charset="0"/>
              </a:rPr>
              <a:t>Staré potištěné listy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988839"/>
            <a:ext cx="4169966" cy="31258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10255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1.Spodní část výkresu pomalujeme modro-zelenými vlnami.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484784"/>
            <a:ext cx="3521364" cy="2641023"/>
          </a:xfrm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628800"/>
            <a:ext cx="4170573" cy="31262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4216585"/>
            <a:ext cx="3305870" cy="24780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6622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2. Zbylou plochu pomalujeme kontrastní žlutou barvou.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  <p:extLst>
      <p:ext uri="{BB962C8B-B14F-4D97-AF65-F5344CB8AC3E}">
        <p14:creationId xmlns:p14="http://schemas.microsoft.com/office/powerpoint/2010/main" val="3852341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3. Ze starých popsaných listů z knihy poskládáme loďku.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  <p:extLst>
      <p:ext uri="{BB962C8B-B14F-4D97-AF65-F5344CB8AC3E}">
        <p14:creationId xmlns:p14="http://schemas.microsoft.com/office/powerpoint/2010/main" val="2965694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4. Řezákem nařízneme otvor podle tvaru vlny ve velikosti loďky.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  <p:extLst>
      <p:ext uri="{BB962C8B-B14F-4D97-AF65-F5344CB8AC3E}">
        <p14:creationId xmlns:p14="http://schemas.microsoft.com/office/powerpoint/2010/main" val="1652604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5. Loďky vlepíme do vzniklých otvorů.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  <p:extLst>
      <p:ext uri="{BB962C8B-B14F-4D97-AF65-F5344CB8AC3E}">
        <p14:creationId xmlns:p14="http://schemas.microsoft.com/office/powerpoint/2010/main" val="3104573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Zdroje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Foto archiv autora</a:t>
            </a:r>
            <a:endParaRPr lang="cs-CZ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6253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198</Words>
  <Application>Microsoft Office PowerPoint</Application>
  <PresentationFormat>Předvádění na obrazovce (4:3)</PresentationFormat>
  <Paragraphs>41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Pomůcky a materiál</vt:lpstr>
      <vt:lpstr>1.Spodní část výkresu pomalujeme modro-zelenými vlnami.</vt:lpstr>
      <vt:lpstr>2. Zbylou plochu pomalujeme kontrastní žlutou barvou.</vt:lpstr>
      <vt:lpstr>3. Ze starých popsaných listů z knihy poskládáme loďku.</vt:lpstr>
      <vt:lpstr>4. Řezákem nařízneme otvor podle tvaru vlny ve velikosti loďky.</vt:lpstr>
      <vt:lpstr>5. Loďky vlepíme do vzniklých otvorů.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ZS SLOVAN</cp:lastModifiedBy>
  <cp:revision>7</cp:revision>
  <dcterms:created xsi:type="dcterms:W3CDTF">2013-05-20T19:22:15Z</dcterms:created>
  <dcterms:modified xsi:type="dcterms:W3CDTF">2013-05-27T17:54:47Z</dcterms:modified>
</cp:coreProperties>
</file>