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6" r:id="rId10"/>
    <p:sldId id="268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2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9BBBD-B4DF-4CD5-B65D-1EED27A0201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2674D-C376-40A5-88E2-0FBC64AD43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52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9BBBD-B4DF-4CD5-B65D-1EED27A0201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2674D-C376-40A5-88E2-0FBC64AD43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3132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9BBBD-B4DF-4CD5-B65D-1EED27A0201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2674D-C376-40A5-88E2-0FBC64AD43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447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9BBBD-B4DF-4CD5-B65D-1EED27A0201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2674D-C376-40A5-88E2-0FBC64AD43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4594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9BBBD-B4DF-4CD5-B65D-1EED27A0201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2674D-C376-40A5-88E2-0FBC64AD43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3540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9BBBD-B4DF-4CD5-B65D-1EED27A0201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2674D-C376-40A5-88E2-0FBC64AD43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0728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9BBBD-B4DF-4CD5-B65D-1EED27A0201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2674D-C376-40A5-88E2-0FBC64AD43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3119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9BBBD-B4DF-4CD5-B65D-1EED27A0201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2674D-C376-40A5-88E2-0FBC64AD43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710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9BBBD-B4DF-4CD5-B65D-1EED27A0201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2674D-C376-40A5-88E2-0FBC64AD43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5023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9BBBD-B4DF-4CD5-B65D-1EED27A0201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2674D-C376-40A5-88E2-0FBC64AD43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8471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9BBBD-B4DF-4CD5-B65D-1EED27A0201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2674D-C376-40A5-88E2-0FBC64AD43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4874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19BBBD-B4DF-4CD5-B65D-1EED27A0201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72674D-C376-40A5-88E2-0FBC64AD43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216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Výtvarná výchova</a:t>
            </a:r>
          </a:p>
          <a:p>
            <a:r>
              <a:rPr lang="cs-CZ" dirty="0"/>
              <a:t>ROČNÍK: </a:t>
            </a:r>
            <a:r>
              <a:rPr lang="cs-CZ" dirty="0" smtClean="0"/>
              <a:t>VI. – IX.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Netopýří strom</a:t>
            </a:r>
            <a:endParaRPr lang="cs-CZ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24. 2. </a:t>
            </a:r>
            <a:r>
              <a:rPr lang="cs-CZ" dirty="0" smtClean="0"/>
              <a:t>2013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VY_32_INOVACE_50_MF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8069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Anotace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Práce je určena žákům 2. stupně ZŠ.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Tématem je čarodějný strom na pozadí v černo – červené barevné kombinaci doplněný siluetou netopýra.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Cíl – malba abstraktního pozadí , zachycení siluety stromu a studie netopýra.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Pilotáž – práce byla ověřována </a:t>
            </a:r>
            <a:r>
              <a:rPr lang="cs-CZ" smtClean="0">
                <a:latin typeface="Comic Sans MS" pitchFamily="66" charset="0"/>
              </a:rPr>
              <a:t>v </a:t>
            </a:r>
            <a:r>
              <a:rPr lang="cs-CZ" smtClean="0">
                <a:latin typeface="Comic Sans MS" pitchFamily="66" charset="0"/>
              </a:rPr>
              <a:t>8. </a:t>
            </a:r>
            <a:r>
              <a:rPr lang="cs-CZ" dirty="0">
                <a:latin typeface="Comic Sans MS" pitchFamily="66" charset="0"/>
              </a:rPr>
              <a:t>r</a:t>
            </a:r>
            <a:r>
              <a:rPr lang="cs-CZ" dirty="0" smtClean="0">
                <a:latin typeface="Comic Sans MS" pitchFamily="66" charset="0"/>
              </a:rPr>
              <a:t>očníku. Časový rozsah – dvě vyuč. hodiny. Pozadí je cvičením na míchání barev v červených odstínech. Přesně zadaný úkolem žákům vyhovuje.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8501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Pomůcky a materiál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Tvrdý výkres A3</a:t>
            </a:r>
          </a:p>
          <a:p>
            <a:r>
              <a:rPr lang="cs-CZ" dirty="0" smtClean="0">
                <a:latin typeface="Comic Sans MS" pitchFamily="66" charset="0"/>
              </a:rPr>
              <a:t>Temperové barvy</a:t>
            </a:r>
          </a:p>
          <a:p>
            <a:r>
              <a:rPr lang="cs-CZ" dirty="0" smtClean="0">
                <a:latin typeface="Comic Sans MS" pitchFamily="66" charset="0"/>
              </a:rPr>
              <a:t>Štětec, kelímek</a:t>
            </a:r>
          </a:p>
          <a:p>
            <a:r>
              <a:rPr lang="cs-CZ" dirty="0" smtClean="0">
                <a:latin typeface="Comic Sans MS" pitchFamily="66" charset="0"/>
              </a:rPr>
              <a:t>Lepidlo</a:t>
            </a:r>
          </a:p>
          <a:p>
            <a:r>
              <a:rPr lang="cs-CZ" dirty="0" smtClean="0">
                <a:latin typeface="Comic Sans MS" pitchFamily="66" charset="0"/>
              </a:rPr>
              <a:t>Šedý a černý papír</a:t>
            </a:r>
          </a:p>
          <a:p>
            <a:r>
              <a:rPr lang="cs-CZ" dirty="0" smtClean="0">
                <a:latin typeface="Comic Sans MS" pitchFamily="66" charset="0"/>
              </a:rPr>
              <a:t>Nůžky</a:t>
            </a:r>
          </a:p>
          <a:p>
            <a:pPr marL="0" indent="0">
              <a:buNone/>
            </a:pPr>
            <a:endParaRPr lang="cs-CZ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dirty="0">
              <a:latin typeface="Comic Sans MS" pitchFamily="66" charset="0"/>
            </a:endParaRPr>
          </a:p>
        </p:txBody>
      </p:sp>
      <p:pic>
        <p:nvPicPr>
          <p:cNvPr id="1026" name="Picture 2" descr="C:\Users\ZS SLOVAN\Desktop\DUM výtvarka\Nová složka\P106060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700808"/>
            <a:ext cx="4429778" cy="3322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006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1. V horní části výkresu si označíme střed a namalujeme soustředné kružnice v červených odstínech.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4159671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2. Takto pomalujeme celý výkres.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3761585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3. Po zaschnutí podkladu namalujeme černou barvou siluetu stromu.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729319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4. Než obrázek zaschne, připravíme si netopýry.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115339" y="1997229"/>
            <a:ext cx="5251690" cy="3938768"/>
          </a:xfrm>
        </p:spPr>
      </p:pic>
    </p:spTree>
    <p:extLst>
      <p:ext uri="{BB962C8B-B14F-4D97-AF65-F5344CB8AC3E}">
        <p14:creationId xmlns:p14="http://schemas.microsoft.com/office/powerpoint/2010/main" val="1023895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5. Podle předlohy si na tmavý papír nakreslíme siluetu netopýra.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1322736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6. Netopýra vystřihneme.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268760"/>
            <a:ext cx="4241444" cy="3181083"/>
          </a:xfr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789040"/>
            <a:ext cx="3884249" cy="2913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308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7. Siluety netopýrů nalepíme do koruny stromu.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034596" y="2005964"/>
            <a:ext cx="5321564" cy="3991173"/>
          </a:xfrm>
        </p:spPr>
      </p:pic>
    </p:spTree>
    <p:extLst>
      <p:ext uri="{BB962C8B-B14F-4D97-AF65-F5344CB8AC3E}">
        <p14:creationId xmlns:p14="http://schemas.microsoft.com/office/powerpoint/2010/main" val="829714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Zdroje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latin typeface="Comic Sans MS" pitchFamily="66" charset="0"/>
              </a:rPr>
              <a:t>Foto archiv autora</a:t>
            </a:r>
            <a:endParaRPr lang="cs-CZ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2381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229</Words>
  <Application>Microsoft Office PowerPoint</Application>
  <PresentationFormat>Předvádění na obrazovce (4:3)</PresentationFormat>
  <Paragraphs>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Pomůcky a materiál</vt:lpstr>
      <vt:lpstr>1. V horní části výkresu si označíme střed a namalujeme soustředné kružnice v červených odstínech.</vt:lpstr>
      <vt:lpstr>2. Takto pomalujeme celý výkres.</vt:lpstr>
      <vt:lpstr>3. Po zaschnutí podkladu namalujeme černou barvou siluetu stromu.</vt:lpstr>
      <vt:lpstr>4. Než obrázek zaschne, připravíme si netopýry.</vt:lpstr>
      <vt:lpstr>5. Podle předlohy si na tmavý papír nakreslíme siluetu netopýra.</vt:lpstr>
      <vt:lpstr>6. Netopýra vystřihneme.</vt:lpstr>
      <vt:lpstr>7. Siluety netopýrů nalepíme do koruny stromu.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9</cp:revision>
  <dcterms:created xsi:type="dcterms:W3CDTF">2013-05-23T08:25:33Z</dcterms:created>
  <dcterms:modified xsi:type="dcterms:W3CDTF">2013-05-27T17:55:23Z</dcterms:modified>
</cp:coreProperties>
</file>