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8" r:id="rId8"/>
    <p:sldId id="269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587B-F1C9-4AFE-B700-36A1EF09C7D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B0-3FED-4505-BB2D-8EBBB1B063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908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587B-F1C9-4AFE-B700-36A1EF09C7D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B0-3FED-4505-BB2D-8EBBB1B063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938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587B-F1C9-4AFE-B700-36A1EF09C7D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B0-3FED-4505-BB2D-8EBBB1B063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127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587B-F1C9-4AFE-B700-36A1EF09C7D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B0-3FED-4505-BB2D-8EBBB1B063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364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587B-F1C9-4AFE-B700-36A1EF09C7D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B0-3FED-4505-BB2D-8EBBB1B063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4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587B-F1C9-4AFE-B700-36A1EF09C7D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B0-3FED-4505-BB2D-8EBBB1B063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379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587B-F1C9-4AFE-B700-36A1EF09C7D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B0-3FED-4505-BB2D-8EBBB1B063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753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587B-F1C9-4AFE-B700-36A1EF09C7D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B0-3FED-4505-BB2D-8EBBB1B063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940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587B-F1C9-4AFE-B700-36A1EF09C7D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B0-3FED-4505-BB2D-8EBBB1B063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591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587B-F1C9-4AFE-B700-36A1EF09C7D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B0-3FED-4505-BB2D-8EBBB1B063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2387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587B-F1C9-4AFE-B700-36A1EF09C7D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B0-3FED-4505-BB2D-8EBBB1B063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063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54587B-F1C9-4AFE-B700-36A1EF09C7D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7A65B0-3FED-4505-BB2D-8EBBB1B063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061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</a:t>
            </a:r>
            <a:r>
              <a:rPr lang="cs-CZ" dirty="0" smtClean="0"/>
              <a:t>VI. – IX.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err="1" smtClean="0"/>
              <a:t>Origami</a:t>
            </a:r>
            <a:r>
              <a:rPr lang="cs-CZ" dirty="0" smtClean="0"/>
              <a:t> stromeček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23. 11. 2012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VY_32_INOVACE_51_MF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186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Práce je určena žákům 2. stupně ZŠ.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Tématem je novoroční přání s využitím </a:t>
            </a:r>
            <a:r>
              <a:rPr lang="cs-CZ" dirty="0" err="1" smtClean="0">
                <a:latin typeface="Comic Sans MS" pitchFamily="66" charset="0"/>
              </a:rPr>
              <a:t>origami</a:t>
            </a:r>
            <a:r>
              <a:rPr lang="cs-CZ" dirty="0" smtClean="0">
                <a:latin typeface="Comic Sans MS" pitchFamily="66" charset="0"/>
              </a:rPr>
              <a:t> jako stromečku.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Cíl – čistota a přesnost práce při skládání a lepení. 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Pilotáž – práce byla ověřována </a:t>
            </a:r>
            <a:r>
              <a:rPr lang="cs-CZ" smtClean="0">
                <a:latin typeface="Comic Sans MS" pitchFamily="66" charset="0"/>
              </a:rPr>
              <a:t>v </a:t>
            </a:r>
            <a:r>
              <a:rPr lang="cs-CZ" smtClean="0">
                <a:latin typeface="Comic Sans MS" pitchFamily="66" charset="0"/>
              </a:rPr>
              <a:t>8. </a:t>
            </a:r>
            <a:r>
              <a:rPr lang="cs-CZ" dirty="0">
                <a:latin typeface="Comic Sans MS" pitchFamily="66" charset="0"/>
              </a:rPr>
              <a:t>r</a:t>
            </a:r>
            <a:r>
              <a:rPr lang="cs-CZ" dirty="0" smtClean="0">
                <a:latin typeface="Comic Sans MS" pitchFamily="66" charset="0"/>
              </a:rPr>
              <a:t>očníku. Žáci mají problém hlavně s čistou a přesností při skládání a lepení. Časově je zvládnutelná ve dvou vyuč. </a:t>
            </a:r>
            <a:r>
              <a:rPr lang="cs-CZ" dirty="0">
                <a:latin typeface="Comic Sans MS" pitchFamily="66" charset="0"/>
              </a:rPr>
              <a:t>h</a:t>
            </a:r>
            <a:r>
              <a:rPr lang="cs-CZ" dirty="0" smtClean="0">
                <a:latin typeface="Comic Sans MS" pitchFamily="66" charset="0"/>
              </a:rPr>
              <a:t>odinách.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316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Pomůcky a materiál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Barevný tvrdý papír</a:t>
            </a:r>
          </a:p>
          <a:p>
            <a:r>
              <a:rPr lang="cs-CZ" dirty="0" smtClean="0">
                <a:latin typeface="Comic Sans MS" pitchFamily="66" charset="0"/>
              </a:rPr>
              <a:t>Vánoční balicí papír</a:t>
            </a:r>
          </a:p>
          <a:p>
            <a:r>
              <a:rPr lang="cs-CZ" dirty="0" smtClean="0">
                <a:latin typeface="Comic Sans MS" pitchFamily="66" charset="0"/>
              </a:rPr>
              <a:t>Lepidlo</a:t>
            </a:r>
          </a:p>
          <a:p>
            <a:r>
              <a:rPr lang="cs-CZ" dirty="0" smtClean="0">
                <a:latin typeface="Comic Sans MS" pitchFamily="66" charset="0"/>
              </a:rPr>
              <a:t>Nůžky</a:t>
            </a:r>
          </a:p>
          <a:p>
            <a:r>
              <a:rPr lang="cs-CZ" dirty="0" smtClean="0">
                <a:latin typeface="Comic Sans MS" pitchFamily="66" charset="0"/>
              </a:rPr>
              <a:t>Tužka, pravítko</a:t>
            </a:r>
          </a:p>
          <a:p>
            <a:r>
              <a:rPr lang="cs-CZ" dirty="0" smtClean="0">
                <a:latin typeface="Comic Sans MS" pitchFamily="66" charset="0"/>
              </a:rPr>
              <a:t>Stříbrný fix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 descr="C:\Users\ZS SLOVAN\Desktop\DUM výtvarka\Nová složka\P106063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077" y="2996952"/>
            <a:ext cx="4053662" cy="3040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266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1. Z barevného papíru ustřihneme formát A5 a přeložíme ho napůl.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2"/>
            <a:ext cx="4169436" cy="3127077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429000"/>
            <a:ext cx="4097428" cy="3073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828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2. Z balicího papíru si vystřihneme tři čtverce o stranách 8, 7 a 6 cm.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332996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3. Jednotlivé čtverce poskládáme podle návodu na obrázcích.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72816"/>
            <a:ext cx="2561257" cy="1920943"/>
          </a:xfr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908" y="1772816"/>
            <a:ext cx="2465979" cy="1848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1275" y="1772816"/>
            <a:ext cx="2441244" cy="1830933"/>
          </a:xfrm>
          <a:prstGeom prst="rect">
            <a:avLst/>
          </a:prstGeom>
        </p:spPr>
      </p:pic>
      <p:pic>
        <p:nvPicPr>
          <p:cNvPr id="8" name="Zástupný symbol pro obsah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4399451"/>
            <a:ext cx="2924143" cy="2193107"/>
          </a:xfrm>
          <a:prstGeom prst="rect">
            <a:avLst/>
          </a:prstGeom>
        </p:spPr>
      </p:pic>
      <p:pic>
        <p:nvPicPr>
          <p:cNvPr id="9" name="Zástupný symbol pro obsah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603626"/>
            <a:ext cx="2379674" cy="1784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821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4. Výsledkem jsou tři skládanky.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439642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5. Na přeložený barevný papír nalepíme části stromečku.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71493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6. Motiv dozdobíme stříbrným fixem.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793795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Zdroje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Foto archiv autora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295056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212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Pomůcky a materiál</vt:lpstr>
      <vt:lpstr>1. Z barevného papíru ustřihneme formát A5 a přeložíme ho napůl.</vt:lpstr>
      <vt:lpstr>2. Z balicího papíru si vystřihneme tři čtverce o stranách 8, 7 a 6 cm.</vt:lpstr>
      <vt:lpstr>3. Jednotlivé čtverce poskládáme podle návodu na obrázcích.</vt:lpstr>
      <vt:lpstr>4. Výsledkem jsou tři skládanky.</vt:lpstr>
      <vt:lpstr>5. Na přeložený barevný papír nalepíme části stromečku.</vt:lpstr>
      <vt:lpstr>6. Motiv dozdobíme stříbrným fixem.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7</cp:revision>
  <dcterms:created xsi:type="dcterms:W3CDTF">2013-05-25T18:58:46Z</dcterms:created>
  <dcterms:modified xsi:type="dcterms:W3CDTF">2013-05-27T17:56:08Z</dcterms:modified>
</cp:coreProperties>
</file>