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2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BC04A-AF01-44CF-8A16-61CD11C20C98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FD254-1243-4A48-8BA1-6D28B47055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15242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BC04A-AF01-44CF-8A16-61CD11C20C98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FD254-1243-4A48-8BA1-6D28B47055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6980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BC04A-AF01-44CF-8A16-61CD11C20C98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FD254-1243-4A48-8BA1-6D28B47055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986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BC04A-AF01-44CF-8A16-61CD11C20C98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FD254-1243-4A48-8BA1-6D28B47055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93611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BC04A-AF01-44CF-8A16-61CD11C20C98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FD254-1243-4A48-8BA1-6D28B47055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850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BC04A-AF01-44CF-8A16-61CD11C20C98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FD254-1243-4A48-8BA1-6D28B47055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314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BC04A-AF01-44CF-8A16-61CD11C20C98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FD254-1243-4A48-8BA1-6D28B47055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0216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BC04A-AF01-44CF-8A16-61CD11C20C98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FD254-1243-4A48-8BA1-6D28B47055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94613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BC04A-AF01-44CF-8A16-61CD11C20C98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FD254-1243-4A48-8BA1-6D28B47055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4571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BC04A-AF01-44CF-8A16-61CD11C20C98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FD254-1243-4A48-8BA1-6D28B47055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8334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BC04A-AF01-44CF-8A16-61CD11C20C98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FD254-1243-4A48-8BA1-6D28B47055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7714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1BC04A-AF01-44CF-8A16-61CD11C20C98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FD254-1243-4A48-8BA1-6D28B47055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203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549275"/>
            <a:ext cx="3859213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1" name="Obdélník 3"/>
          <p:cNvSpPr>
            <a:spLocks noChangeArrowheads="1"/>
          </p:cNvSpPr>
          <p:nvPr/>
        </p:nvSpPr>
        <p:spPr bwMode="auto">
          <a:xfrm>
            <a:off x="1258888" y="1414463"/>
            <a:ext cx="7223125" cy="523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 b="1" dirty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>
              <a:solidFill>
                <a:srgbClr val="00B050"/>
              </a:solidFill>
            </a:endParaRPr>
          </a:p>
          <a:p>
            <a:pPr algn="ctr"/>
            <a:r>
              <a:rPr lang="cs-CZ" dirty="0"/>
              <a:t>projekt v rámci vzdělávacího programu</a:t>
            </a:r>
          </a:p>
          <a:p>
            <a:pPr algn="ctr"/>
            <a:r>
              <a:rPr lang="cs-CZ" dirty="0"/>
              <a:t>VZDĚLÁNÍ PRO KONKURENCESCHOPNOST</a:t>
            </a:r>
          </a:p>
          <a:p>
            <a:endParaRPr lang="cs-CZ" dirty="0"/>
          </a:p>
          <a:p>
            <a:pPr algn="ctr"/>
            <a:r>
              <a:rPr lang="cs-CZ" dirty="0"/>
              <a:t>ŠABLONA ČÍSLO: III/2</a:t>
            </a:r>
          </a:p>
          <a:p>
            <a:pPr algn="ctr"/>
            <a:r>
              <a:rPr lang="cs-CZ" dirty="0"/>
              <a:t>NÁZEV:  INOVACE A ZKVALITNĚNÍ VÝUKY PROSTŘEDNICTVÍM ICT</a:t>
            </a:r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PŘEDMĚT: Výtvarná výchova</a:t>
            </a:r>
          </a:p>
          <a:p>
            <a:r>
              <a:rPr lang="cs-CZ" dirty="0"/>
              <a:t>ROČNÍK: </a:t>
            </a:r>
            <a:r>
              <a:rPr lang="cs-CZ" dirty="0" smtClean="0"/>
              <a:t>VI. – IX.</a:t>
            </a:r>
            <a:endParaRPr lang="cs-CZ" dirty="0"/>
          </a:p>
          <a:p>
            <a:r>
              <a:rPr lang="cs-CZ" dirty="0"/>
              <a:t>TÉMA: </a:t>
            </a:r>
            <a:r>
              <a:rPr lang="cs-CZ" dirty="0" smtClean="0"/>
              <a:t>Podzimní strom</a:t>
            </a:r>
            <a:endParaRPr lang="cs-CZ" dirty="0"/>
          </a:p>
          <a:p>
            <a:r>
              <a:rPr lang="cs-CZ" dirty="0"/>
              <a:t>AUTOR: Mgr. Milada </a:t>
            </a:r>
            <a:r>
              <a:rPr lang="cs-CZ" dirty="0" err="1"/>
              <a:t>Ferenzová</a:t>
            </a:r>
            <a:endParaRPr lang="cs-CZ" dirty="0"/>
          </a:p>
          <a:p>
            <a:r>
              <a:rPr lang="cs-CZ" dirty="0"/>
              <a:t>DATUM VYTVOŘENÍ: </a:t>
            </a:r>
            <a:r>
              <a:rPr lang="cs-CZ" dirty="0" smtClean="0"/>
              <a:t>16. 9. 2012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VY_32_INOVACE_52_MF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4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Anotace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>
                <a:latin typeface="Comic Sans MS" pitchFamily="66" charset="0"/>
              </a:rPr>
              <a:t>Práce je určena pro žáky 2. stupně ZŠ.</a:t>
            </a:r>
          </a:p>
          <a:p>
            <a:endParaRPr lang="cs-CZ" dirty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</a:rPr>
              <a:t>Tématem je silueta stromu na pozadí v podzimních teplých odstínech. </a:t>
            </a:r>
          </a:p>
          <a:p>
            <a:endParaRPr lang="cs-CZ" dirty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</a:rPr>
              <a:t>Cíl – rozlišování teplých a studených barev, práce s řezákem, vystižení základního tvaru stromu.</a:t>
            </a:r>
          </a:p>
          <a:p>
            <a:pPr marL="0" indent="0">
              <a:buNone/>
            </a:pPr>
            <a:endParaRPr lang="cs-CZ" dirty="0" smtClean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</a:rPr>
              <a:t>Pilotáž – práce byla ověřována </a:t>
            </a:r>
            <a:r>
              <a:rPr lang="cs-CZ" smtClean="0">
                <a:latin typeface="Comic Sans MS" pitchFamily="66" charset="0"/>
              </a:rPr>
              <a:t>v </a:t>
            </a:r>
            <a:r>
              <a:rPr lang="cs-CZ" smtClean="0">
                <a:latin typeface="Comic Sans MS" pitchFamily="66" charset="0"/>
              </a:rPr>
              <a:t>9. </a:t>
            </a:r>
            <a:r>
              <a:rPr lang="cs-CZ" dirty="0">
                <a:latin typeface="Comic Sans MS" pitchFamily="66" charset="0"/>
              </a:rPr>
              <a:t>r</a:t>
            </a:r>
            <a:r>
              <a:rPr lang="cs-CZ" dirty="0" smtClean="0">
                <a:latin typeface="Comic Sans MS" pitchFamily="66" charset="0"/>
              </a:rPr>
              <a:t>očníku. Řezání dělá žákům problém stejně jako přesné stříhání malých ploch. Tempo práce bylo různé a někteří potřebovali k dokončení až tři vyučovací hodiny.</a:t>
            </a:r>
          </a:p>
          <a:p>
            <a:pPr marL="0" indent="0">
              <a:buNone/>
            </a:pPr>
            <a:r>
              <a:rPr lang="cs-CZ" dirty="0" smtClean="0">
                <a:latin typeface="Comic Sans MS" pitchFamily="66" charset="0"/>
              </a:rPr>
              <a:t> </a:t>
            </a:r>
            <a:endParaRPr lang="cs-CZ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0722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Pomůcky a materiál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latin typeface="Comic Sans MS" pitchFamily="66" charset="0"/>
              </a:rPr>
              <a:t>Tvrdý výkres A4</a:t>
            </a:r>
          </a:p>
          <a:p>
            <a:r>
              <a:rPr lang="cs-CZ" dirty="0" smtClean="0">
                <a:latin typeface="Comic Sans MS" pitchFamily="66" charset="0"/>
              </a:rPr>
              <a:t>Náčrtkový papír A4</a:t>
            </a:r>
          </a:p>
          <a:p>
            <a:r>
              <a:rPr lang="cs-CZ" dirty="0" smtClean="0">
                <a:latin typeface="Comic Sans MS" pitchFamily="66" charset="0"/>
              </a:rPr>
              <a:t>Kulatý štětec, anilinové barvy, kelímek na vodu</a:t>
            </a:r>
          </a:p>
          <a:p>
            <a:r>
              <a:rPr lang="cs-CZ" dirty="0" smtClean="0">
                <a:latin typeface="Comic Sans MS" pitchFamily="66" charset="0"/>
              </a:rPr>
              <a:t>Lepidlo na papír</a:t>
            </a:r>
          </a:p>
          <a:p>
            <a:r>
              <a:rPr lang="cs-CZ" dirty="0" smtClean="0">
                <a:latin typeface="Comic Sans MS" pitchFamily="66" charset="0"/>
              </a:rPr>
              <a:t>Tužka, pravítko</a:t>
            </a:r>
          </a:p>
          <a:p>
            <a:r>
              <a:rPr lang="cs-CZ" dirty="0" smtClean="0">
                <a:latin typeface="Comic Sans MS" pitchFamily="66" charset="0"/>
              </a:rPr>
              <a:t>Nůžky, řezák,</a:t>
            </a:r>
          </a:p>
          <a:p>
            <a:pPr marL="0" indent="0">
              <a:buNone/>
            </a:pPr>
            <a:r>
              <a:rPr lang="cs-CZ" dirty="0">
                <a:latin typeface="Comic Sans MS" pitchFamily="66" charset="0"/>
              </a:rPr>
              <a:t> </a:t>
            </a:r>
            <a:r>
              <a:rPr lang="cs-CZ" dirty="0" smtClean="0">
                <a:latin typeface="Comic Sans MS" pitchFamily="66" charset="0"/>
              </a:rPr>
              <a:t>  podložka</a:t>
            </a:r>
            <a:endParaRPr lang="cs-CZ" dirty="0">
              <a:latin typeface="Comic Sans MS" pitchFamily="66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368" y="3212976"/>
            <a:ext cx="4475989" cy="3356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5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1. Náčrtkový papír opatrně zmačkáme do kuličky a opětovně rozložíme a vyrovnáme.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292888"/>
            <a:ext cx="3977640" cy="2984269"/>
          </a:xfr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72816"/>
            <a:ext cx="4018390" cy="3012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3653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2. Anilinovými barvami papír pomalujeme v podzimní barevnosti.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58" y="1602119"/>
            <a:ext cx="6030884" cy="4522124"/>
          </a:xfrm>
        </p:spPr>
      </p:pic>
    </p:spTree>
    <p:extLst>
      <p:ext uri="{BB962C8B-B14F-4D97-AF65-F5344CB8AC3E}">
        <p14:creationId xmlns:p14="http://schemas.microsoft.com/office/powerpoint/2010/main" val="189968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3. Nabarvený papír necháme důkladně uschnout.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58" y="1602119"/>
            <a:ext cx="6030884" cy="4522124"/>
          </a:xfrm>
        </p:spPr>
      </p:pic>
    </p:spTree>
    <p:extLst>
      <p:ext uri="{BB962C8B-B14F-4D97-AF65-F5344CB8AC3E}">
        <p14:creationId xmlns:p14="http://schemas.microsoft.com/office/powerpoint/2010/main" val="3039996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200" dirty="0" smtClean="0">
                <a:latin typeface="Comic Sans MS" pitchFamily="66" charset="0"/>
              </a:rPr>
              <a:t>4. Připravíme si tužku, pravítko a tvrdý výkres. Kolem okraje si narýsujeme 1,5 cm široký rámeček.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58" y="1602119"/>
            <a:ext cx="6030884" cy="4522124"/>
          </a:xfrm>
        </p:spPr>
      </p:pic>
    </p:spTree>
    <p:extLst>
      <p:ext uri="{BB962C8B-B14F-4D97-AF65-F5344CB8AC3E}">
        <p14:creationId xmlns:p14="http://schemas.microsoft.com/office/powerpoint/2010/main" val="359968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5. Do vzniklého rámečku si předkreslíme siluetu stromu.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800398"/>
            <a:ext cx="3394472" cy="4525963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713" y="1700808"/>
            <a:ext cx="3543858" cy="4725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869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6. Plochy pozadí vyřízneme nebo vystřihneme.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58" y="1602119"/>
            <a:ext cx="6030884" cy="4522124"/>
          </a:xfrm>
        </p:spPr>
      </p:pic>
    </p:spTree>
    <p:extLst>
      <p:ext uri="{BB962C8B-B14F-4D97-AF65-F5344CB8AC3E}">
        <p14:creationId xmlns:p14="http://schemas.microsoft.com/office/powerpoint/2010/main" val="2146628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7. Silueta stromu musí být větvemi spojená s rámečkem. 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556792"/>
            <a:ext cx="3392396" cy="4525963"/>
          </a:xfr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873969"/>
            <a:ext cx="3389313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4286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8. Na rubovou stranu siluety naneseme lepidlo a přilepíme ji na barevný podklad.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420888"/>
            <a:ext cx="3788238" cy="2841179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508795"/>
            <a:ext cx="3651870" cy="4869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568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764704"/>
            <a:ext cx="4040072" cy="5390059"/>
          </a:xfrm>
        </p:spPr>
      </p:pic>
    </p:spTree>
    <p:extLst>
      <p:ext uri="{BB962C8B-B14F-4D97-AF65-F5344CB8AC3E}">
        <p14:creationId xmlns:p14="http://schemas.microsoft.com/office/powerpoint/2010/main" val="1390889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Foto archiv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993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1542</TotalTime>
  <Words>269</Words>
  <Application>Microsoft Office PowerPoint</Application>
  <PresentationFormat>Předvádění na obrazovce (4:3)</PresentationFormat>
  <Paragraphs>45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Anotace</vt:lpstr>
      <vt:lpstr>Pomůcky a materiál</vt:lpstr>
      <vt:lpstr>1. Náčrtkový papír opatrně zmačkáme do kuličky a opětovně rozložíme a vyrovnáme.</vt:lpstr>
      <vt:lpstr>2. Anilinovými barvami papír pomalujeme v podzimní barevnosti.</vt:lpstr>
      <vt:lpstr>3. Nabarvený papír necháme důkladně uschnout.</vt:lpstr>
      <vt:lpstr>4. Připravíme si tužku, pravítko a tvrdý výkres. Kolem okraje si narýsujeme 1,5 cm široký rámeček.</vt:lpstr>
      <vt:lpstr>5. Do vzniklého rámečku si předkreslíme siluetu stromu.</vt:lpstr>
      <vt:lpstr>6. Plochy pozadí vyřízneme nebo vystřihneme.</vt:lpstr>
      <vt:lpstr>7. Silueta stromu musí být větvemi spojená s rámečkem. </vt:lpstr>
      <vt:lpstr>8. Na rubovou stranu siluety naneseme lepidlo a přilepíme ji na barevný podklad.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ZS SLOVAN</cp:lastModifiedBy>
  <cp:revision>9</cp:revision>
  <dcterms:created xsi:type="dcterms:W3CDTF">2013-04-20T20:58:28Z</dcterms:created>
  <dcterms:modified xsi:type="dcterms:W3CDTF">2013-05-27T17:56:56Z</dcterms:modified>
</cp:coreProperties>
</file>