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24F2-CEEE-42A7-8FF6-360375D9FF72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DCE81-C346-40D2-A04A-C0A4F6C8DA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71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24F2-CEEE-42A7-8FF6-360375D9FF72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DCE81-C346-40D2-A04A-C0A4F6C8DA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589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24F2-CEEE-42A7-8FF6-360375D9FF72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DCE81-C346-40D2-A04A-C0A4F6C8DA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669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24F2-CEEE-42A7-8FF6-360375D9FF72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DCE81-C346-40D2-A04A-C0A4F6C8DA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586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24F2-CEEE-42A7-8FF6-360375D9FF72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DCE81-C346-40D2-A04A-C0A4F6C8DA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425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24F2-CEEE-42A7-8FF6-360375D9FF72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DCE81-C346-40D2-A04A-C0A4F6C8DA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634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24F2-CEEE-42A7-8FF6-360375D9FF72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DCE81-C346-40D2-A04A-C0A4F6C8DA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808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24F2-CEEE-42A7-8FF6-360375D9FF72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DCE81-C346-40D2-A04A-C0A4F6C8DA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27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24F2-CEEE-42A7-8FF6-360375D9FF72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DCE81-C346-40D2-A04A-C0A4F6C8DA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898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24F2-CEEE-42A7-8FF6-360375D9FF72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DCE81-C346-40D2-A04A-C0A4F6C8DA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782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24F2-CEEE-42A7-8FF6-360375D9FF72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DCE81-C346-40D2-A04A-C0A4F6C8DA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088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C24F2-CEEE-42A7-8FF6-360375D9FF72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4DCE81-C346-40D2-A04A-C0A4F6C8DA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813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Jarní píseň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20. 4. </a:t>
            </a:r>
            <a:r>
              <a:rPr lang="cs-CZ" smtClean="0"/>
              <a:t>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VY_32_INOVACE_53_MF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628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žákům 2. stupně ZŠ.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Tématem písmo jako výtvarný prvek v dekorativní práci na tupovaném pozadí.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použití psaného písma, míchání barev za pomocí tupování houbičkou.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ověřována v . </a:t>
            </a:r>
            <a:r>
              <a:rPr lang="cs-CZ" dirty="0">
                <a:latin typeface="Comic Sans MS" pitchFamily="66" charset="0"/>
              </a:rPr>
              <a:t>r</a:t>
            </a:r>
            <a:r>
              <a:rPr lang="cs-CZ" dirty="0" smtClean="0">
                <a:latin typeface="Comic Sans MS" pitchFamily="66" charset="0"/>
              </a:rPr>
              <a:t>očníku.  Po spojení prací do bloku vytváří rytmicky </a:t>
            </a:r>
            <a:r>
              <a:rPr lang="cs-CZ" smtClean="0">
                <a:latin typeface="Comic Sans MS" pitchFamily="66" charset="0"/>
              </a:rPr>
              <a:t>opakovaný motiv.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59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Tvrdý výkres A3</a:t>
            </a:r>
          </a:p>
          <a:p>
            <a:r>
              <a:rPr lang="cs-CZ" dirty="0" smtClean="0">
                <a:latin typeface="Comic Sans MS" pitchFamily="66" charset="0"/>
              </a:rPr>
              <a:t>Anilinové barvy</a:t>
            </a:r>
          </a:p>
          <a:p>
            <a:r>
              <a:rPr lang="cs-CZ" dirty="0" smtClean="0">
                <a:latin typeface="Comic Sans MS" pitchFamily="66" charset="0"/>
              </a:rPr>
              <a:t>Tuš, perko</a:t>
            </a:r>
          </a:p>
          <a:p>
            <a:r>
              <a:rPr lang="cs-CZ" dirty="0" smtClean="0">
                <a:latin typeface="Comic Sans MS" pitchFamily="66" charset="0"/>
              </a:rPr>
              <a:t>Pravítko, tužka, nůžky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84784"/>
            <a:ext cx="4553656" cy="341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321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1. Z výkresu A3 vytvoříme čtverec – 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29,7 x 29,7 cm. 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909022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Čtverec vystřihneme.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68760"/>
            <a:ext cx="4076270" cy="3057203"/>
          </a:xfr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212976"/>
            <a:ext cx="4554817" cy="341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2721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3. Pomocí houbičky </a:t>
            </a:r>
            <a:r>
              <a:rPr lang="cs-CZ" sz="3200" dirty="0" err="1" smtClean="0">
                <a:latin typeface="Comic Sans MS" pitchFamily="66" charset="0"/>
              </a:rPr>
              <a:t>natupujeme</a:t>
            </a:r>
            <a:r>
              <a:rPr lang="cs-CZ" sz="3200" dirty="0" smtClean="0">
                <a:latin typeface="Comic Sans MS" pitchFamily="66" charset="0"/>
              </a:rPr>
              <a:t> plochu výkresu </a:t>
            </a:r>
            <a:r>
              <a:rPr lang="cs-CZ" sz="3200" dirty="0" err="1" smtClean="0">
                <a:latin typeface="Comic Sans MS" pitchFamily="66" charset="0"/>
              </a:rPr>
              <a:t>anil</a:t>
            </a:r>
            <a:r>
              <a:rPr lang="cs-CZ" sz="3200" dirty="0" smtClean="0">
                <a:latin typeface="Comic Sans MS" pitchFamily="66" charset="0"/>
              </a:rPr>
              <a:t>. Barvou.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52894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Volíme světlejší odstíny a barvy mícháme.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79924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Na zaschlý barevný podklad si lehce tužkou načrtneme spirálu.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587917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6. Perkem a tuší  píšeme psacím písmem od středu spirály text písně.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4169436" cy="3127077"/>
          </a:xfr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01008"/>
            <a:ext cx="4097958" cy="3071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7744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965801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Spirála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951110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Foto archiv autora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19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198</Words>
  <Application>Microsoft Office PowerPoint</Application>
  <PresentationFormat>Předvádění na obrazovce (4:3)</PresentationFormat>
  <Paragraphs>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Pomůcky a materiál</vt:lpstr>
      <vt:lpstr>1. Z výkresu A3 vytvoříme čtverec –  29,7 x 29,7 cm. </vt:lpstr>
      <vt:lpstr>2. Čtverec vystřihneme.</vt:lpstr>
      <vt:lpstr>3. Pomocí houbičky natupujeme plochu výkresu anil. Barvou.</vt:lpstr>
      <vt:lpstr>4. Volíme světlejší odstíny a barvy mícháme.</vt:lpstr>
      <vt:lpstr>5. Na zaschlý barevný podklad si lehce tužkou načrtneme spirálu.</vt:lpstr>
      <vt:lpstr>6. Perkem a tuší  píšeme psacím písmem od středu spirály text písně.</vt:lpstr>
      <vt:lpstr>Prezentace aplikace PowerPoint</vt:lpstr>
      <vt:lpstr>Spirála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11</cp:revision>
  <dcterms:created xsi:type="dcterms:W3CDTF">2013-05-13T19:41:08Z</dcterms:created>
  <dcterms:modified xsi:type="dcterms:W3CDTF">2013-05-27T17:57:43Z</dcterms:modified>
</cp:coreProperties>
</file>