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5" r:id="rId4"/>
    <p:sldId id="258" r:id="rId5"/>
    <p:sldId id="259" r:id="rId6"/>
    <p:sldId id="260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213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916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263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06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283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0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547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008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185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289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539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D67D6-F1E7-4ACC-A500-5F89235692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BD8BFA-C231-4706-B44D-F3902090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740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Ve spíži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20. 4. 2013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VY_32_INOVACE_56_MF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4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studijní kresba předmětů denní potřeby rudkou. 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vystižení tvaru kresleného předmětu, vystínování v odstínu, vytvoření společné práce.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</a:t>
            </a:r>
            <a:r>
              <a:rPr lang="cs-CZ" smtClean="0">
                <a:latin typeface="Comic Sans MS" pitchFamily="66" charset="0"/>
              </a:rPr>
              <a:t>v </a:t>
            </a:r>
            <a:r>
              <a:rPr lang="cs-CZ" smtClean="0">
                <a:latin typeface="Comic Sans MS" pitchFamily="66" charset="0"/>
              </a:rPr>
              <a:t>8. </a:t>
            </a:r>
            <a:r>
              <a:rPr lang="cs-CZ" dirty="0">
                <a:latin typeface="Comic Sans MS" pitchFamily="66" charset="0"/>
              </a:rPr>
              <a:t>r</a:t>
            </a:r>
            <a:r>
              <a:rPr lang="cs-CZ" dirty="0" smtClean="0">
                <a:latin typeface="Comic Sans MS" pitchFamily="66" charset="0"/>
              </a:rPr>
              <a:t>očníku. Je možno nabídnout dětem jednodušší či náročnější tvary ke kresbě. Aby výsledné kresby bylo možno zkompletovat do jedné práce, je potřeba dodržet přiměřenou velikost.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20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Tvrdý výkres</a:t>
            </a:r>
          </a:p>
          <a:p>
            <a:r>
              <a:rPr lang="cs-CZ" dirty="0" smtClean="0"/>
              <a:t>Balicí papír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Lepidlo</a:t>
            </a:r>
          </a:p>
          <a:p>
            <a:r>
              <a:rPr lang="cs-CZ" dirty="0" smtClean="0"/>
              <a:t>Rudka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76159"/>
            <a:ext cx="5515430" cy="4134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722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Prvním krokem je studijní kresba předmětu běžně používaného v kuchyni.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99575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Kresbu provádíme rudkou.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54254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Nakreslený předmět z výkresu vystřihneme.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08492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Na balicí papír přiměřené velikosti nakreslíme opět rudkou police ve spíži.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628800"/>
            <a:ext cx="3521364" cy="2641023"/>
          </a:xfrm>
        </p:spPr>
      </p:pic>
      <p:pic>
        <p:nvPicPr>
          <p:cNvPr id="1026" name="Picture 2" descr="C:\Users\ZS SLOVAN\Desktop\DUM výtvarka\Ve spíži\P10605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140968"/>
            <a:ext cx="4580277" cy="343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Vystřižené kresby nalepíme „do polic“.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33497" y="2239111"/>
            <a:ext cx="4882489" cy="3661867"/>
          </a:xfrm>
        </p:spPr>
      </p:pic>
    </p:spTree>
    <p:extLst>
      <p:ext uri="{BB962C8B-B14F-4D97-AF65-F5344CB8AC3E}">
        <p14:creationId xmlns:p14="http://schemas.microsoft.com/office/powerpoint/2010/main" val="423586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84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716</TotalTime>
  <Words>199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Pomůcky a materiál</vt:lpstr>
      <vt:lpstr>1. Prvním krokem je studijní kresba předmětu běžně používaného v kuchyni.</vt:lpstr>
      <vt:lpstr>2. Kresbu provádíme rudkou.</vt:lpstr>
      <vt:lpstr>3. Nakreslený předmět z výkresu vystřihneme.</vt:lpstr>
      <vt:lpstr>4. Na balicí papír přiměřené velikosti nakreslíme opět rudkou police ve spíži.</vt:lpstr>
      <vt:lpstr>5. Vystřižené kresby nalepíme „do polic“.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7</cp:revision>
  <dcterms:created xsi:type="dcterms:W3CDTF">2013-05-14T13:38:02Z</dcterms:created>
  <dcterms:modified xsi:type="dcterms:W3CDTF">2013-05-27T17:59:54Z</dcterms:modified>
</cp:coreProperties>
</file>