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802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212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997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487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4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023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523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193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750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003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72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90240-F1F4-42FE-B3DD-88B81A5798B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6E736-78A7-4594-9765-F6E4188DD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901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Zimní kaleidoskop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11. 1. 2013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VY_32_INOVACE_57_MF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6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je abstraktní kresba kolorovaná ve studených barvách.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práce s tuší, rozlišování barevné stupnice.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</a:t>
            </a:r>
            <a:r>
              <a:rPr lang="cs-CZ" smtClean="0">
                <a:latin typeface="Comic Sans MS" pitchFamily="66" charset="0"/>
              </a:rPr>
              <a:t>v </a:t>
            </a:r>
            <a:r>
              <a:rPr lang="cs-CZ" smtClean="0">
                <a:latin typeface="Comic Sans MS" pitchFamily="66" charset="0"/>
              </a:rPr>
              <a:t>8.ročníku</a:t>
            </a:r>
            <a:r>
              <a:rPr lang="cs-CZ" dirty="0" smtClean="0">
                <a:latin typeface="Comic Sans MS" pitchFamily="66" charset="0"/>
              </a:rPr>
              <a:t>. Rozfoukávaná kresba vytváří náhodné členění plochy. Žáci mají prostor ke kombinaci barev jedné škály. Časová náročnost je dána precizností při vypracování.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56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Tuš</a:t>
            </a:r>
          </a:p>
          <a:p>
            <a:r>
              <a:rPr lang="cs-CZ" dirty="0" smtClean="0">
                <a:latin typeface="Comic Sans MS" pitchFamily="66" charset="0"/>
              </a:rPr>
              <a:t>Štětec</a:t>
            </a:r>
          </a:p>
          <a:p>
            <a:r>
              <a:rPr lang="cs-CZ" dirty="0" smtClean="0">
                <a:latin typeface="Comic Sans MS" pitchFamily="66" charset="0"/>
              </a:rPr>
              <a:t>Výkres A3</a:t>
            </a:r>
          </a:p>
          <a:p>
            <a:r>
              <a:rPr lang="cs-CZ" dirty="0" smtClean="0">
                <a:latin typeface="Comic Sans MS" pitchFamily="66" charset="0"/>
              </a:rPr>
              <a:t>Nůžky</a:t>
            </a:r>
          </a:p>
          <a:p>
            <a:r>
              <a:rPr lang="cs-CZ" dirty="0" smtClean="0">
                <a:latin typeface="Comic Sans MS" pitchFamily="66" charset="0"/>
              </a:rPr>
              <a:t>Pastelky</a:t>
            </a:r>
          </a:p>
          <a:p>
            <a:r>
              <a:rPr lang="cs-CZ" dirty="0" smtClean="0">
                <a:latin typeface="Comic Sans MS" pitchFamily="66" charset="0"/>
              </a:rPr>
              <a:t>Tužka</a:t>
            </a: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E:\DCIM\106_PANA\P10605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60848"/>
            <a:ext cx="5709827" cy="4282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230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 Na výkres si tužkou předkreslíme kružnici o poloměru cca 14 cm a 11,5 cm.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705545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Tuší a štětcem vybarvíme obvodový kruh.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3665380" cy="2749035"/>
          </a:xfrm>
        </p:spPr>
      </p:pic>
      <p:pic>
        <p:nvPicPr>
          <p:cNvPr id="2050" name="Picture 2" descr="C:\Users\ZS SLOVAN\Desktop\DUM výtvarka\Zimní kaleidoskop\P10605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40968"/>
            <a:ext cx="3860215" cy="289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463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Vnitřek kruhu rozdělíme na malé plochy rozfoukáním kapek tuše. 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338254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55018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Jednotlivé plošky vybarvíme studenými barvami.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27187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Vybarvený kruh vystřihneme.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06074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295144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Zdroje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archiv autora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5282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190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Pomůcky a materiál</vt:lpstr>
      <vt:lpstr>1. Na výkres si tužkou předkreslíme kružnici o poloměru cca 14 cm a 11,5 cm.</vt:lpstr>
      <vt:lpstr>2. Tuší a štětcem vybarvíme obvodový kruh.</vt:lpstr>
      <vt:lpstr>3. Vnitřek kruhu rozdělíme na malé plochy rozfoukáním kapek tuše. </vt:lpstr>
      <vt:lpstr>Prezentace aplikace PowerPoint</vt:lpstr>
      <vt:lpstr>4. Jednotlivé plošky vybarvíme studenými barvami.</vt:lpstr>
      <vt:lpstr>5. Vybarvený kruh vystřihneme.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8</cp:revision>
  <dcterms:created xsi:type="dcterms:W3CDTF">2013-05-21T12:58:02Z</dcterms:created>
  <dcterms:modified xsi:type="dcterms:W3CDTF">2013-05-27T18:00:37Z</dcterms:modified>
</cp:coreProperties>
</file>