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4" r:id="rId2"/>
    <p:sldId id="256" r:id="rId3"/>
    <p:sldId id="257" r:id="rId4"/>
    <p:sldId id="262" r:id="rId5"/>
    <p:sldId id="266" r:id="rId6"/>
    <p:sldId id="263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0A67E-1EBB-4B41-97FE-7E1BFB012722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94922-88A7-4AA3-9577-DEC49FA7678E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3B23-C01D-4BF2-A6C2-06CAE2E8F78E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9B2C7-BE8F-4142-87F3-DF4CD38ACAFF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F7421-EA1E-48EA-B0D0-CCFE62F648EA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1FC9-6CE6-4C2F-9FE4-9495A6776CCF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DD0F-5FB9-4060-954A-5B98E9B27980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79152-F7D5-4842-BDA0-AE24D19F86FC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129AE-AAB5-4FF2-85F0-647F1EECCD26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C8601-1623-4AA7-B9F2-465689865ABA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9F448-B0D2-4000-8FE6-A6ED496D3133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570B76-F24D-4928-A3F4-C125CAFA0C7A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wienerberger.cz/zdivo/katalog-v%C3%BDrobk%C5%AF/pracovn%C3%AD-pom%C5%AFcky-dopl%C5%88ky/aplika%C4%8Dn%C3%AD-pistole.html?lpi=112971757873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wienerberger.cz/zdivo/katalog-v%C3%BDrobk%C5%AF/pracovn%C3%AD-pom%C5%AFcky-dopl%C5%88ky/porotherm-dryfix.html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426524"/>
              </p:ext>
            </p:extLst>
          </p:nvPr>
        </p:nvGraphicFramePr>
        <p:xfrm>
          <a:off x="2378056" y="116632"/>
          <a:ext cx="4463524" cy="6741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5" imgW="5889940" imgH="8895004" progId="Word.Document.12">
                  <p:embed/>
                </p:oleObj>
              </mc:Choice>
              <mc:Fallback>
                <p:oleObj name="Dokument" r:id="rId5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78056" y="116632"/>
                        <a:ext cx="4463524" cy="67413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8047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188913"/>
            <a:ext cx="6625431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5" y="1340768"/>
            <a:ext cx="7776864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r>
              <a:rPr lang="cs-CZ" sz="4800" dirty="0" err="1" smtClean="0"/>
              <a:t>Porotherm</a:t>
            </a:r>
            <a:r>
              <a:rPr lang="cs-CZ" sz="4800" dirty="0" smtClean="0"/>
              <a:t> </a:t>
            </a:r>
            <a:r>
              <a:rPr lang="cs-CZ" sz="4800" dirty="0" err="1" smtClean="0"/>
              <a:t>Profi</a:t>
            </a:r>
            <a:r>
              <a:rPr lang="cs-CZ" sz="4800" dirty="0" smtClean="0"/>
              <a:t> </a:t>
            </a:r>
            <a:r>
              <a:rPr lang="cs-CZ" sz="4800" dirty="0" err="1" smtClean="0"/>
              <a:t>Dryfix</a:t>
            </a:r>
            <a:r>
              <a:rPr lang="cs-CZ" sz="4800" dirty="0" smtClean="0"/>
              <a:t> systém</a:t>
            </a:r>
            <a:endParaRPr lang="cs-CZ" sz="4800" dirty="0"/>
          </a:p>
        </p:txBody>
      </p:sp>
      <p:pic>
        <p:nvPicPr>
          <p:cNvPr id="2050" name="Picture 2" descr="C:\Users\hajekp.ISSSEMILY\AppData\Local\Microsoft\Windows\Temporary Internet Files\Content.IE5\O7ATP9J2\MC90044128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3323892"/>
            <a:ext cx="3960787" cy="396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jekp.ISSSEMILY\AppData\Local\Microsoft\Windows\Temporary Internet Files\Content.IE5\INV84FVK\MC9003402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13961">
            <a:off x="4633122" y="2403718"/>
            <a:ext cx="1944216" cy="337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1409" y="1024649"/>
            <a:ext cx="7776864" cy="45243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Místo malty pro tenké spáry se řady cihel pevně spojují pomocí pěny</a:t>
            </a:r>
          </a:p>
          <a:p>
            <a:pPr algn="l"/>
            <a:r>
              <a:rPr lang="cs-CZ" sz="4800" dirty="0" smtClean="0"/>
              <a:t>DRYFIX</a:t>
            </a:r>
          </a:p>
          <a:p>
            <a:pPr algn="l"/>
            <a:r>
              <a:rPr lang="cs-CZ" sz="4800" dirty="0" smtClean="0"/>
              <a:t>pro broušené</a:t>
            </a:r>
          </a:p>
          <a:p>
            <a:pPr algn="l"/>
            <a:r>
              <a:rPr lang="cs-CZ" sz="4800" dirty="0" smtClean="0"/>
              <a:t>cihly.</a:t>
            </a:r>
            <a:endParaRPr lang="cs-CZ" sz="4800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620" y="3140968"/>
            <a:ext cx="4383556" cy="3401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63174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7" y="1124744"/>
            <a:ext cx="7704857" cy="212365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400" dirty="0" smtClean="0"/>
              <a:t>Pěna se nanáší pomocí aplikační pistole pro nanášení zdící pěny DRYFIX</a:t>
            </a:r>
            <a:endParaRPr lang="cs-CZ" sz="4400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801" y="2268681"/>
            <a:ext cx="3774503" cy="4589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35596" y="4762997"/>
            <a:ext cx="2808312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/>
              <a:t>Bližší popis:</a:t>
            </a:r>
            <a:endParaRPr lang="cs-CZ" sz="4000" dirty="0"/>
          </a:p>
        </p:txBody>
      </p:sp>
      <p:sp>
        <p:nvSpPr>
          <p:cNvPr id="8" name="Tlačítko akce: Informace 7">
            <a:hlinkClick r:id="rId4" highlightClick="1"/>
          </p:cNvPr>
          <p:cNvSpPr/>
          <p:nvPr/>
        </p:nvSpPr>
        <p:spPr>
          <a:xfrm>
            <a:off x="3477713" y="5271270"/>
            <a:ext cx="792088" cy="79208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25179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45243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Kartuše </a:t>
            </a:r>
            <a:r>
              <a:rPr lang="cs-CZ" sz="4800" dirty="0" err="1" smtClean="0"/>
              <a:t>Porotherm</a:t>
            </a:r>
            <a:r>
              <a:rPr lang="cs-CZ" sz="4800" dirty="0" smtClean="0"/>
              <a:t> </a:t>
            </a:r>
            <a:r>
              <a:rPr lang="cs-CZ" sz="4800" dirty="0" err="1" smtClean="0"/>
              <a:t>Dryfix</a:t>
            </a:r>
            <a:r>
              <a:rPr lang="cs-CZ" sz="4800" dirty="0" smtClean="0"/>
              <a:t> obsahuje 750 ml hotové jednosložkové pěny</a:t>
            </a:r>
          </a:p>
          <a:p>
            <a:pPr algn="l"/>
            <a:r>
              <a:rPr lang="cs-CZ" sz="4800" dirty="0" smtClean="0"/>
              <a:t>a vystačí na 5 m</a:t>
            </a:r>
            <a:r>
              <a:rPr lang="cs-CZ" sz="4800" baseline="30000" dirty="0" smtClean="0"/>
              <a:t>2</a:t>
            </a:r>
            <a:r>
              <a:rPr lang="cs-CZ" sz="4800" dirty="0" smtClean="0"/>
              <a:t> stěny</a:t>
            </a:r>
            <a:br>
              <a:rPr lang="cs-CZ" sz="4800" dirty="0" smtClean="0"/>
            </a:br>
            <a:r>
              <a:rPr lang="cs-CZ" sz="4800" dirty="0" smtClean="0"/>
              <a:t>při nanášení pěny</a:t>
            </a:r>
            <a:br>
              <a:rPr lang="cs-CZ" sz="4800" dirty="0" smtClean="0"/>
            </a:br>
            <a:r>
              <a:rPr lang="cs-CZ" sz="4800" dirty="0" smtClean="0"/>
              <a:t>ve 2 pásech</a:t>
            </a:r>
            <a:endParaRPr lang="cs-CZ" sz="4800" dirty="0"/>
          </a:p>
        </p:txBody>
      </p:sp>
      <p:pic>
        <p:nvPicPr>
          <p:cNvPr id="4098" name="Picture 2" descr="C:\Users\hajekp.ISSSEMILY\AppData\Local\Microsoft\Windows\Temporary Internet Files\Content.IE5\TJZZO2MA\MC9003488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561926"/>
            <a:ext cx="1106416" cy="3878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54955" y="5246162"/>
            <a:ext cx="2808312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/>
              <a:t>Bližší popis:</a:t>
            </a:r>
            <a:endParaRPr lang="cs-CZ" sz="4000" dirty="0"/>
          </a:p>
        </p:txBody>
      </p:sp>
      <p:sp>
        <p:nvSpPr>
          <p:cNvPr id="7" name="Tlačítko akce: Informace 6">
            <a:hlinkClick r:id="rId4" highlightClick="1"/>
          </p:cNvPr>
          <p:cNvSpPr/>
          <p:nvPr/>
        </p:nvSpPr>
        <p:spPr>
          <a:xfrm>
            <a:off x="6497072" y="5754435"/>
            <a:ext cx="792088" cy="79208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16918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681" y="1340768"/>
            <a:ext cx="7776864" cy="440120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r>
              <a:rPr lang="cs-CZ" sz="4000" u="sng" dirty="0" smtClean="0"/>
              <a:t>Výhody použití systému </a:t>
            </a:r>
            <a:r>
              <a:rPr lang="cs-CZ" sz="4000" u="sng" dirty="0" err="1" smtClean="0"/>
              <a:t>Dryfix</a:t>
            </a:r>
            <a:r>
              <a:rPr lang="cs-CZ" sz="4000" u="sng" dirty="0" smtClean="0"/>
              <a:t>:</a:t>
            </a:r>
          </a:p>
          <a:p>
            <a:endParaRPr lang="cs-CZ" sz="4000" dirty="0" smtClean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cs-CZ" sz="4000" dirty="0" smtClean="0"/>
              <a:t>V zimě možnost zdění až do – 5°C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cs-CZ" sz="4000" dirty="0" smtClean="0"/>
              <a:t>Velmi dobrá tepelná izolace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cs-CZ" sz="4000" dirty="0" smtClean="0"/>
              <a:t>Jednoduché a rychlé zpracování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cs-CZ" sz="4000" dirty="0" smtClean="0"/>
              <a:t>Silná lepivost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cs-CZ" sz="4000" dirty="0" smtClean="0"/>
              <a:t>Úspora času a práce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  <p:extLst>
      <p:ext uri="{BB962C8B-B14F-4D97-AF65-F5344CB8AC3E}">
        <p14:creationId xmlns:p14="http://schemas.microsoft.com/office/powerpoint/2010/main" val="414664499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1695</TotalTime>
  <Words>112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191</cp:revision>
  <dcterms:created xsi:type="dcterms:W3CDTF">2012-05-07T15:15:55Z</dcterms:created>
  <dcterms:modified xsi:type="dcterms:W3CDTF">2013-10-05T16:18:39Z</dcterms:modified>
</cp:coreProperties>
</file>