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tong.cz/cs/content/nosne-preklady-.php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tong.cz/cs/content/plochy-preklad.php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tong.cz/cs/content/u-profil-.php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tong.cz/cs/content/lepidlo-na-presne-tvarnice-ytong-dryfix.php" TargetMode="External"/><Relationship Id="rId2" Type="http://schemas.openxmlformats.org/officeDocument/2006/relationships/hyperlink" Target="http://www.ytong.cz/cs/content/ytong-zdici-malta-.php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hyperlink" Target="http://www.youtube.com/v/VAJic8xVxj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6183426"/>
              </p:ext>
            </p:extLst>
          </p:nvPr>
        </p:nvGraphicFramePr>
        <p:xfrm>
          <a:off x="2378056" y="116632"/>
          <a:ext cx="4498200" cy="6793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5889940" imgH="8895004" progId="Word.Document.12">
                  <p:embed/>
                </p:oleObj>
              </mc:Choice>
              <mc:Fallback>
                <p:oleObj name="Dokument" r:id="rId4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98200" cy="6793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927" y="1324780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Nosné překlady</a:t>
            </a:r>
            <a:br>
              <a:rPr lang="cs-CZ" sz="4800" dirty="0" smtClean="0"/>
            </a:br>
            <a:r>
              <a:rPr lang="cs-CZ" sz="4800" dirty="0" smtClean="0"/>
              <a:t>YTONG</a:t>
            </a:r>
            <a:endParaRPr lang="cs-CZ" sz="4800" dirty="0"/>
          </a:p>
        </p:txBody>
      </p:sp>
      <p:pic>
        <p:nvPicPr>
          <p:cNvPr id="4099" name="Picture 3" descr="C:\Users\hajekp.ISSSEMILY\AppData\Local\Microsoft\Windows\Temporary Internet Files\Content.IE5\INV84FVK\MC9003267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07" y="3501008"/>
            <a:ext cx="5218412" cy="267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jekp.ISSSEMILY\AppData\Local\Microsoft\Windows\Temporary Internet Files\Content.IE5\O7ATP9J2\MC900318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112741"/>
            <a:ext cx="2828985" cy="216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57316" y="1052736"/>
            <a:ext cx="7947132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Použitím překladů </a:t>
            </a:r>
            <a:r>
              <a:rPr lang="cs-CZ" sz="4800" dirty="0" smtClean="0">
                <a:hlinkClick r:id="rId2"/>
              </a:rPr>
              <a:t>YTONG</a:t>
            </a:r>
            <a:br>
              <a:rPr lang="cs-CZ" sz="4800" dirty="0" smtClean="0">
                <a:hlinkClick r:id="rId2"/>
              </a:rPr>
            </a:br>
            <a:r>
              <a:rPr lang="cs-CZ" sz="4800" dirty="0" smtClean="0">
                <a:hlinkClick r:id="rId2"/>
              </a:rPr>
              <a:t>pro nosné zdi</a:t>
            </a:r>
            <a:r>
              <a:rPr lang="cs-CZ" sz="4800" dirty="0" smtClean="0"/>
              <a:t> zmenšíme vznik tepelných mostů a sjednotíme stěnu i povrchově.</a:t>
            </a:r>
            <a:br>
              <a:rPr lang="cs-CZ" sz="4800" dirty="0" smtClean="0"/>
            </a:br>
            <a:r>
              <a:rPr lang="cs-CZ" sz="4800" dirty="0" smtClean="0"/>
              <a:t>Překlad stejné šířky jako stěna dovoluje okamžité zatížení.</a:t>
            </a:r>
          </a:p>
          <a:p>
            <a:pPr algn="l"/>
            <a:r>
              <a:rPr lang="cs-CZ" sz="4800" dirty="0"/>
              <a:t>U</a:t>
            </a:r>
            <a:r>
              <a:rPr lang="cs-CZ" sz="4800" dirty="0" smtClean="0"/>
              <a:t>kládáme také na lepící maltu.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1052736"/>
            <a:ext cx="7903985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Spřažený překlad sestavíme</a:t>
            </a:r>
            <a:br>
              <a:rPr lang="cs-CZ" sz="4800" dirty="0" smtClean="0"/>
            </a:br>
            <a:r>
              <a:rPr lang="cs-CZ" sz="4800" dirty="0" smtClean="0"/>
              <a:t>z </a:t>
            </a:r>
            <a:r>
              <a:rPr lang="cs-CZ" sz="4800" dirty="0" smtClean="0">
                <a:hlinkClick r:id="rId2"/>
              </a:rPr>
              <a:t>plochých překladů YTONG</a:t>
            </a:r>
            <a:r>
              <a:rPr lang="cs-CZ" sz="4800" dirty="0" smtClean="0"/>
              <a:t>.</a:t>
            </a:r>
          </a:p>
          <a:p>
            <a:pPr algn="l"/>
            <a:r>
              <a:rPr lang="cs-CZ" sz="4800" dirty="0" smtClean="0"/>
              <a:t>Při </a:t>
            </a:r>
            <a:r>
              <a:rPr lang="cs-CZ" sz="4800" dirty="0" err="1" smtClean="0"/>
              <a:t>dozdívání</a:t>
            </a:r>
            <a:r>
              <a:rPr lang="cs-CZ" sz="4800" dirty="0" smtClean="0"/>
              <a:t> řádně všechny spáry </a:t>
            </a:r>
            <a:r>
              <a:rPr lang="cs-CZ" sz="4800" dirty="0" err="1" smtClean="0"/>
              <a:t>promaltujeme</a:t>
            </a:r>
            <a:r>
              <a:rPr lang="cs-CZ" sz="4800" dirty="0" smtClean="0"/>
              <a:t> lepící maltou.</a:t>
            </a:r>
          </a:p>
          <a:p>
            <a:pPr algn="l"/>
            <a:r>
              <a:rPr lang="cs-CZ" sz="4800" dirty="0" smtClean="0"/>
              <a:t>Únosnost takového překladu je až po dotvrdnutí malty.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27373" y="1121939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Ke zhotovení železobetonových překladů využijeme </a:t>
            </a:r>
            <a:r>
              <a:rPr lang="cs-CZ" sz="4800" dirty="0" smtClean="0">
                <a:hlinkClick r:id="rId2"/>
              </a:rPr>
              <a:t>U-profilů YTONG</a:t>
            </a:r>
            <a:r>
              <a:rPr lang="cs-CZ" sz="4800" dirty="0" smtClean="0"/>
              <a:t>, sloužící jako ztracené bednění.</a:t>
            </a:r>
          </a:p>
          <a:p>
            <a:pPr algn="l"/>
            <a:r>
              <a:rPr lang="cs-CZ" sz="4800" dirty="0" smtClean="0"/>
              <a:t>Do jádra profilu se pak před betonáží vkládá potřebná výztuž a tepelná izolace.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41021" y="980728"/>
            <a:ext cx="7776864" cy="48320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U zdícího systému YTONG lze místo </a:t>
            </a:r>
            <a:r>
              <a:rPr lang="cs-CZ" sz="4400" dirty="0" smtClean="0">
                <a:hlinkClick r:id="rId2"/>
              </a:rPr>
              <a:t>lepící malty</a:t>
            </a:r>
            <a:r>
              <a:rPr lang="cs-CZ" sz="4400" dirty="0" smtClean="0"/>
              <a:t> dodávané jako suchá směs použít nový systém </a:t>
            </a:r>
            <a:br>
              <a:rPr lang="cs-CZ" sz="4400" dirty="0" smtClean="0"/>
            </a:br>
            <a:r>
              <a:rPr lang="cs-CZ" sz="4400" dirty="0" smtClean="0">
                <a:hlinkClick r:id="rId3"/>
              </a:rPr>
              <a:t>YTONG </a:t>
            </a:r>
            <a:r>
              <a:rPr lang="cs-CZ" sz="4400" dirty="0" err="1" smtClean="0">
                <a:hlinkClick r:id="rId3"/>
              </a:rPr>
              <a:t>Dryfix</a:t>
            </a:r>
            <a:r>
              <a:rPr lang="cs-CZ" sz="4400" dirty="0" smtClean="0"/>
              <a:t> na přesné tvárnice.</a:t>
            </a:r>
          </a:p>
          <a:p>
            <a:pPr algn="l"/>
            <a:r>
              <a:rPr lang="cs-CZ" sz="4400" dirty="0" smtClean="0"/>
              <a:t>Jeho použitím dojde k dalšímu urychlení výstavby i díky možnosti zdění do – 5°C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" name="Picture 8" descr="C:\Users\hajekp.ISSSEMILY\AppData\Local\Microsoft\Windows\Temporary Internet Files\Content.IE5\5L1W01TD\MC90028657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4"/>
          </p:cNvPr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1241</TotalTime>
  <Words>78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143</cp:revision>
  <dcterms:created xsi:type="dcterms:W3CDTF">2012-05-07T15:15:55Z</dcterms:created>
  <dcterms:modified xsi:type="dcterms:W3CDTF">2013-10-05T16:24:56Z</dcterms:modified>
</cp:coreProperties>
</file>