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84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FF6600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69" d="100"/>
          <a:sy n="69" d="100"/>
        </p:scale>
        <p:origin x="-1416" y="-9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presProps" Target="pres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2" Type="http://schemas.openxmlformats.org/officeDocument/2006/relationships/slide" Target="slides/slide1.xml"/><Relationship Id="rId16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theme" Target="theme/theme1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viewProps" Target="view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95" name="Group 94"/>
          <p:cNvGrpSpPr/>
          <p:nvPr/>
        </p:nvGrpSpPr>
        <p:grpSpPr>
          <a:xfrm>
            <a:off x="0" y="-30477"/>
            <a:ext cx="9067800" cy="6889273"/>
            <a:chOff x="0" y="-30477"/>
            <a:chExt cx="9067800" cy="6889273"/>
          </a:xfrm>
        </p:grpSpPr>
        <p:cxnSp>
          <p:nvCxnSpPr>
            <p:cNvPr id="110" name="Straight Connector 109"/>
            <p:cNvCxnSpPr/>
            <p:nvPr/>
          </p:nvCxnSpPr>
          <p:spPr>
            <a:xfrm rot="16200000" flipH="1">
              <a:off x="-1447800" y="3352800"/>
              <a:ext cx="6858000" cy="1524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77" name="Straight Connector 176"/>
            <p:cNvCxnSpPr/>
            <p:nvPr/>
          </p:nvCxnSpPr>
          <p:spPr>
            <a:xfrm rot="16200000" flipH="1">
              <a:off x="-1638300" y="3238500"/>
              <a:ext cx="6858000" cy="3810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78" name="Straight Connector 177"/>
            <p:cNvCxnSpPr/>
            <p:nvPr/>
          </p:nvCxnSpPr>
          <p:spPr>
            <a:xfrm rot="5400000">
              <a:off x="-1485900" y="3238500"/>
              <a:ext cx="6858000" cy="3810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81" name="Straight Connector 180"/>
            <p:cNvCxnSpPr/>
            <p:nvPr/>
          </p:nvCxnSpPr>
          <p:spPr>
            <a:xfrm rot="5400000">
              <a:off x="-3238500" y="3314700"/>
              <a:ext cx="6858000" cy="228600"/>
            </a:xfrm>
            <a:prstGeom prst="line">
              <a:avLst/>
            </a:prstGeom>
            <a:ln w="28575">
              <a:solidFill>
                <a:schemeClr val="accent1">
                  <a:alpha val="58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82" name="Straight Connector 181"/>
            <p:cNvCxnSpPr/>
            <p:nvPr/>
          </p:nvCxnSpPr>
          <p:spPr>
            <a:xfrm rot="16200000" flipH="1">
              <a:off x="-3314700" y="3314700"/>
              <a:ext cx="6858000" cy="2286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83" name="Straight Connector 182"/>
            <p:cNvCxnSpPr/>
            <p:nvPr/>
          </p:nvCxnSpPr>
          <p:spPr>
            <a:xfrm rot="16200000" flipH="1">
              <a:off x="-1371600" y="2971800"/>
              <a:ext cx="6858000" cy="914400"/>
            </a:xfrm>
            <a:prstGeom prst="line">
              <a:avLst/>
            </a:prstGeom>
            <a:ln w="28575">
              <a:solidFill>
                <a:schemeClr val="accent1">
                  <a:alpha val="58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84" name="Straight Connector 183"/>
            <p:cNvCxnSpPr/>
            <p:nvPr/>
          </p:nvCxnSpPr>
          <p:spPr>
            <a:xfrm rot="16200000" flipH="1">
              <a:off x="-2819400" y="3200400"/>
              <a:ext cx="6858000" cy="457200"/>
            </a:xfrm>
            <a:prstGeom prst="line">
              <a:avLst/>
            </a:prstGeom>
            <a:ln>
              <a:solidFill>
                <a:schemeClr val="accent1">
                  <a:alpha val="9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85" name="Straight Connector 184"/>
            <p:cNvCxnSpPr/>
            <p:nvPr/>
          </p:nvCxnSpPr>
          <p:spPr>
            <a:xfrm rot="5400000">
              <a:off x="-2705099" y="3238500"/>
              <a:ext cx="6858000" cy="381000"/>
            </a:xfrm>
            <a:prstGeom prst="line">
              <a:avLst/>
            </a:prstGeom>
            <a:ln w="12700"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86" name="Straight Connector 185"/>
            <p:cNvCxnSpPr/>
            <p:nvPr/>
          </p:nvCxnSpPr>
          <p:spPr>
            <a:xfrm rot="16200000" flipH="1">
              <a:off x="-2133600" y="3200400"/>
              <a:ext cx="6858000" cy="457199"/>
            </a:xfrm>
            <a:prstGeom prst="line">
              <a:avLst/>
            </a:prstGeom>
            <a:ln w="38100">
              <a:solidFill>
                <a:schemeClr val="accent1">
                  <a:alpha val="47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87" name="Straight Connector 186"/>
            <p:cNvCxnSpPr/>
            <p:nvPr/>
          </p:nvCxnSpPr>
          <p:spPr>
            <a:xfrm rot="16200000" flipH="1">
              <a:off x="-3124200" y="3276600"/>
              <a:ext cx="6858000" cy="3048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88" name="Straight Connector 187"/>
            <p:cNvCxnSpPr/>
            <p:nvPr/>
          </p:nvCxnSpPr>
          <p:spPr>
            <a:xfrm rot="16200000" flipH="1">
              <a:off x="-1828799" y="3352799"/>
              <a:ext cx="6858000" cy="152401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89" name="Straight Connector 188"/>
            <p:cNvCxnSpPr/>
            <p:nvPr/>
          </p:nvCxnSpPr>
          <p:spPr>
            <a:xfrm rot="16200000" flipH="1">
              <a:off x="-2819400" y="3352800"/>
              <a:ext cx="6858000" cy="152400"/>
            </a:xfrm>
            <a:prstGeom prst="line">
              <a:avLst/>
            </a:prstGeom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90" name="Straight Connector 189"/>
            <p:cNvCxnSpPr/>
            <p:nvPr/>
          </p:nvCxnSpPr>
          <p:spPr>
            <a:xfrm rot="16200000" flipH="1">
              <a:off x="-2438400" y="3124200"/>
              <a:ext cx="6858000" cy="609600"/>
            </a:xfrm>
            <a:prstGeom prst="line">
              <a:avLst/>
            </a:prstGeom>
            <a:ln w="15875">
              <a:solidFill>
                <a:schemeClr val="accent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65" name="Straight Connector 164"/>
            <p:cNvCxnSpPr/>
            <p:nvPr/>
          </p:nvCxnSpPr>
          <p:spPr>
            <a:xfrm rot="5400000">
              <a:off x="-1731645" y="2722245"/>
              <a:ext cx="6858000" cy="1413510"/>
            </a:xfrm>
            <a:prstGeom prst="line">
              <a:avLst/>
            </a:prstGeom>
            <a:ln>
              <a:solidFill>
                <a:schemeClr val="accent1">
                  <a:alpha val="39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66" name="Straight Connector 165"/>
            <p:cNvCxnSpPr/>
            <p:nvPr/>
          </p:nvCxnSpPr>
          <p:spPr>
            <a:xfrm rot="5400000">
              <a:off x="-1142048" y="3277552"/>
              <a:ext cx="6858000" cy="302895"/>
            </a:xfrm>
            <a:prstGeom prst="line">
              <a:avLst/>
            </a:prstGeom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69" name="Straight Connector 168"/>
            <p:cNvCxnSpPr/>
            <p:nvPr/>
          </p:nvCxnSpPr>
          <p:spPr>
            <a:xfrm rot="5400000">
              <a:off x="-914400" y="3276600"/>
              <a:ext cx="6858000" cy="3048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73" name="Straight Connector 172"/>
            <p:cNvCxnSpPr/>
            <p:nvPr/>
          </p:nvCxnSpPr>
          <p:spPr>
            <a:xfrm rot="5400000">
              <a:off x="-1855470" y="3227070"/>
              <a:ext cx="6858000" cy="403860"/>
            </a:xfrm>
            <a:prstGeom prst="line">
              <a:avLst/>
            </a:prstGeom>
            <a:ln w="12700"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21" name="Straight Connector 120"/>
            <p:cNvCxnSpPr/>
            <p:nvPr/>
          </p:nvCxnSpPr>
          <p:spPr>
            <a:xfrm rot="16200000" flipH="1">
              <a:off x="-2643187" y="3252788"/>
              <a:ext cx="6858000" cy="352425"/>
            </a:xfrm>
            <a:prstGeom prst="line">
              <a:avLst/>
            </a:prstGeom>
            <a:ln w="15875"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45" name="Straight Connector 144"/>
            <p:cNvCxnSpPr/>
            <p:nvPr/>
          </p:nvCxnSpPr>
          <p:spPr>
            <a:xfrm rot="16200000" flipH="1">
              <a:off x="-1954530" y="3326130"/>
              <a:ext cx="6858000" cy="205740"/>
            </a:xfrm>
            <a:prstGeom prst="line">
              <a:avLst/>
            </a:prstGeom>
            <a:ln w="50800">
              <a:solidFill>
                <a:schemeClr val="accent1">
                  <a:alpha val="3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08" name="Straight Connector 107"/>
            <p:cNvCxnSpPr/>
            <p:nvPr/>
          </p:nvCxnSpPr>
          <p:spPr>
            <a:xfrm rot="16200000" flipH="1">
              <a:off x="-2362200" y="3352800"/>
              <a:ext cx="6858000" cy="1524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09" name="Straight Connector 208"/>
            <p:cNvCxnSpPr/>
            <p:nvPr/>
          </p:nvCxnSpPr>
          <p:spPr>
            <a:xfrm rot="16200000" flipH="1">
              <a:off x="-2133600" y="3352800"/>
              <a:ext cx="6858000" cy="152400"/>
            </a:xfrm>
            <a:prstGeom prst="line">
              <a:avLst/>
            </a:prstGeom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10" name="Straight Connector 209"/>
            <p:cNvCxnSpPr/>
            <p:nvPr/>
          </p:nvCxnSpPr>
          <p:spPr>
            <a:xfrm rot="16200000" flipH="1">
              <a:off x="1066800" y="3352800"/>
              <a:ext cx="6858000" cy="1524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11" name="Straight Connector 210"/>
            <p:cNvCxnSpPr/>
            <p:nvPr/>
          </p:nvCxnSpPr>
          <p:spPr>
            <a:xfrm rot="16200000" flipH="1">
              <a:off x="876300" y="3238500"/>
              <a:ext cx="6858000" cy="3810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12" name="Straight Connector 211"/>
            <p:cNvCxnSpPr/>
            <p:nvPr/>
          </p:nvCxnSpPr>
          <p:spPr>
            <a:xfrm rot="5400000">
              <a:off x="1028700" y="3238500"/>
              <a:ext cx="6858000" cy="381000"/>
            </a:xfrm>
            <a:prstGeom prst="line">
              <a:avLst/>
            </a:prstGeom>
            <a:ln w="47625">
              <a:solidFill>
                <a:schemeClr val="accent1">
                  <a:alpha val="63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13" name="Straight Connector 212"/>
            <p:cNvCxnSpPr/>
            <p:nvPr/>
          </p:nvCxnSpPr>
          <p:spPr>
            <a:xfrm rot="5400000">
              <a:off x="-723900" y="3314700"/>
              <a:ext cx="6858000" cy="228600"/>
            </a:xfrm>
            <a:prstGeom prst="line">
              <a:avLst/>
            </a:prstGeom>
            <a:ln w="28575">
              <a:solidFill>
                <a:schemeClr val="accent1">
                  <a:alpha val="58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14" name="Straight Connector 213"/>
            <p:cNvCxnSpPr/>
            <p:nvPr/>
          </p:nvCxnSpPr>
          <p:spPr>
            <a:xfrm rot="16200000" flipH="1">
              <a:off x="-800100" y="3314700"/>
              <a:ext cx="6858000" cy="2286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15" name="Straight Connector 214"/>
            <p:cNvCxnSpPr/>
            <p:nvPr/>
          </p:nvCxnSpPr>
          <p:spPr>
            <a:xfrm rot="5400000">
              <a:off x="-152400" y="3429000"/>
              <a:ext cx="6858000" cy="1588"/>
            </a:xfrm>
            <a:prstGeom prst="line">
              <a:avLst/>
            </a:prstGeom>
            <a:ln w="28575">
              <a:solidFill>
                <a:schemeClr val="accent1">
                  <a:alpha val="58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16" name="Straight Connector 215"/>
            <p:cNvCxnSpPr/>
            <p:nvPr/>
          </p:nvCxnSpPr>
          <p:spPr>
            <a:xfrm rot="16200000" flipH="1">
              <a:off x="-304800" y="3200400"/>
              <a:ext cx="6858000" cy="457200"/>
            </a:xfrm>
            <a:prstGeom prst="line">
              <a:avLst/>
            </a:prstGeom>
            <a:ln w="47625">
              <a:solidFill>
                <a:schemeClr val="accent1">
                  <a:alpha val="63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17" name="Straight Connector 216"/>
            <p:cNvCxnSpPr/>
            <p:nvPr/>
          </p:nvCxnSpPr>
          <p:spPr>
            <a:xfrm rot="5400000">
              <a:off x="-190499" y="3238500"/>
              <a:ext cx="6858000" cy="381000"/>
            </a:xfrm>
            <a:prstGeom prst="line">
              <a:avLst/>
            </a:prstGeom>
            <a:ln w="50800">
              <a:solidFill>
                <a:schemeClr val="accent1">
                  <a:alpha val="3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18" name="Straight Connector 217"/>
            <p:cNvCxnSpPr/>
            <p:nvPr/>
          </p:nvCxnSpPr>
          <p:spPr>
            <a:xfrm rot="16200000" flipH="1">
              <a:off x="381000" y="3200400"/>
              <a:ext cx="6858000" cy="457199"/>
            </a:xfrm>
            <a:prstGeom prst="line">
              <a:avLst/>
            </a:prstGeom>
            <a:ln w="38100">
              <a:solidFill>
                <a:schemeClr val="accent1">
                  <a:alpha val="47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19" name="Straight Connector 218"/>
            <p:cNvCxnSpPr/>
            <p:nvPr/>
          </p:nvCxnSpPr>
          <p:spPr>
            <a:xfrm rot="16200000" flipH="1">
              <a:off x="-609600" y="3276600"/>
              <a:ext cx="6858000" cy="3048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20" name="Straight Connector 219"/>
            <p:cNvCxnSpPr/>
            <p:nvPr/>
          </p:nvCxnSpPr>
          <p:spPr>
            <a:xfrm rot="16200000" flipH="1">
              <a:off x="685801" y="3352799"/>
              <a:ext cx="6858000" cy="152401"/>
            </a:xfrm>
            <a:prstGeom prst="line">
              <a:avLst/>
            </a:prstGeom>
            <a:ln w="50800">
              <a:solidFill>
                <a:schemeClr val="accent1">
                  <a:alpha val="3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21" name="Straight Connector 220"/>
            <p:cNvCxnSpPr/>
            <p:nvPr/>
          </p:nvCxnSpPr>
          <p:spPr>
            <a:xfrm rot="16200000" flipH="1">
              <a:off x="-304800" y="3352800"/>
              <a:ext cx="6858000" cy="152400"/>
            </a:xfrm>
            <a:prstGeom prst="line">
              <a:avLst/>
            </a:prstGeom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22" name="Straight Connector 221"/>
            <p:cNvCxnSpPr/>
            <p:nvPr/>
          </p:nvCxnSpPr>
          <p:spPr>
            <a:xfrm rot="5400000">
              <a:off x="-1028700" y="3314700"/>
              <a:ext cx="6858000" cy="228600"/>
            </a:xfrm>
            <a:prstGeom prst="line">
              <a:avLst/>
            </a:prstGeom>
            <a:ln w="15875">
              <a:solidFill>
                <a:schemeClr val="accent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23" name="Straight Connector 222"/>
            <p:cNvCxnSpPr/>
            <p:nvPr/>
          </p:nvCxnSpPr>
          <p:spPr>
            <a:xfrm rot="5400000">
              <a:off x="782955" y="2722245"/>
              <a:ext cx="6858000" cy="1413510"/>
            </a:xfrm>
            <a:prstGeom prst="line">
              <a:avLst/>
            </a:prstGeom>
            <a:ln>
              <a:solidFill>
                <a:schemeClr val="accent1">
                  <a:alpha val="39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24" name="Straight Connector 223"/>
            <p:cNvCxnSpPr/>
            <p:nvPr/>
          </p:nvCxnSpPr>
          <p:spPr>
            <a:xfrm rot="5400000">
              <a:off x="1372552" y="3277552"/>
              <a:ext cx="6858000" cy="302895"/>
            </a:xfrm>
            <a:prstGeom prst="line">
              <a:avLst/>
            </a:prstGeom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25" name="Straight Connector 224"/>
            <p:cNvCxnSpPr/>
            <p:nvPr/>
          </p:nvCxnSpPr>
          <p:spPr>
            <a:xfrm rot="5400000">
              <a:off x="1600200" y="3352800"/>
              <a:ext cx="6858000" cy="1524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26" name="Straight Connector 225"/>
            <p:cNvCxnSpPr/>
            <p:nvPr/>
          </p:nvCxnSpPr>
          <p:spPr>
            <a:xfrm rot="5400000">
              <a:off x="659130" y="3227070"/>
              <a:ext cx="6858000" cy="403860"/>
            </a:xfrm>
            <a:prstGeom prst="line">
              <a:avLst/>
            </a:prstGeom>
            <a:ln w="12700"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27" name="Straight Connector 226"/>
            <p:cNvCxnSpPr/>
            <p:nvPr/>
          </p:nvCxnSpPr>
          <p:spPr>
            <a:xfrm rot="16200000" flipH="1">
              <a:off x="-128587" y="3252788"/>
              <a:ext cx="6858000" cy="352425"/>
            </a:xfrm>
            <a:prstGeom prst="line">
              <a:avLst/>
            </a:prstGeom>
            <a:ln w="15875"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28" name="Straight Connector 227"/>
            <p:cNvCxnSpPr/>
            <p:nvPr/>
          </p:nvCxnSpPr>
          <p:spPr>
            <a:xfrm rot="16200000" flipH="1">
              <a:off x="560070" y="3326130"/>
              <a:ext cx="6858000" cy="20574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29" name="Straight Connector 228"/>
            <p:cNvCxnSpPr/>
            <p:nvPr/>
          </p:nvCxnSpPr>
          <p:spPr>
            <a:xfrm rot="16200000" flipH="1">
              <a:off x="152400" y="3352800"/>
              <a:ext cx="6858000" cy="1524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30" name="Straight Connector 229"/>
            <p:cNvCxnSpPr/>
            <p:nvPr/>
          </p:nvCxnSpPr>
          <p:spPr>
            <a:xfrm rot="16200000" flipH="1">
              <a:off x="381000" y="3352800"/>
              <a:ext cx="6858000" cy="152400"/>
            </a:xfrm>
            <a:prstGeom prst="line">
              <a:avLst/>
            </a:prstGeom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37" name="Straight Connector 236"/>
            <p:cNvCxnSpPr/>
            <p:nvPr/>
          </p:nvCxnSpPr>
          <p:spPr>
            <a:xfrm rot="16200000" flipH="1">
              <a:off x="2743200" y="3352801"/>
              <a:ext cx="6858000" cy="152400"/>
            </a:xfrm>
            <a:prstGeom prst="line">
              <a:avLst/>
            </a:prstGeom>
            <a:ln w="50800">
              <a:solidFill>
                <a:schemeClr val="accent1">
                  <a:alpha val="3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38" name="Straight Connector 237"/>
            <p:cNvCxnSpPr/>
            <p:nvPr/>
          </p:nvCxnSpPr>
          <p:spPr>
            <a:xfrm rot="16200000" flipH="1">
              <a:off x="2095501" y="3238501"/>
              <a:ext cx="6858000" cy="3810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39" name="Straight Connector 238"/>
            <p:cNvCxnSpPr/>
            <p:nvPr/>
          </p:nvCxnSpPr>
          <p:spPr>
            <a:xfrm rot="5400000">
              <a:off x="2705100" y="3238501"/>
              <a:ext cx="6858000" cy="3810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40" name="Straight Connector 239"/>
            <p:cNvCxnSpPr/>
            <p:nvPr/>
          </p:nvCxnSpPr>
          <p:spPr>
            <a:xfrm rot="5400000">
              <a:off x="1828801" y="3276600"/>
              <a:ext cx="6857999" cy="304800"/>
            </a:xfrm>
            <a:prstGeom prst="line">
              <a:avLst/>
            </a:prstGeom>
            <a:ln w="28575">
              <a:solidFill>
                <a:schemeClr val="accent1">
                  <a:alpha val="58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41" name="Straight Connector 240"/>
            <p:cNvCxnSpPr/>
            <p:nvPr/>
          </p:nvCxnSpPr>
          <p:spPr>
            <a:xfrm rot="16200000" flipH="1">
              <a:off x="1066800" y="3200402"/>
              <a:ext cx="6858000" cy="457199"/>
            </a:xfrm>
            <a:prstGeom prst="line">
              <a:avLst/>
            </a:prstGeom>
            <a:ln w="38100">
              <a:solidFill>
                <a:schemeClr val="accent1">
                  <a:alpha val="47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42" name="Straight Connector 241"/>
            <p:cNvCxnSpPr/>
            <p:nvPr/>
          </p:nvCxnSpPr>
          <p:spPr>
            <a:xfrm rot="16200000" flipH="1">
              <a:off x="2362201" y="3352800"/>
              <a:ext cx="6858000" cy="152401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43" name="Straight Connector 242"/>
            <p:cNvCxnSpPr/>
            <p:nvPr/>
          </p:nvCxnSpPr>
          <p:spPr>
            <a:xfrm rot="5400000">
              <a:off x="2646045" y="2722246"/>
              <a:ext cx="6858000" cy="1413510"/>
            </a:xfrm>
            <a:prstGeom prst="line">
              <a:avLst/>
            </a:prstGeom>
            <a:ln>
              <a:solidFill>
                <a:schemeClr val="accent1">
                  <a:alpha val="56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44" name="Straight Connector 243"/>
            <p:cNvCxnSpPr/>
            <p:nvPr/>
          </p:nvCxnSpPr>
          <p:spPr>
            <a:xfrm rot="5400000">
              <a:off x="3048952" y="3277553"/>
              <a:ext cx="6858000" cy="302895"/>
            </a:xfrm>
            <a:prstGeom prst="line">
              <a:avLst/>
            </a:prstGeom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45" name="Straight Connector 244"/>
            <p:cNvCxnSpPr/>
            <p:nvPr/>
          </p:nvCxnSpPr>
          <p:spPr>
            <a:xfrm rot="5400000">
              <a:off x="2895600" y="3276601"/>
              <a:ext cx="6858000" cy="3048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46" name="Straight Connector 245"/>
            <p:cNvCxnSpPr/>
            <p:nvPr/>
          </p:nvCxnSpPr>
          <p:spPr>
            <a:xfrm rot="5400000">
              <a:off x="2388870" y="3227071"/>
              <a:ext cx="6858000" cy="403860"/>
            </a:xfrm>
            <a:prstGeom prst="line">
              <a:avLst/>
            </a:prstGeom>
            <a:ln w="12700"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47" name="Straight Connector 246"/>
            <p:cNvCxnSpPr/>
            <p:nvPr/>
          </p:nvCxnSpPr>
          <p:spPr>
            <a:xfrm rot="16200000" flipH="1">
              <a:off x="2236470" y="3326131"/>
              <a:ext cx="6858000" cy="20574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48" name="Straight Connector 247"/>
            <p:cNvCxnSpPr/>
            <p:nvPr/>
          </p:nvCxnSpPr>
          <p:spPr>
            <a:xfrm rot="16200000" flipH="1">
              <a:off x="1752600" y="3352801"/>
              <a:ext cx="6858000" cy="1524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49" name="Straight Connector 248"/>
            <p:cNvCxnSpPr/>
            <p:nvPr/>
          </p:nvCxnSpPr>
          <p:spPr>
            <a:xfrm rot="16200000" flipH="1">
              <a:off x="1981200" y="3352800"/>
              <a:ext cx="6858000" cy="152400"/>
            </a:xfrm>
            <a:prstGeom prst="line">
              <a:avLst/>
            </a:prstGeom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50" name="Straight Connector 249"/>
            <p:cNvCxnSpPr/>
            <p:nvPr/>
          </p:nvCxnSpPr>
          <p:spPr>
            <a:xfrm rot="5400000">
              <a:off x="3467100" y="3314701"/>
              <a:ext cx="6858000" cy="228600"/>
            </a:xfrm>
            <a:prstGeom prst="line">
              <a:avLst/>
            </a:prstGeom>
            <a:ln w="28575">
              <a:solidFill>
                <a:schemeClr val="accent1">
                  <a:alpha val="58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51" name="Straight Connector 250"/>
            <p:cNvCxnSpPr/>
            <p:nvPr/>
          </p:nvCxnSpPr>
          <p:spPr>
            <a:xfrm rot="16200000" flipH="1">
              <a:off x="3467099" y="3314701"/>
              <a:ext cx="6858000" cy="2286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52" name="Straight Connector 251"/>
            <p:cNvCxnSpPr/>
            <p:nvPr/>
          </p:nvCxnSpPr>
          <p:spPr>
            <a:xfrm rot="5400000">
              <a:off x="4038600" y="3429001"/>
              <a:ext cx="6858000" cy="1588"/>
            </a:xfrm>
            <a:prstGeom prst="line">
              <a:avLst/>
            </a:prstGeom>
            <a:ln w="28575">
              <a:solidFill>
                <a:schemeClr val="accent1">
                  <a:alpha val="58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53" name="Straight Connector 252"/>
            <p:cNvCxnSpPr/>
            <p:nvPr/>
          </p:nvCxnSpPr>
          <p:spPr>
            <a:xfrm rot="16200000" flipH="1">
              <a:off x="3886200" y="3200401"/>
              <a:ext cx="6858000" cy="457200"/>
            </a:xfrm>
            <a:prstGeom prst="line">
              <a:avLst/>
            </a:prstGeom>
            <a:ln>
              <a:solidFill>
                <a:schemeClr val="accent1">
                  <a:alpha val="9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54" name="Straight Connector 253"/>
            <p:cNvCxnSpPr/>
            <p:nvPr/>
          </p:nvCxnSpPr>
          <p:spPr>
            <a:xfrm rot="5400000">
              <a:off x="4000501" y="3238501"/>
              <a:ext cx="6858000" cy="381000"/>
            </a:xfrm>
            <a:prstGeom prst="line">
              <a:avLst/>
            </a:prstGeom>
            <a:ln w="12700"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55" name="Straight Connector 254"/>
            <p:cNvCxnSpPr/>
            <p:nvPr/>
          </p:nvCxnSpPr>
          <p:spPr>
            <a:xfrm rot="16200000" flipH="1">
              <a:off x="4572000" y="3200401"/>
              <a:ext cx="6858000" cy="457199"/>
            </a:xfrm>
            <a:prstGeom prst="line">
              <a:avLst/>
            </a:prstGeom>
            <a:ln w="38100">
              <a:solidFill>
                <a:schemeClr val="accent1">
                  <a:alpha val="47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57" name="Straight Connector 256"/>
            <p:cNvCxnSpPr/>
            <p:nvPr/>
          </p:nvCxnSpPr>
          <p:spPr>
            <a:xfrm rot="16200000" flipH="1">
              <a:off x="3733800" y="3352800"/>
              <a:ext cx="6858000" cy="152400"/>
            </a:xfrm>
            <a:prstGeom prst="line">
              <a:avLst/>
            </a:prstGeom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58" name="Straight Connector 257"/>
            <p:cNvCxnSpPr/>
            <p:nvPr/>
          </p:nvCxnSpPr>
          <p:spPr>
            <a:xfrm rot="5400000">
              <a:off x="3619500" y="3314700"/>
              <a:ext cx="6858000" cy="228600"/>
            </a:xfrm>
            <a:prstGeom prst="line">
              <a:avLst/>
            </a:prstGeom>
            <a:ln w="15875">
              <a:solidFill>
                <a:schemeClr val="accent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59" name="Straight Connector 258"/>
            <p:cNvCxnSpPr/>
            <p:nvPr/>
          </p:nvCxnSpPr>
          <p:spPr>
            <a:xfrm rot="16200000" flipH="1">
              <a:off x="4214813" y="3252788"/>
              <a:ext cx="6858000" cy="352425"/>
            </a:xfrm>
            <a:prstGeom prst="line">
              <a:avLst/>
            </a:prstGeom>
            <a:ln w="15875">
              <a:solidFill>
                <a:schemeClr val="accent1">
                  <a:alpha val="72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60" name="Straight Connector 259"/>
            <p:cNvCxnSpPr/>
            <p:nvPr/>
          </p:nvCxnSpPr>
          <p:spPr>
            <a:xfrm rot="16200000" flipH="1">
              <a:off x="4751070" y="3326131"/>
              <a:ext cx="6858000" cy="20574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61" name="Straight Connector 260"/>
            <p:cNvCxnSpPr/>
            <p:nvPr/>
          </p:nvCxnSpPr>
          <p:spPr>
            <a:xfrm rot="16200000" flipH="1">
              <a:off x="4343400" y="3352801"/>
              <a:ext cx="6858000" cy="1524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62" name="Straight Connector 261"/>
            <p:cNvCxnSpPr/>
            <p:nvPr/>
          </p:nvCxnSpPr>
          <p:spPr>
            <a:xfrm rot="16200000" flipH="1">
              <a:off x="4572000" y="3352801"/>
              <a:ext cx="6858000" cy="152400"/>
            </a:xfrm>
            <a:prstGeom prst="line">
              <a:avLst/>
            </a:prstGeom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64" name="Straight Connector 263"/>
            <p:cNvCxnSpPr/>
            <p:nvPr/>
          </p:nvCxnSpPr>
          <p:spPr>
            <a:xfrm rot="16200000" flipH="1">
              <a:off x="5257800" y="3352802"/>
              <a:ext cx="6858000" cy="1524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65" name="Straight Connector 264"/>
            <p:cNvCxnSpPr/>
            <p:nvPr/>
          </p:nvCxnSpPr>
          <p:spPr>
            <a:xfrm rot="16200000" flipH="1">
              <a:off x="5067300" y="3238502"/>
              <a:ext cx="6858000" cy="3810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66" name="Straight Connector 265"/>
            <p:cNvCxnSpPr/>
            <p:nvPr/>
          </p:nvCxnSpPr>
          <p:spPr>
            <a:xfrm rot="5400000">
              <a:off x="5219700" y="3238502"/>
              <a:ext cx="6858000" cy="381000"/>
            </a:xfrm>
            <a:prstGeom prst="line">
              <a:avLst/>
            </a:prstGeom>
            <a:ln w="50800">
              <a:solidFill>
                <a:schemeClr val="accent1">
                  <a:alpha val="3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67" name="Straight Connector 266"/>
            <p:cNvCxnSpPr/>
            <p:nvPr/>
          </p:nvCxnSpPr>
          <p:spPr>
            <a:xfrm rot="16200000" flipH="1">
              <a:off x="4876801" y="3352801"/>
              <a:ext cx="6858000" cy="152401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68" name="Straight Connector 267"/>
            <p:cNvCxnSpPr/>
            <p:nvPr/>
          </p:nvCxnSpPr>
          <p:spPr>
            <a:xfrm rot="5400000">
              <a:off x="5527994" y="3318196"/>
              <a:ext cx="6888479" cy="191133"/>
            </a:xfrm>
            <a:prstGeom prst="line">
              <a:avLst/>
            </a:prstGeom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70" name="Straight Connector 269"/>
            <p:cNvCxnSpPr/>
            <p:nvPr/>
          </p:nvCxnSpPr>
          <p:spPr>
            <a:xfrm rot="5400000">
              <a:off x="4850130" y="3227072"/>
              <a:ext cx="6858000" cy="403860"/>
            </a:xfrm>
            <a:prstGeom prst="line">
              <a:avLst/>
            </a:prstGeom>
            <a:ln w="47625">
              <a:solidFill>
                <a:schemeClr val="accent1">
                  <a:alpha val="63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71" name="Straight Connector 270"/>
            <p:cNvCxnSpPr/>
            <p:nvPr/>
          </p:nvCxnSpPr>
          <p:spPr>
            <a:xfrm rot="16200000" flipH="1">
              <a:off x="4751070" y="3326132"/>
              <a:ext cx="6858000" cy="20574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78" name="Straight Connector 277"/>
            <p:cNvCxnSpPr/>
            <p:nvPr/>
          </p:nvCxnSpPr>
          <p:spPr>
            <a:xfrm rot="5400000">
              <a:off x="5562599" y="3429001"/>
              <a:ext cx="6858002" cy="1588"/>
            </a:xfrm>
            <a:prstGeom prst="line">
              <a:avLst/>
            </a:prstGeom>
            <a:ln w="15875">
              <a:solidFill>
                <a:schemeClr val="accent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83" name="Straight Connector 282"/>
            <p:cNvCxnSpPr/>
            <p:nvPr/>
          </p:nvCxnSpPr>
          <p:spPr>
            <a:xfrm rot="5400000">
              <a:off x="2552700" y="3390900"/>
              <a:ext cx="6858000" cy="76200"/>
            </a:xfrm>
            <a:prstGeom prst="line">
              <a:avLst/>
            </a:prstGeom>
            <a:ln w="38100">
              <a:solidFill>
                <a:schemeClr val="accent1">
                  <a:alpha val="47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89" name="Straight Connector 288"/>
            <p:cNvCxnSpPr/>
            <p:nvPr/>
          </p:nvCxnSpPr>
          <p:spPr>
            <a:xfrm rot="16200000" flipH="1">
              <a:off x="3048000" y="3352800"/>
              <a:ext cx="6858000" cy="152400"/>
            </a:xfrm>
            <a:prstGeom prst="line">
              <a:avLst/>
            </a:prstGeom>
            <a:ln w="47625">
              <a:solidFill>
                <a:schemeClr val="accent1">
                  <a:alpha val="63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92" name="Straight Connector 291"/>
            <p:cNvCxnSpPr/>
            <p:nvPr/>
          </p:nvCxnSpPr>
          <p:spPr>
            <a:xfrm rot="16200000" flipH="1">
              <a:off x="3238500" y="3238500"/>
              <a:ext cx="6858000" cy="381000"/>
            </a:xfrm>
            <a:prstGeom prst="line">
              <a:avLst/>
            </a:prstGeom>
            <a:ln w="19050">
              <a:solidFill>
                <a:schemeClr val="accent1">
                  <a:alpha val="58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94" name="Straight Connector 293"/>
            <p:cNvCxnSpPr/>
            <p:nvPr/>
          </p:nvCxnSpPr>
          <p:spPr>
            <a:xfrm rot="5400000">
              <a:off x="2133600" y="3276600"/>
              <a:ext cx="6858000" cy="304800"/>
            </a:xfrm>
            <a:prstGeom prst="line">
              <a:avLst/>
            </a:prstGeom>
            <a:ln w="47625">
              <a:solidFill>
                <a:schemeClr val="accent1">
                  <a:alpha val="63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98" name="Straight Connector 297"/>
            <p:cNvCxnSpPr/>
            <p:nvPr/>
          </p:nvCxnSpPr>
          <p:spPr>
            <a:xfrm rot="16200000" flipH="1">
              <a:off x="3148013" y="3252789"/>
              <a:ext cx="6858000" cy="352425"/>
            </a:xfrm>
            <a:prstGeom prst="line">
              <a:avLst/>
            </a:prstGeom>
            <a:ln w="15875">
              <a:solidFill>
                <a:schemeClr val="accent1">
                  <a:alpha val="72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99" name="Straight Connector 298"/>
            <p:cNvCxnSpPr/>
            <p:nvPr/>
          </p:nvCxnSpPr>
          <p:spPr>
            <a:xfrm rot="5400000">
              <a:off x="3771900" y="3238500"/>
              <a:ext cx="6858000" cy="3810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02" name="Straight Connector 301"/>
            <p:cNvCxnSpPr/>
            <p:nvPr/>
          </p:nvCxnSpPr>
          <p:spPr>
            <a:xfrm rot="5400000">
              <a:off x="4229100" y="2933700"/>
              <a:ext cx="6858000" cy="990600"/>
            </a:xfrm>
            <a:prstGeom prst="line">
              <a:avLst/>
            </a:prstGeom>
            <a:ln w="28575">
              <a:solidFill>
                <a:schemeClr val="accent1">
                  <a:alpha val="58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07" name="Straight Connector 306"/>
            <p:cNvCxnSpPr/>
            <p:nvPr/>
          </p:nvCxnSpPr>
          <p:spPr>
            <a:xfrm rot="16200000" flipH="1">
              <a:off x="1371600" y="3200403"/>
              <a:ext cx="6858000" cy="457199"/>
            </a:xfrm>
            <a:prstGeom prst="line">
              <a:avLst/>
            </a:prstGeom>
            <a:ln w="38100">
              <a:solidFill>
                <a:schemeClr val="accent1">
                  <a:alpha val="47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F252122-F943-4C4E-9BA3-C282B269C52A}" type="datetimeFigureOut">
              <a:rPr lang="cs-CZ" smtClean="0"/>
              <a:t>6.10.2013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D0650EF-2E18-4E1C-8ED3-76054E2E7108}" type="slidenum">
              <a:rPr lang="cs-CZ" smtClean="0"/>
              <a:t>‹#›</a:t>
            </a:fld>
            <a:endParaRPr lang="cs-CZ"/>
          </a:p>
        </p:txBody>
      </p:sp>
      <p:sp>
        <p:nvSpPr>
          <p:cNvPr id="113" name="Rectangle 112"/>
          <p:cNvSpPr/>
          <p:nvPr/>
        </p:nvSpPr>
        <p:spPr>
          <a:xfrm>
            <a:off x="0" y="1905000"/>
            <a:ext cx="4953000" cy="3124200"/>
          </a:xfrm>
          <a:prstGeom prst="rect">
            <a:avLst/>
          </a:prstGeom>
          <a:solidFill>
            <a:schemeClr val="accent1"/>
          </a:solidFill>
          <a:ln>
            <a:noFill/>
          </a:ln>
          <a:effectLst>
            <a:outerShdw blurRad="50800" dist="38100" dir="2700000" algn="ctr" rotWithShape="0">
              <a:srgbClr val="000000">
                <a:alpha val="40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rtl="0"/>
            <a:endParaRPr lang="en-US" kern="1200">
              <a:solidFill>
                <a:prstClr val="white"/>
              </a:solidFill>
              <a:latin typeface="Tw Cen MT"/>
              <a:ea typeface="+mn-ea"/>
              <a:cs typeface="+mn-cs"/>
            </a:endParaRPr>
          </a:p>
        </p:txBody>
      </p:sp>
      <p:grpSp>
        <p:nvGrpSpPr>
          <p:cNvPr id="94" name="Group 93"/>
          <p:cNvGrpSpPr/>
          <p:nvPr/>
        </p:nvGrpSpPr>
        <p:grpSpPr>
          <a:xfrm>
            <a:off x="0" y="2057400"/>
            <a:ext cx="4801394" cy="2820988"/>
            <a:chOff x="0" y="2057400"/>
            <a:chExt cx="4801394" cy="2820988"/>
          </a:xfrm>
        </p:grpSpPr>
        <p:cxnSp>
          <p:nvCxnSpPr>
            <p:cNvPr id="117" name="Straight Connector 116"/>
            <p:cNvCxnSpPr/>
            <p:nvPr/>
          </p:nvCxnSpPr>
          <p:spPr>
            <a:xfrm>
              <a:off x="0" y="2057400"/>
              <a:ext cx="4800600" cy="1588"/>
            </a:xfrm>
            <a:prstGeom prst="line">
              <a:avLst/>
            </a:prstGeom>
            <a:ln w="19050">
              <a:solidFill>
                <a:schemeClr val="accent2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18" name="Straight Connector 117"/>
            <p:cNvCxnSpPr/>
            <p:nvPr/>
          </p:nvCxnSpPr>
          <p:spPr>
            <a:xfrm>
              <a:off x="0" y="4876800"/>
              <a:ext cx="4800600" cy="1588"/>
            </a:xfrm>
            <a:prstGeom prst="line">
              <a:avLst/>
            </a:prstGeom>
            <a:ln w="19050">
              <a:solidFill>
                <a:schemeClr val="accent2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20" name="Straight Connector 119"/>
            <p:cNvCxnSpPr/>
            <p:nvPr/>
          </p:nvCxnSpPr>
          <p:spPr>
            <a:xfrm rot="5400000">
              <a:off x="3391694" y="3467100"/>
              <a:ext cx="2818606" cy="794"/>
            </a:xfrm>
            <a:prstGeom prst="line">
              <a:avLst/>
            </a:prstGeom>
            <a:ln w="19050">
              <a:solidFill>
                <a:schemeClr val="accent2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228600" y="2130425"/>
            <a:ext cx="4419600" cy="1600327"/>
          </a:xfrm>
        </p:spPr>
        <p:txBody>
          <a:bodyPr anchor="b">
            <a:normAutofit/>
          </a:bodyPr>
          <a:lstStyle>
            <a:lvl1pPr algn="l">
              <a:defRPr sz="3600" b="1" cap="none" spc="40" baseline="0">
                <a:ln w="13335" cmpd="sng">
                  <a:solidFill>
                    <a:schemeClr val="accent1">
                      <a:lumMod val="50000"/>
                    </a:schemeClr>
                  </a:solidFill>
                  <a:prstDash val="solid"/>
                </a:ln>
                <a:solidFill>
                  <a:schemeClr val="accent6">
                    <a:tint val="1000"/>
                  </a:schemeClr>
                </a:solidFill>
                <a:effectLst/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228600" y="3733800"/>
            <a:ext cx="4419600" cy="1066800"/>
          </a:xfrm>
        </p:spPr>
        <p:txBody>
          <a:bodyPr>
            <a:normAutofit/>
          </a:bodyPr>
          <a:lstStyle>
            <a:lvl1pPr marL="0" indent="0" algn="l">
              <a:buNone/>
              <a:defRPr sz="2200">
                <a:solidFill>
                  <a:srgbClr val="FFFFFF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en-US" dirty="0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F252122-F943-4C4E-9BA3-C282B269C52A}" type="datetimeFigureOut">
              <a:rPr lang="cs-CZ" smtClean="0"/>
              <a:t>6.10.2013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D0650EF-2E18-4E1C-8ED3-76054E2E7108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bg>
      <p:bgRef idx="1003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7" name="Group 92"/>
          <p:cNvGrpSpPr/>
          <p:nvPr/>
        </p:nvGrpSpPr>
        <p:grpSpPr>
          <a:xfrm>
            <a:off x="1" y="-30478"/>
            <a:ext cx="9067799" cy="4846320"/>
            <a:chOff x="1" y="-30477"/>
            <a:chExt cx="9067799" cy="4526277"/>
          </a:xfrm>
        </p:grpSpPr>
        <p:cxnSp>
          <p:nvCxnSpPr>
            <p:cNvPr id="8" name="Straight Connector 7"/>
            <p:cNvCxnSpPr/>
            <p:nvPr/>
          </p:nvCxnSpPr>
          <p:spPr>
            <a:xfrm rot="16200000" flipH="1">
              <a:off x="-271665" y="2166212"/>
              <a:ext cx="4505731" cy="1524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9" name="Straight Connector 8"/>
            <p:cNvCxnSpPr/>
            <p:nvPr/>
          </p:nvCxnSpPr>
          <p:spPr>
            <a:xfrm rot="16200000" flipH="1">
              <a:off x="-462165" y="2051912"/>
              <a:ext cx="4505731" cy="3810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0" name="Straight Connector 9"/>
            <p:cNvCxnSpPr/>
            <p:nvPr/>
          </p:nvCxnSpPr>
          <p:spPr>
            <a:xfrm rot="5400000">
              <a:off x="-309765" y="2051912"/>
              <a:ext cx="4505731" cy="3810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1" name="Straight Connector 10"/>
            <p:cNvCxnSpPr/>
            <p:nvPr/>
          </p:nvCxnSpPr>
          <p:spPr>
            <a:xfrm rot="5400000">
              <a:off x="-2062365" y="2128112"/>
              <a:ext cx="4505731" cy="228600"/>
            </a:xfrm>
            <a:prstGeom prst="line">
              <a:avLst/>
            </a:prstGeom>
            <a:ln w="28575">
              <a:solidFill>
                <a:schemeClr val="accent1">
                  <a:alpha val="58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2" name="Straight Connector 11"/>
            <p:cNvCxnSpPr/>
            <p:nvPr/>
          </p:nvCxnSpPr>
          <p:spPr>
            <a:xfrm rot="16200000" flipH="1">
              <a:off x="-2138565" y="2128112"/>
              <a:ext cx="4505731" cy="2286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3" name="Straight Connector 12"/>
            <p:cNvCxnSpPr/>
            <p:nvPr/>
          </p:nvCxnSpPr>
          <p:spPr>
            <a:xfrm rot="16200000" flipH="1">
              <a:off x="-195465" y="1785212"/>
              <a:ext cx="4505731" cy="914400"/>
            </a:xfrm>
            <a:prstGeom prst="line">
              <a:avLst/>
            </a:prstGeom>
            <a:ln w="28575">
              <a:solidFill>
                <a:schemeClr val="accent1">
                  <a:alpha val="58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4" name="Straight Connector 13"/>
            <p:cNvCxnSpPr/>
            <p:nvPr/>
          </p:nvCxnSpPr>
          <p:spPr>
            <a:xfrm rot="16200000" flipH="1">
              <a:off x="-1643265" y="2013812"/>
              <a:ext cx="4505731" cy="457200"/>
            </a:xfrm>
            <a:prstGeom prst="line">
              <a:avLst/>
            </a:prstGeom>
            <a:ln>
              <a:solidFill>
                <a:schemeClr val="accent1">
                  <a:alpha val="9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5" name="Straight Connector 14"/>
            <p:cNvCxnSpPr/>
            <p:nvPr/>
          </p:nvCxnSpPr>
          <p:spPr>
            <a:xfrm rot="5400000">
              <a:off x="-1528964" y="2051912"/>
              <a:ext cx="4505731" cy="381000"/>
            </a:xfrm>
            <a:prstGeom prst="line">
              <a:avLst/>
            </a:prstGeom>
            <a:ln w="12700"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6" name="Straight Connector 15"/>
            <p:cNvCxnSpPr/>
            <p:nvPr/>
          </p:nvCxnSpPr>
          <p:spPr>
            <a:xfrm rot="16200000" flipH="1">
              <a:off x="-957465" y="2013812"/>
              <a:ext cx="4505731" cy="457199"/>
            </a:xfrm>
            <a:prstGeom prst="line">
              <a:avLst/>
            </a:prstGeom>
            <a:ln w="38100">
              <a:solidFill>
                <a:schemeClr val="accent1">
                  <a:alpha val="47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7" name="Straight Connector 16"/>
            <p:cNvCxnSpPr/>
            <p:nvPr/>
          </p:nvCxnSpPr>
          <p:spPr>
            <a:xfrm rot="16200000" flipH="1">
              <a:off x="-1948065" y="2090012"/>
              <a:ext cx="4505731" cy="3048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8" name="Straight Connector 17"/>
            <p:cNvCxnSpPr/>
            <p:nvPr/>
          </p:nvCxnSpPr>
          <p:spPr>
            <a:xfrm rot="16200000" flipH="1">
              <a:off x="-652664" y="2166211"/>
              <a:ext cx="4505731" cy="152401"/>
            </a:xfrm>
            <a:prstGeom prst="line">
              <a:avLst/>
            </a:prstGeom>
            <a:ln w="57150">
              <a:solidFill>
                <a:schemeClr val="accent1">
                  <a:alpha val="3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9" name="Straight Connector 18"/>
            <p:cNvCxnSpPr/>
            <p:nvPr/>
          </p:nvCxnSpPr>
          <p:spPr>
            <a:xfrm rot="16200000" flipH="1">
              <a:off x="-1643265" y="2166212"/>
              <a:ext cx="4505731" cy="152400"/>
            </a:xfrm>
            <a:prstGeom prst="line">
              <a:avLst/>
            </a:prstGeom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0" name="Straight Connector 19"/>
            <p:cNvCxnSpPr/>
            <p:nvPr/>
          </p:nvCxnSpPr>
          <p:spPr>
            <a:xfrm rot="16200000" flipH="1">
              <a:off x="-1790700" y="2019300"/>
              <a:ext cx="4495800" cy="457200"/>
            </a:xfrm>
            <a:prstGeom prst="line">
              <a:avLst/>
            </a:prstGeom>
            <a:ln w="15875">
              <a:solidFill>
                <a:schemeClr val="accent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1" name="Straight Connector 20"/>
            <p:cNvCxnSpPr/>
            <p:nvPr/>
          </p:nvCxnSpPr>
          <p:spPr>
            <a:xfrm rot="5400000">
              <a:off x="-555510" y="1535657"/>
              <a:ext cx="4505731" cy="1413510"/>
            </a:xfrm>
            <a:prstGeom prst="line">
              <a:avLst/>
            </a:prstGeom>
            <a:ln>
              <a:solidFill>
                <a:schemeClr val="accent1">
                  <a:alpha val="39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2" name="Straight Connector 21"/>
            <p:cNvCxnSpPr/>
            <p:nvPr/>
          </p:nvCxnSpPr>
          <p:spPr>
            <a:xfrm rot="5400000">
              <a:off x="34087" y="2090964"/>
              <a:ext cx="4505731" cy="302895"/>
            </a:xfrm>
            <a:prstGeom prst="line">
              <a:avLst/>
            </a:prstGeom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3" name="Straight Connector 22"/>
            <p:cNvCxnSpPr/>
            <p:nvPr/>
          </p:nvCxnSpPr>
          <p:spPr>
            <a:xfrm rot="5400000">
              <a:off x="261735" y="2090012"/>
              <a:ext cx="4505731" cy="3048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4" name="Straight Connector 23"/>
            <p:cNvCxnSpPr/>
            <p:nvPr/>
          </p:nvCxnSpPr>
          <p:spPr>
            <a:xfrm rot="5400000">
              <a:off x="-679335" y="2040482"/>
              <a:ext cx="4505731" cy="403860"/>
            </a:xfrm>
            <a:prstGeom prst="line">
              <a:avLst/>
            </a:prstGeom>
            <a:ln w="12700"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5" name="Straight Connector 24"/>
            <p:cNvCxnSpPr/>
            <p:nvPr/>
          </p:nvCxnSpPr>
          <p:spPr>
            <a:xfrm rot="16200000" flipH="1">
              <a:off x="-1467052" y="2066200"/>
              <a:ext cx="4505731" cy="352425"/>
            </a:xfrm>
            <a:prstGeom prst="line">
              <a:avLst/>
            </a:prstGeom>
            <a:ln w="15875"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6" name="Straight Connector 25"/>
            <p:cNvCxnSpPr/>
            <p:nvPr/>
          </p:nvCxnSpPr>
          <p:spPr>
            <a:xfrm rot="16200000" flipH="1">
              <a:off x="-778395" y="2139542"/>
              <a:ext cx="4505731" cy="20574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7" name="Straight Connector 26"/>
            <p:cNvCxnSpPr/>
            <p:nvPr/>
          </p:nvCxnSpPr>
          <p:spPr>
            <a:xfrm rot="16200000" flipH="1">
              <a:off x="-1186065" y="2166212"/>
              <a:ext cx="4505731" cy="1524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8" name="Straight Connector 27"/>
            <p:cNvCxnSpPr/>
            <p:nvPr/>
          </p:nvCxnSpPr>
          <p:spPr>
            <a:xfrm rot="16200000" flipH="1">
              <a:off x="-957465" y="2166212"/>
              <a:ext cx="4505731" cy="152400"/>
            </a:xfrm>
            <a:prstGeom prst="line">
              <a:avLst/>
            </a:prstGeom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9" name="Straight Connector 28"/>
            <p:cNvCxnSpPr/>
            <p:nvPr/>
          </p:nvCxnSpPr>
          <p:spPr>
            <a:xfrm rot="16200000" flipH="1">
              <a:off x="2242935" y="2166212"/>
              <a:ext cx="4505731" cy="1524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0" name="Straight Connector 29"/>
            <p:cNvCxnSpPr/>
            <p:nvPr/>
          </p:nvCxnSpPr>
          <p:spPr>
            <a:xfrm rot="16200000" flipH="1">
              <a:off x="2052435" y="2051912"/>
              <a:ext cx="4505731" cy="3810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1" name="Straight Connector 30"/>
            <p:cNvCxnSpPr/>
            <p:nvPr/>
          </p:nvCxnSpPr>
          <p:spPr>
            <a:xfrm rot="5400000">
              <a:off x="2204835" y="2051912"/>
              <a:ext cx="4505731" cy="381000"/>
            </a:xfrm>
            <a:prstGeom prst="line">
              <a:avLst/>
            </a:prstGeom>
            <a:ln w="47625">
              <a:solidFill>
                <a:schemeClr val="accent1">
                  <a:alpha val="63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2" name="Straight Connector 31"/>
            <p:cNvCxnSpPr/>
            <p:nvPr/>
          </p:nvCxnSpPr>
          <p:spPr>
            <a:xfrm rot="5400000">
              <a:off x="452235" y="2128112"/>
              <a:ext cx="4505731" cy="228600"/>
            </a:xfrm>
            <a:prstGeom prst="line">
              <a:avLst/>
            </a:prstGeom>
            <a:ln w="28575">
              <a:solidFill>
                <a:schemeClr val="accent1">
                  <a:alpha val="58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3" name="Straight Connector 32"/>
            <p:cNvCxnSpPr/>
            <p:nvPr/>
          </p:nvCxnSpPr>
          <p:spPr>
            <a:xfrm rot="16200000" flipH="1">
              <a:off x="376035" y="2128112"/>
              <a:ext cx="4505731" cy="2286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4" name="Straight Connector 33"/>
            <p:cNvCxnSpPr/>
            <p:nvPr/>
          </p:nvCxnSpPr>
          <p:spPr>
            <a:xfrm rot="5400000">
              <a:off x="1023735" y="2242139"/>
              <a:ext cx="4505731" cy="1588"/>
            </a:xfrm>
            <a:prstGeom prst="line">
              <a:avLst/>
            </a:prstGeom>
            <a:ln w="28575">
              <a:solidFill>
                <a:schemeClr val="accent1">
                  <a:alpha val="58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5" name="Straight Connector 34"/>
            <p:cNvCxnSpPr/>
            <p:nvPr/>
          </p:nvCxnSpPr>
          <p:spPr>
            <a:xfrm rot="16200000" flipH="1">
              <a:off x="871335" y="2013812"/>
              <a:ext cx="4505731" cy="457200"/>
            </a:xfrm>
            <a:prstGeom prst="line">
              <a:avLst/>
            </a:prstGeom>
            <a:ln w="47625">
              <a:solidFill>
                <a:schemeClr val="accent1">
                  <a:alpha val="63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6" name="Straight Connector 35"/>
            <p:cNvCxnSpPr/>
            <p:nvPr/>
          </p:nvCxnSpPr>
          <p:spPr>
            <a:xfrm rot="5400000">
              <a:off x="985636" y="2051912"/>
              <a:ext cx="4505731" cy="381000"/>
            </a:xfrm>
            <a:prstGeom prst="line">
              <a:avLst/>
            </a:prstGeom>
            <a:ln w="12700"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7" name="Straight Connector 36"/>
            <p:cNvCxnSpPr/>
            <p:nvPr/>
          </p:nvCxnSpPr>
          <p:spPr>
            <a:xfrm rot="16200000" flipH="1">
              <a:off x="1557135" y="2013812"/>
              <a:ext cx="4505731" cy="457199"/>
            </a:xfrm>
            <a:prstGeom prst="line">
              <a:avLst/>
            </a:prstGeom>
            <a:ln w="38100">
              <a:solidFill>
                <a:schemeClr val="accent1">
                  <a:alpha val="47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8" name="Straight Connector 37"/>
            <p:cNvCxnSpPr/>
            <p:nvPr/>
          </p:nvCxnSpPr>
          <p:spPr>
            <a:xfrm rot="16200000" flipH="1">
              <a:off x="566535" y="2090012"/>
              <a:ext cx="4505731" cy="3048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9" name="Straight Connector 38"/>
            <p:cNvCxnSpPr/>
            <p:nvPr/>
          </p:nvCxnSpPr>
          <p:spPr>
            <a:xfrm rot="16200000" flipH="1">
              <a:off x="1861936" y="2166211"/>
              <a:ext cx="4505731" cy="152401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40" name="Straight Connector 39"/>
            <p:cNvCxnSpPr/>
            <p:nvPr/>
          </p:nvCxnSpPr>
          <p:spPr>
            <a:xfrm rot="16200000" flipH="1">
              <a:off x="871335" y="2166212"/>
              <a:ext cx="4505731" cy="152400"/>
            </a:xfrm>
            <a:prstGeom prst="line">
              <a:avLst/>
            </a:prstGeom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41" name="Straight Connector 40"/>
            <p:cNvCxnSpPr/>
            <p:nvPr/>
          </p:nvCxnSpPr>
          <p:spPr>
            <a:xfrm rot="5400000">
              <a:off x="147435" y="2128112"/>
              <a:ext cx="4505731" cy="228600"/>
            </a:xfrm>
            <a:prstGeom prst="line">
              <a:avLst/>
            </a:prstGeom>
            <a:ln w="15875">
              <a:solidFill>
                <a:schemeClr val="accent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42" name="Straight Connector 41"/>
            <p:cNvCxnSpPr/>
            <p:nvPr/>
          </p:nvCxnSpPr>
          <p:spPr>
            <a:xfrm rot="5400000">
              <a:off x="1959090" y="1535657"/>
              <a:ext cx="4505731" cy="1413510"/>
            </a:xfrm>
            <a:prstGeom prst="line">
              <a:avLst/>
            </a:prstGeom>
            <a:ln>
              <a:solidFill>
                <a:schemeClr val="accent1">
                  <a:alpha val="39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43" name="Straight Connector 42"/>
            <p:cNvCxnSpPr/>
            <p:nvPr/>
          </p:nvCxnSpPr>
          <p:spPr>
            <a:xfrm rot="5400000">
              <a:off x="2548687" y="2090964"/>
              <a:ext cx="4505731" cy="302895"/>
            </a:xfrm>
            <a:prstGeom prst="line">
              <a:avLst/>
            </a:prstGeom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44" name="Straight Connector 43"/>
            <p:cNvCxnSpPr/>
            <p:nvPr/>
          </p:nvCxnSpPr>
          <p:spPr>
            <a:xfrm rot="5400000">
              <a:off x="2776335" y="2166212"/>
              <a:ext cx="4505731" cy="1524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45" name="Straight Connector 44"/>
            <p:cNvCxnSpPr/>
            <p:nvPr/>
          </p:nvCxnSpPr>
          <p:spPr>
            <a:xfrm rot="5400000">
              <a:off x="1835265" y="2040482"/>
              <a:ext cx="4505731" cy="403860"/>
            </a:xfrm>
            <a:prstGeom prst="line">
              <a:avLst/>
            </a:prstGeom>
            <a:ln w="12700"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46" name="Straight Connector 45"/>
            <p:cNvCxnSpPr/>
            <p:nvPr/>
          </p:nvCxnSpPr>
          <p:spPr>
            <a:xfrm rot="16200000" flipH="1">
              <a:off x="1047548" y="2066200"/>
              <a:ext cx="4505731" cy="352425"/>
            </a:xfrm>
            <a:prstGeom prst="line">
              <a:avLst/>
            </a:prstGeom>
            <a:ln w="15875"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47" name="Straight Connector 46"/>
            <p:cNvCxnSpPr/>
            <p:nvPr/>
          </p:nvCxnSpPr>
          <p:spPr>
            <a:xfrm rot="16200000" flipH="1">
              <a:off x="1736205" y="2139542"/>
              <a:ext cx="4505731" cy="20574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48" name="Straight Connector 47"/>
            <p:cNvCxnSpPr/>
            <p:nvPr/>
          </p:nvCxnSpPr>
          <p:spPr>
            <a:xfrm rot="16200000" flipH="1">
              <a:off x="1328535" y="2166212"/>
              <a:ext cx="4505731" cy="1524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49" name="Straight Connector 48"/>
            <p:cNvCxnSpPr/>
            <p:nvPr/>
          </p:nvCxnSpPr>
          <p:spPr>
            <a:xfrm rot="16200000" flipH="1">
              <a:off x="1557135" y="2166212"/>
              <a:ext cx="4505731" cy="152400"/>
            </a:xfrm>
            <a:prstGeom prst="line">
              <a:avLst/>
            </a:prstGeom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50" name="Straight Connector 49"/>
            <p:cNvCxnSpPr/>
            <p:nvPr/>
          </p:nvCxnSpPr>
          <p:spPr>
            <a:xfrm rot="16200000" flipH="1">
              <a:off x="3919335" y="2166212"/>
              <a:ext cx="4505731" cy="152400"/>
            </a:xfrm>
            <a:prstGeom prst="line">
              <a:avLst/>
            </a:prstGeom>
            <a:ln w="57150">
              <a:solidFill>
                <a:schemeClr val="accent1">
                  <a:alpha val="3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51" name="Straight Connector 50"/>
            <p:cNvCxnSpPr/>
            <p:nvPr/>
          </p:nvCxnSpPr>
          <p:spPr>
            <a:xfrm rot="16200000" flipH="1">
              <a:off x="3271636" y="2051912"/>
              <a:ext cx="4505731" cy="3810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52" name="Straight Connector 51"/>
            <p:cNvCxnSpPr/>
            <p:nvPr/>
          </p:nvCxnSpPr>
          <p:spPr>
            <a:xfrm rot="5400000">
              <a:off x="3881235" y="2051912"/>
              <a:ext cx="4505731" cy="3810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53" name="Straight Connector 52"/>
            <p:cNvCxnSpPr/>
            <p:nvPr/>
          </p:nvCxnSpPr>
          <p:spPr>
            <a:xfrm rot="5400000">
              <a:off x="3004936" y="2090012"/>
              <a:ext cx="4505730" cy="304800"/>
            </a:xfrm>
            <a:prstGeom prst="line">
              <a:avLst/>
            </a:prstGeom>
            <a:ln w="28575">
              <a:solidFill>
                <a:schemeClr val="accent1">
                  <a:alpha val="58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54" name="Straight Connector 53"/>
            <p:cNvCxnSpPr/>
            <p:nvPr/>
          </p:nvCxnSpPr>
          <p:spPr>
            <a:xfrm rot="16200000" flipH="1">
              <a:off x="2242935" y="2013813"/>
              <a:ext cx="4505731" cy="457199"/>
            </a:xfrm>
            <a:prstGeom prst="line">
              <a:avLst/>
            </a:prstGeom>
            <a:ln w="38100">
              <a:solidFill>
                <a:schemeClr val="accent1">
                  <a:alpha val="47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55" name="Straight Connector 54"/>
            <p:cNvCxnSpPr/>
            <p:nvPr/>
          </p:nvCxnSpPr>
          <p:spPr>
            <a:xfrm rot="16200000" flipH="1">
              <a:off x="3538336" y="2166212"/>
              <a:ext cx="4505731" cy="152401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56" name="Straight Connector 55"/>
            <p:cNvCxnSpPr/>
            <p:nvPr/>
          </p:nvCxnSpPr>
          <p:spPr>
            <a:xfrm rot="5400000">
              <a:off x="3822180" y="1535657"/>
              <a:ext cx="4505731" cy="1413510"/>
            </a:xfrm>
            <a:prstGeom prst="line">
              <a:avLst/>
            </a:prstGeom>
            <a:ln>
              <a:solidFill>
                <a:schemeClr val="accent1">
                  <a:alpha val="56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57" name="Straight Connector 56"/>
            <p:cNvCxnSpPr/>
            <p:nvPr/>
          </p:nvCxnSpPr>
          <p:spPr>
            <a:xfrm rot="5400000">
              <a:off x="4225087" y="2090965"/>
              <a:ext cx="4505731" cy="302895"/>
            </a:xfrm>
            <a:prstGeom prst="line">
              <a:avLst/>
            </a:prstGeom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58" name="Straight Connector 57"/>
            <p:cNvCxnSpPr/>
            <p:nvPr/>
          </p:nvCxnSpPr>
          <p:spPr>
            <a:xfrm rot="5400000">
              <a:off x="4071735" y="2090012"/>
              <a:ext cx="4505731" cy="3048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59" name="Straight Connector 58"/>
            <p:cNvCxnSpPr/>
            <p:nvPr/>
          </p:nvCxnSpPr>
          <p:spPr>
            <a:xfrm rot="5400000">
              <a:off x="3565005" y="2040482"/>
              <a:ext cx="4505731" cy="403860"/>
            </a:xfrm>
            <a:prstGeom prst="line">
              <a:avLst/>
            </a:prstGeom>
            <a:ln w="12700"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60" name="Straight Connector 59"/>
            <p:cNvCxnSpPr/>
            <p:nvPr/>
          </p:nvCxnSpPr>
          <p:spPr>
            <a:xfrm rot="16200000" flipH="1">
              <a:off x="3412605" y="2139542"/>
              <a:ext cx="4505731" cy="20574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61" name="Straight Connector 60"/>
            <p:cNvCxnSpPr/>
            <p:nvPr/>
          </p:nvCxnSpPr>
          <p:spPr>
            <a:xfrm rot="16200000" flipH="1">
              <a:off x="2928735" y="2166212"/>
              <a:ext cx="4505731" cy="152400"/>
            </a:xfrm>
            <a:prstGeom prst="line">
              <a:avLst/>
            </a:prstGeom>
            <a:ln w="57150">
              <a:solidFill>
                <a:schemeClr val="accent1">
                  <a:alpha val="3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62" name="Straight Connector 61"/>
            <p:cNvCxnSpPr/>
            <p:nvPr/>
          </p:nvCxnSpPr>
          <p:spPr>
            <a:xfrm rot="16200000" flipH="1">
              <a:off x="3081135" y="2166212"/>
              <a:ext cx="4505731" cy="152400"/>
            </a:xfrm>
            <a:prstGeom prst="line">
              <a:avLst/>
            </a:prstGeom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63" name="Straight Connector 62"/>
            <p:cNvCxnSpPr/>
            <p:nvPr/>
          </p:nvCxnSpPr>
          <p:spPr>
            <a:xfrm rot="5400000">
              <a:off x="4643235" y="2128112"/>
              <a:ext cx="4505731" cy="228600"/>
            </a:xfrm>
            <a:prstGeom prst="line">
              <a:avLst/>
            </a:prstGeom>
            <a:ln w="28575">
              <a:solidFill>
                <a:schemeClr val="accent1">
                  <a:alpha val="58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64" name="Straight Connector 63"/>
            <p:cNvCxnSpPr/>
            <p:nvPr/>
          </p:nvCxnSpPr>
          <p:spPr>
            <a:xfrm rot="16200000" flipH="1">
              <a:off x="4643234" y="2128112"/>
              <a:ext cx="4505731" cy="2286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65" name="Straight Connector 64"/>
            <p:cNvCxnSpPr/>
            <p:nvPr/>
          </p:nvCxnSpPr>
          <p:spPr>
            <a:xfrm rot="5400000">
              <a:off x="5214735" y="2242140"/>
              <a:ext cx="4505731" cy="1588"/>
            </a:xfrm>
            <a:prstGeom prst="line">
              <a:avLst/>
            </a:prstGeom>
            <a:ln w="28575">
              <a:solidFill>
                <a:schemeClr val="accent1">
                  <a:alpha val="58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66" name="Straight Connector 65"/>
            <p:cNvCxnSpPr/>
            <p:nvPr/>
          </p:nvCxnSpPr>
          <p:spPr>
            <a:xfrm rot="16200000" flipH="1">
              <a:off x="5062335" y="2013812"/>
              <a:ext cx="4505731" cy="457200"/>
            </a:xfrm>
            <a:prstGeom prst="line">
              <a:avLst/>
            </a:prstGeom>
            <a:ln>
              <a:solidFill>
                <a:schemeClr val="accent1">
                  <a:alpha val="9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67" name="Straight Connector 66"/>
            <p:cNvCxnSpPr/>
            <p:nvPr/>
          </p:nvCxnSpPr>
          <p:spPr>
            <a:xfrm rot="5400000">
              <a:off x="5176636" y="2051912"/>
              <a:ext cx="4505731" cy="381000"/>
            </a:xfrm>
            <a:prstGeom prst="line">
              <a:avLst/>
            </a:prstGeom>
            <a:ln w="12700"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68" name="Straight Connector 67"/>
            <p:cNvCxnSpPr/>
            <p:nvPr/>
          </p:nvCxnSpPr>
          <p:spPr>
            <a:xfrm rot="16200000" flipH="1">
              <a:off x="5748135" y="2013813"/>
              <a:ext cx="4505731" cy="457199"/>
            </a:xfrm>
            <a:prstGeom prst="line">
              <a:avLst/>
            </a:prstGeom>
            <a:ln w="38100">
              <a:solidFill>
                <a:schemeClr val="accent1">
                  <a:alpha val="47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69" name="Straight Connector 68"/>
            <p:cNvCxnSpPr/>
            <p:nvPr/>
          </p:nvCxnSpPr>
          <p:spPr>
            <a:xfrm rot="16200000" flipH="1">
              <a:off x="4909935" y="2166212"/>
              <a:ext cx="4505731" cy="152400"/>
            </a:xfrm>
            <a:prstGeom prst="line">
              <a:avLst/>
            </a:prstGeom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70" name="Straight Connector 69"/>
            <p:cNvCxnSpPr/>
            <p:nvPr/>
          </p:nvCxnSpPr>
          <p:spPr>
            <a:xfrm rot="5400000">
              <a:off x="4795635" y="2128112"/>
              <a:ext cx="4505731" cy="228600"/>
            </a:xfrm>
            <a:prstGeom prst="line">
              <a:avLst/>
            </a:prstGeom>
            <a:ln w="15875">
              <a:solidFill>
                <a:schemeClr val="accent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71" name="Straight Connector 70"/>
            <p:cNvCxnSpPr/>
            <p:nvPr/>
          </p:nvCxnSpPr>
          <p:spPr>
            <a:xfrm rot="16200000" flipH="1">
              <a:off x="5390948" y="2066200"/>
              <a:ext cx="4505731" cy="352425"/>
            </a:xfrm>
            <a:prstGeom prst="line">
              <a:avLst/>
            </a:prstGeom>
            <a:ln w="15875">
              <a:solidFill>
                <a:schemeClr val="accent1">
                  <a:alpha val="72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72" name="Straight Connector 71"/>
            <p:cNvCxnSpPr/>
            <p:nvPr/>
          </p:nvCxnSpPr>
          <p:spPr>
            <a:xfrm rot="16200000" flipH="1">
              <a:off x="5927205" y="2139542"/>
              <a:ext cx="4505731" cy="20574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73" name="Straight Connector 72"/>
            <p:cNvCxnSpPr/>
            <p:nvPr/>
          </p:nvCxnSpPr>
          <p:spPr>
            <a:xfrm rot="16200000" flipH="1">
              <a:off x="5519535" y="2166212"/>
              <a:ext cx="4505731" cy="1524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74" name="Straight Connector 73"/>
            <p:cNvCxnSpPr/>
            <p:nvPr/>
          </p:nvCxnSpPr>
          <p:spPr>
            <a:xfrm rot="16200000" flipH="1">
              <a:off x="5748135" y="2166212"/>
              <a:ext cx="4505731" cy="152400"/>
            </a:xfrm>
            <a:prstGeom prst="line">
              <a:avLst/>
            </a:prstGeom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75" name="Straight Connector 74"/>
            <p:cNvCxnSpPr/>
            <p:nvPr/>
          </p:nvCxnSpPr>
          <p:spPr>
            <a:xfrm rot="16200000" flipH="1">
              <a:off x="6433935" y="2166213"/>
              <a:ext cx="4505731" cy="1524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76" name="Straight Connector 75"/>
            <p:cNvCxnSpPr/>
            <p:nvPr/>
          </p:nvCxnSpPr>
          <p:spPr>
            <a:xfrm rot="16200000" flipH="1">
              <a:off x="6243435" y="2051913"/>
              <a:ext cx="4505731" cy="3810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77" name="Straight Connector 76"/>
            <p:cNvCxnSpPr/>
            <p:nvPr/>
          </p:nvCxnSpPr>
          <p:spPr>
            <a:xfrm rot="5400000">
              <a:off x="6395835" y="2051913"/>
              <a:ext cx="4505731" cy="3810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78" name="Straight Connector 77"/>
            <p:cNvCxnSpPr/>
            <p:nvPr/>
          </p:nvCxnSpPr>
          <p:spPr>
            <a:xfrm rot="16200000" flipH="1">
              <a:off x="6052936" y="2166212"/>
              <a:ext cx="4505731" cy="152401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79" name="Straight Connector 78"/>
            <p:cNvCxnSpPr/>
            <p:nvPr/>
          </p:nvCxnSpPr>
          <p:spPr>
            <a:xfrm rot="5400000">
              <a:off x="6709356" y="2136834"/>
              <a:ext cx="4525755" cy="191133"/>
            </a:xfrm>
            <a:prstGeom prst="line">
              <a:avLst/>
            </a:prstGeom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80" name="Straight Connector 79"/>
            <p:cNvCxnSpPr/>
            <p:nvPr/>
          </p:nvCxnSpPr>
          <p:spPr>
            <a:xfrm rot="5400000">
              <a:off x="6026265" y="2040483"/>
              <a:ext cx="4505731" cy="403860"/>
            </a:xfrm>
            <a:prstGeom prst="line">
              <a:avLst/>
            </a:prstGeom>
            <a:ln w="47625">
              <a:solidFill>
                <a:schemeClr val="accent1">
                  <a:alpha val="63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81" name="Straight Connector 80"/>
            <p:cNvCxnSpPr/>
            <p:nvPr/>
          </p:nvCxnSpPr>
          <p:spPr>
            <a:xfrm rot="16200000" flipH="1">
              <a:off x="5927205" y="2139543"/>
              <a:ext cx="4505731" cy="20574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82" name="Straight Connector 81"/>
            <p:cNvCxnSpPr/>
            <p:nvPr/>
          </p:nvCxnSpPr>
          <p:spPr>
            <a:xfrm rot="5400000">
              <a:off x="6738734" y="2242140"/>
              <a:ext cx="4505732" cy="1588"/>
            </a:xfrm>
            <a:prstGeom prst="line">
              <a:avLst/>
            </a:prstGeom>
            <a:ln w="15875">
              <a:solidFill>
                <a:schemeClr val="accent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83" name="Straight Connector 82"/>
            <p:cNvCxnSpPr/>
            <p:nvPr/>
          </p:nvCxnSpPr>
          <p:spPr>
            <a:xfrm rot="5400000">
              <a:off x="3728835" y="2204312"/>
              <a:ext cx="4505731" cy="76200"/>
            </a:xfrm>
            <a:prstGeom prst="line">
              <a:avLst/>
            </a:prstGeom>
            <a:ln w="38100">
              <a:solidFill>
                <a:schemeClr val="accent1">
                  <a:alpha val="47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84" name="Straight Connector 83"/>
            <p:cNvCxnSpPr/>
            <p:nvPr/>
          </p:nvCxnSpPr>
          <p:spPr>
            <a:xfrm rot="16200000" flipH="1">
              <a:off x="4224135" y="2166212"/>
              <a:ext cx="4505731" cy="152400"/>
            </a:xfrm>
            <a:prstGeom prst="line">
              <a:avLst/>
            </a:prstGeom>
            <a:ln w="47625">
              <a:solidFill>
                <a:schemeClr val="accent1">
                  <a:alpha val="63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85" name="Straight Connector 84"/>
            <p:cNvCxnSpPr/>
            <p:nvPr/>
          </p:nvCxnSpPr>
          <p:spPr>
            <a:xfrm rot="16200000" flipH="1">
              <a:off x="4414635" y="2051912"/>
              <a:ext cx="4505731" cy="381000"/>
            </a:xfrm>
            <a:prstGeom prst="line">
              <a:avLst/>
            </a:prstGeom>
            <a:ln w="19050">
              <a:solidFill>
                <a:schemeClr val="accent1">
                  <a:alpha val="58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86" name="Straight Connector 85"/>
            <p:cNvCxnSpPr/>
            <p:nvPr/>
          </p:nvCxnSpPr>
          <p:spPr>
            <a:xfrm rot="5400000">
              <a:off x="3309735" y="2090012"/>
              <a:ext cx="4505731" cy="304800"/>
            </a:xfrm>
            <a:prstGeom prst="line">
              <a:avLst/>
            </a:prstGeom>
            <a:ln w="47625">
              <a:solidFill>
                <a:schemeClr val="accent1">
                  <a:alpha val="63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87" name="Straight Connector 86"/>
            <p:cNvCxnSpPr/>
            <p:nvPr/>
          </p:nvCxnSpPr>
          <p:spPr>
            <a:xfrm rot="16200000" flipH="1">
              <a:off x="4324148" y="2066200"/>
              <a:ext cx="4505731" cy="352425"/>
            </a:xfrm>
            <a:prstGeom prst="line">
              <a:avLst/>
            </a:prstGeom>
            <a:ln w="15875">
              <a:solidFill>
                <a:schemeClr val="accent1">
                  <a:alpha val="72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88" name="Straight Connector 87"/>
            <p:cNvCxnSpPr/>
            <p:nvPr/>
          </p:nvCxnSpPr>
          <p:spPr>
            <a:xfrm rot="5400000">
              <a:off x="4948035" y="2051912"/>
              <a:ext cx="4505731" cy="3810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89" name="Straight Connector 88"/>
            <p:cNvCxnSpPr/>
            <p:nvPr/>
          </p:nvCxnSpPr>
          <p:spPr>
            <a:xfrm rot="5400000">
              <a:off x="5405235" y="1747112"/>
              <a:ext cx="4505731" cy="990600"/>
            </a:xfrm>
            <a:prstGeom prst="line">
              <a:avLst/>
            </a:prstGeom>
            <a:ln w="28575">
              <a:solidFill>
                <a:schemeClr val="accent1">
                  <a:alpha val="58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90" name="Straight Connector 89"/>
            <p:cNvCxnSpPr/>
            <p:nvPr/>
          </p:nvCxnSpPr>
          <p:spPr>
            <a:xfrm rot="16200000" flipH="1">
              <a:off x="2547735" y="2013814"/>
              <a:ext cx="4505731" cy="457199"/>
            </a:xfrm>
            <a:prstGeom prst="line">
              <a:avLst/>
            </a:prstGeom>
            <a:ln w="38100">
              <a:solidFill>
                <a:schemeClr val="accent1">
                  <a:alpha val="47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94" name="Rectangle 93"/>
          <p:cNvSpPr/>
          <p:nvPr/>
        </p:nvSpPr>
        <p:spPr>
          <a:xfrm>
            <a:off x="0" y="4311168"/>
            <a:ext cx="9144000" cy="1905000"/>
          </a:xfrm>
          <a:prstGeom prst="rect">
            <a:avLst/>
          </a:prstGeom>
          <a:solidFill>
            <a:schemeClr val="accent1"/>
          </a:solidFill>
          <a:ln>
            <a:noFill/>
          </a:ln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rtl="0"/>
            <a:endParaRPr lang="en-US" kern="1200">
              <a:solidFill>
                <a:prstClr val="white"/>
              </a:solidFill>
              <a:latin typeface="Tw Cen MT"/>
              <a:ea typeface="+mn-ea"/>
              <a:cs typeface="+mn-cs"/>
            </a:endParaRPr>
          </a:p>
        </p:txBody>
      </p:sp>
      <p:cxnSp>
        <p:nvCxnSpPr>
          <p:cNvPr id="96" name="Straight Connector 95"/>
          <p:cNvCxnSpPr/>
          <p:nvPr/>
        </p:nvCxnSpPr>
        <p:spPr>
          <a:xfrm>
            <a:off x="0" y="4387368"/>
            <a:ext cx="9144000" cy="1588"/>
          </a:xfrm>
          <a:prstGeom prst="line">
            <a:avLst/>
          </a:prstGeom>
          <a:ln w="19050">
            <a:solidFill>
              <a:schemeClr val="accent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97" name="Straight Connector 96"/>
          <p:cNvCxnSpPr/>
          <p:nvPr/>
        </p:nvCxnSpPr>
        <p:spPr>
          <a:xfrm>
            <a:off x="0" y="6138380"/>
            <a:ext cx="9144000" cy="1588"/>
          </a:xfrm>
          <a:prstGeom prst="line">
            <a:avLst/>
          </a:prstGeom>
          <a:ln w="19050">
            <a:solidFill>
              <a:schemeClr val="accent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5621364"/>
            <a:ext cx="8305800" cy="414649"/>
          </a:xfrm>
        </p:spPr>
        <p:txBody>
          <a:bodyPr anchor="t"/>
          <a:lstStyle>
            <a:lvl1pPr marL="0" indent="0">
              <a:buNone/>
              <a:defRPr sz="2000">
                <a:solidFill>
                  <a:srgbClr val="FFFFFF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95" name="Title 94"/>
          <p:cNvSpPr>
            <a:spLocks noGrp="1"/>
          </p:cNvSpPr>
          <p:nvPr>
            <p:ph type="title"/>
          </p:nvPr>
        </p:nvSpPr>
        <p:spPr>
          <a:xfrm>
            <a:off x="457200" y="4463568"/>
            <a:ext cx="8305800" cy="1143000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F252122-F943-4C4E-9BA3-C282B269C52A}" type="datetimeFigureOut">
              <a:rPr lang="cs-CZ" smtClean="0"/>
              <a:t>6.10.2013</a:t>
            </a:fld>
            <a:endParaRPr lang="cs-CZ"/>
          </a:p>
        </p:txBody>
      </p:sp>
      <p:sp>
        <p:nvSpPr>
          <p:cNvPr id="91" name="Footer Placeholder 90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2" name="Slide Number Placeholder 91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D0650EF-2E18-4E1C-8ED3-76054E2E7108}" type="slidenum">
              <a:rPr lang="cs-CZ" smtClean="0"/>
              <a:t>‹#›</a:t>
            </a:fld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F252122-F943-4C4E-9BA3-C282B269C52A}" type="datetimeFigureOut">
              <a:rPr lang="cs-CZ" smtClean="0"/>
              <a:t>6.10.2013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D0650EF-2E18-4E1C-8ED3-76054E2E7108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 algn="ctr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 algn="ctr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F252122-F943-4C4E-9BA3-C282B269C52A}" type="datetimeFigureOut">
              <a:rPr lang="cs-CZ" smtClean="0"/>
              <a:t>6.10.2013</a:t>
            </a:fld>
            <a:endParaRPr lang="cs-CZ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D0650EF-2E18-4E1C-8ED3-76054E2E7108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F252122-F943-4C4E-9BA3-C282B269C52A}" type="datetimeFigureOut">
              <a:rPr lang="cs-CZ" smtClean="0"/>
              <a:t>6.10.2013</a:t>
            </a:fld>
            <a:endParaRPr lang="cs-CZ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D0650EF-2E18-4E1C-8ED3-76054E2E7108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F252122-F943-4C4E-9BA3-C282B269C52A}" type="datetimeFigureOut">
              <a:rPr lang="cs-CZ" smtClean="0"/>
              <a:t>6.10.2013</a:t>
            </a:fld>
            <a:endParaRPr lang="cs-CZ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D0650EF-2E18-4E1C-8ED3-76054E2E7108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200400" y="273050"/>
            <a:ext cx="548640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F252122-F943-4C4E-9BA3-C282B269C52A}" type="datetimeFigureOut">
              <a:rPr lang="cs-CZ" smtClean="0"/>
              <a:t>6.10.2013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D0650EF-2E18-4E1C-8ED3-76054E2E7108}" type="slidenum">
              <a:rPr lang="cs-CZ" smtClean="0"/>
              <a:t>‹#›</a:t>
            </a:fld>
            <a:endParaRPr lang="cs-CZ"/>
          </a:p>
        </p:txBody>
      </p:sp>
      <p:sp>
        <p:nvSpPr>
          <p:cNvPr id="37" name="Rectangle 36"/>
          <p:cNvSpPr/>
          <p:nvPr/>
        </p:nvSpPr>
        <p:spPr>
          <a:xfrm>
            <a:off x="0" y="1563624"/>
            <a:ext cx="2761488" cy="3313176"/>
          </a:xfrm>
          <a:prstGeom prst="rect">
            <a:avLst/>
          </a:prstGeom>
          <a:solidFill>
            <a:schemeClr val="accent1"/>
          </a:solidFill>
          <a:ln>
            <a:noFill/>
          </a:ln>
          <a:effectLst>
            <a:outerShdw blurRad="50800" dist="38100" dir="2700000" algn="ctr" rotWithShape="0">
              <a:srgbClr val="000000">
                <a:alpha val="40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rtl="0"/>
            <a:endParaRPr lang="en-US" kern="1200">
              <a:solidFill>
                <a:prstClr val="white"/>
              </a:solidFill>
              <a:latin typeface="Tw Cen MT"/>
              <a:ea typeface="+mn-ea"/>
              <a:cs typeface="+mn-cs"/>
            </a:endParaRPr>
          </a:p>
        </p:txBody>
      </p:sp>
      <p:cxnSp>
        <p:nvCxnSpPr>
          <p:cNvPr id="39" name="Straight Connector 38"/>
          <p:cNvCxnSpPr/>
          <p:nvPr/>
        </p:nvCxnSpPr>
        <p:spPr>
          <a:xfrm rot="5400000">
            <a:off x="1128157" y="3221339"/>
            <a:ext cx="3017520" cy="794"/>
          </a:xfrm>
          <a:prstGeom prst="line">
            <a:avLst/>
          </a:prstGeom>
          <a:ln w="19050">
            <a:solidFill>
              <a:schemeClr val="accent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41" name="Straight Connector 40"/>
          <p:cNvCxnSpPr/>
          <p:nvPr/>
        </p:nvCxnSpPr>
        <p:spPr>
          <a:xfrm>
            <a:off x="0" y="1712976"/>
            <a:ext cx="2651760" cy="1588"/>
          </a:xfrm>
          <a:prstGeom prst="line">
            <a:avLst/>
          </a:prstGeom>
          <a:ln w="19050">
            <a:solidFill>
              <a:schemeClr val="accent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43" name="Straight Connector 42"/>
          <p:cNvCxnSpPr/>
          <p:nvPr/>
        </p:nvCxnSpPr>
        <p:spPr>
          <a:xfrm>
            <a:off x="0" y="4733544"/>
            <a:ext cx="2651760" cy="1588"/>
          </a:xfrm>
          <a:prstGeom prst="line">
            <a:avLst/>
          </a:prstGeom>
          <a:ln w="19050">
            <a:solidFill>
              <a:schemeClr val="accent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52400" y="1901952"/>
            <a:ext cx="2377440" cy="1371600"/>
          </a:xfrm>
        </p:spPr>
        <p:txBody>
          <a:bodyPr anchor="b">
            <a:normAutofit/>
          </a:bodyPr>
          <a:lstStyle>
            <a:lvl1pPr algn="l" defTabSz="914400" rtl="0" eaLnBrk="1" latinLnBrk="0" hangingPunct="1">
              <a:spcBef>
                <a:spcPct val="0"/>
              </a:spcBef>
              <a:buNone/>
              <a:tabLst>
                <a:tab pos="3830638" algn="l"/>
              </a:tabLst>
              <a:defRPr lang="en-US" sz="2600" b="1" kern="1200" cap="none" spc="20" baseline="0" dirty="0">
                <a:ln w="12700" cmpd="sng">
                  <a:solidFill>
                    <a:schemeClr val="accent6">
                      <a:satMod val="120000"/>
                      <a:shade val="80000"/>
                    </a:schemeClr>
                  </a:solidFill>
                  <a:prstDash val="solid"/>
                </a:ln>
                <a:solidFill>
                  <a:schemeClr val="accent6">
                    <a:tint val="1000"/>
                  </a:schemeClr>
                </a:solidFill>
                <a:effectLst>
                  <a:glow rad="53100">
                    <a:schemeClr val="accent6">
                      <a:satMod val="180000"/>
                      <a:alpha val="30000"/>
                    </a:schemeClr>
                  </a:glow>
                </a:effectLst>
                <a:latin typeface="+mj-lt"/>
                <a:ea typeface="+mj-ea"/>
                <a:cs typeface="+mj-cs"/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52400" y="3273552"/>
            <a:ext cx="2377440" cy="1371600"/>
          </a:xfrm>
        </p:spPr>
        <p:txBody>
          <a:bodyPr>
            <a:normAutofit/>
          </a:bodyPr>
          <a:lstStyle>
            <a:lvl1pPr marL="0" indent="0">
              <a:buNone/>
              <a:defRPr sz="1800">
                <a:solidFill>
                  <a:srgbClr val="FFFFFF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3200400" y="381000"/>
            <a:ext cx="5562600" cy="5638800"/>
          </a:xfrm>
          <a:solidFill>
            <a:schemeClr val="bg2"/>
          </a:solidFill>
          <a:ln w="88900" cap="sq">
            <a:solidFill>
              <a:srgbClr val="FFFFFF"/>
            </a:solidFill>
            <a:miter lim="800000"/>
          </a:ln>
          <a:effectLst>
            <a:outerShdw blurRad="55000" dist="18000" dir="5400000" algn="tl" rotWithShape="0">
              <a:srgbClr val="000000">
                <a:alpha val="40000"/>
              </a:srgbClr>
            </a:outerShdw>
          </a:effectLst>
          <a:scene3d>
            <a:camera prst="orthographicFront"/>
            <a:lightRig rig="twoPt" dir="t">
              <a:rot lat="0" lon="0" rev="7200000"/>
            </a:lightRig>
          </a:scene3d>
          <a:sp3d>
            <a:bevelT w="25400" h="19050"/>
            <a:contourClr>
              <a:srgbClr val="FFFFFF"/>
            </a:contourClr>
          </a:sp3d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smtClean="0"/>
              <a:t>Kliknutím na ikonu přidáte obrázek.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F252122-F943-4C4E-9BA3-C282B269C52A}" type="datetimeFigureOut">
              <a:rPr lang="cs-CZ" smtClean="0"/>
              <a:t>6.10.2013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D0650EF-2E18-4E1C-8ED3-76054E2E7108}" type="slidenum">
              <a:rPr lang="cs-CZ" smtClean="0"/>
              <a:t>‹#›</a:t>
            </a:fld>
            <a:endParaRPr lang="cs-CZ"/>
          </a:p>
        </p:txBody>
      </p:sp>
      <p:sp>
        <p:nvSpPr>
          <p:cNvPr id="33" name="Rectangle 32"/>
          <p:cNvSpPr/>
          <p:nvPr/>
        </p:nvSpPr>
        <p:spPr>
          <a:xfrm>
            <a:off x="0" y="1563624"/>
            <a:ext cx="2761488" cy="3313176"/>
          </a:xfrm>
          <a:prstGeom prst="rect">
            <a:avLst/>
          </a:prstGeom>
          <a:solidFill>
            <a:schemeClr val="accent1"/>
          </a:solidFill>
          <a:ln>
            <a:noFill/>
          </a:ln>
          <a:effectLst>
            <a:outerShdw blurRad="50800" dist="38100" dir="2700000" algn="ctr" rotWithShape="0">
              <a:srgbClr val="000000">
                <a:alpha val="40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rtl="0"/>
            <a:endParaRPr lang="en-US" kern="1200">
              <a:solidFill>
                <a:prstClr val="white"/>
              </a:solidFill>
              <a:latin typeface="Tw Cen MT"/>
              <a:ea typeface="+mn-ea"/>
              <a:cs typeface="+mn-cs"/>
            </a:endParaRPr>
          </a:p>
        </p:txBody>
      </p:sp>
      <p:cxnSp>
        <p:nvCxnSpPr>
          <p:cNvPr id="34" name="Straight Connector 33"/>
          <p:cNvCxnSpPr/>
          <p:nvPr/>
        </p:nvCxnSpPr>
        <p:spPr>
          <a:xfrm rot="5400000">
            <a:off x="1128157" y="3221339"/>
            <a:ext cx="3017520" cy="794"/>
          </a:xfrm>
          <a:prstGeom prst="line">
            <a:avLst/>
          </a:prstGeom>
          <a:ln w="19050">
            <a:solidFill>
              <a:schemeClr val="accent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5" name="Straight Connector 34"/>
          <p:cNvCxnSpPr/>
          <p:nvPr/>
        </p:nvCxnSpPr>
        <p:spPr>
          <a:xfrm>
            <a:off x="0" y="1712976"/>
            <a:ext cx="2651760" cy="1588"/>
          </a:xfrm>
          <a:prstGeom prst="line">
            <a:avLst/>
          </a:prstGeom>
          <a:ln w="19050">
            <a:solidFill>
              <a:schemeClr val="accent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60" name="Straight Connector 59"/>
          <p:cNvCxnSpPr/>
          <p:nvPr/>
        </p:nvCxnSpPr>
        <p:spPr>
          <a:xfrm>
            <a:off x="0" y="4733544"/>
            <a:ext cx="2651760" cy="1588"/>
          </a:xfrm>
          <a:prstGeom prst="line">
            <a:avLst/>
          </a:prstGeom>
          <a:ln w="19050">
            <a:solidFill>
              <a:schemeClr val="accent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55448" y="1905000"/>
            <a:ext cx="2377440" cy="1371600"/>
          </a:xfrm>
        </p:spPr>
        <p:txBody>
          <a:bodyPr anchor="b">
            <a:normAutofit/>
          </a:bodyPr>
          <a:lstStyle>
            <a:lvl1pPr algn="l">
              <a:defRPr sz="2600" b="1" cap="none" spc="20" baseline="0">
                <a:ln w="12700" cmpd="sng">
                  <a:solidFill>
                    <a:schemeClr val="accent6">
                      <a:satMod val="120000"/>
                      <a:shade val="80000"/>
                    </a:schemeClr>
                  </a:solidFill>
                  <a:prstDash val="solid"/>
                </a:ln>
                <a:solidFill>
                  <a:schemeClr val="accent6">
                    <a:tint val="1000"/>
                  </a:schemeClr>
                </a:solidFill>
                <a:effectLst>
                  <a:glow rad="53100">
                    <a:schemeClr val="accent6">
                      <a:satMod val="180000"/>
                      <a:alpha val="30000"/>
                    </a:schemeClr>
                  </a:glow>
                </a:effectLst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52400" y="3276600"/>
            <a:ext cx="2377440" cy="1371600"/>
          </a:xfrm>
        </p:spPr>
        <p:txBody>
          <a:bodyPr>
            <a:normAutofit/>
          </a:bodyPr>
          <a:lstStyle>
            <a:lvl1pPr marL="0" indent="0">
              <a:buNone/>
              <a:defRPr sz="1800">
                <a:solidFill>
                  <a:srgbClr val="FFFFFF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F252122-F943-4C4E-9BA3-C282B269C52A}" type="datetimeFigureOut">
              <a:rPr lang="cs-CZ" smtClean="0"/>
              <a:t>6.10.2013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D0650EF-2E18-4E1C-8ED3-76054E2E7108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F252122-F943-4C4E-9BA3-C282B269C52A}" type="datetimeFigureOut">
              <a:rPr lang="cs-CZ" smtClean="0"/>
              <a:t>6.10.2013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D0650EF-2E18-4E1C-8ED3-76054E2E7108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90" name="Rectangle 189"/>
          <p:cNvSpPr/>
          <p:nvPr/>
        </p:nvSpPr>
        <p:spPr>
          <a:xfrm>
            <a:off x="149352" y="137160"/>
            <a:ext cx="8869680" cy="6583680"/>
          </a:xfrm>
          <a:prstGeom prst="rect">
            <a:avLst/>
          </a:prstGeom>
          <a:noFill/>
          <a:ln w="19050" cmpd="sng">
            <a:solidFill>
              <a:schemeClr val="accent2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rtl="0"/>
            <a:endParaRPr lang="en-US" kern="1200">
              <a:solidFill>
                <a:prstClr val="white"/>
              </a:solidFill>
              <a:latin typeface="Tw Cen MT"/>
              <a:ea typeface="+mn-ea"/>
              <a:cs typeface="+mn-cs"/>
            </a:endParaRPr>
          </a:p>
        </p:txBody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12408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2"/>
                </a:solidFill>
              </a:defRPr>
            </a:lvl1pPr>
          </a:lstStyle>
          <a:p>
            <a:fld id="{7F252122-F943-4C4E-9BA3-C282B269C52A}" type="datetimeFigureOut">
              <a:rPr lang="cs-CZ" smtClean="0"/>
              <a:t>6.10.2013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2831123" y="6312408"/>
            <a:ext cx="3481754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2"/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12408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2"/>
                </a:solidFill>
              </a:defRPr>
            </a:lvl1pPr>
          </a:lstStyle>
          <a:p>
            <a:fld id="{5D0650EF-2E18-4E1C-8ED3-76054E2E7108}" type="slidenum">
              <a:rPr lang="cs-CZ" smtClean="0"/>
              <a:t>‹#›</a:t>
            </a:fld>
            <a:endParaRPr lang="cs-CZ"/>
          </a:p>
        </p:txBody>
      </p:sp>
    </p:spTree>
  </p:cSld>
  <p:clrMap bg1="dk1" tx1="lt1" bg2="dk2" tx2="lt2" accent1="accent1" accent2="accent2" accent3="accent3" accent4="accent4" accent5="accent5" accent6="accent6" hlink="hlink" folHlink="folHlink"/>
  <p:sldLayoutIdLst>
    <p:sldLayoutId id="2147483685" r:id="rId1"/>
    <p:sldLayoutId id="2147483686" r:id="rId2"/>
    <p:sldLayoutId id="2147483687" r:id="rId3"/>
    <p:sldLayoutId id="2147483688" r:id="rId4"/>
    <p:sldLayoutId id="2147483689" r:id="rId5"/>
    <p:sldLayoutId id="2147483690" r:id="rId6"/>
    <p:sldLayoutId id="2147483691" r:id="rId7"/>
    <p:sldLayoutId id="2147483692" r:id="rId8"/>
    <p:sldLayoutId id="2147483693" r:id="rId9"/>
    <p:sldLayoutId id="2147483694" r:id="rId10"/>
    <p:sldLayoutId id="2147483695" r:id="rId11"/>
  </p:sldLayoutIdLst>
  <p:txStyles>
    <p:titleStyle>
      <a:lvl1pPr algn="l" defTabSz="914400" rtl="0" eaLnBrk="1" latinLnBrk="0" hangingPunct="1">
        <a:spcBef>
          <a:spcPct val="0"/>
        </a:spcBef>
        <a:buNone/>
        <a:tabLst>
          <a:tab pos="3830638" algn="l"/>
        </a:tabLst>
        <a:defRPr sz="3600" b="1" kern="1200" cap="none" spc="50">
          <a:ln w="13335" cmpd="sng">
            <a:solidFill>
              <a:schemeClr val="accent1">
                <a:lumMod val="50000"/>
              </a:schemeClr>
            </a:solidFill>
            <a:prstDash val="solid"/>
          </a:ln>
          <a:solidFill>
            <a:schemeClr val="accent6">
              <a:tint val="1000"/>
            </a:schemeClr>
          </a:solidFill>
          <a:effectLst/>
          <a:latin typeface="+mj-lt"/>
          <a:ea typeface="+mj-ea"/>
          <a:cs typeface="+mj-cs"/>
        </a:defRPr>
      </a:lvl1pPr>
    </p:titleStyle>
    <p:bodyStyle>
      <a:lvl1pPr marL="274320" indent="-274320" algn="l" defTabSz="914400" rtl="0" eaLnBrk="1" latinLnBrk="0" hangingPunct="1">
        <a:spcBef>
          <a:spcPct val="20000"/>
        </a:spcBef>
        <a:buClr>
          <a:schemeClr val="accent1">
            <a:lumMod val="60000"/>
            <a:lumOff val="40000"/>
          </a:schemeClr>
        </a:buClr>
        <a:buFont typeface="Arial" pitchFamily="34" charset="0"/>
        <a:buChar char="•"/>
        <a:defRPr sz="2400" kern="1200">
          <a:solidFill>
            <a:schemeClr val="tx2"/>
          </a:solidFill>
          <a:latin typeface="+mn-lt"/>
          <a:ea typeface="+mn-ea"/>
          <a:cs typeface="+mn-cs"/>
        </a:defRPr>
      </a:lvl1pPr>
      <a:lvl2pPr marL="548640" indent="-182880" algn="l" defTabSz="914400" rtl="0" eaLnBrk="1" latinLnBrk="0" hangingPunct="1">
        <a:spcBef>
          <a:spcPct val="20000"/>
        </a:spcBef>
        <a:buClr>
          <a:schemeClr val="accent1">
            <a:lumMod val="60000"/>
            <a:lumOff val="40000"/>
          </a:schemeClr>
        </a:buClr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indent="-228600" algn="l" defTabSz="914400" rtl="0" eaLnBrk="1" latinLnBrk="0" hangingPunct="1">
        <a:spcBef>
          <a:spcPct val="20000"/>
        </a:spcBef>
        <a:buClr>
          <a:schemeClr val="accent2"/>
        </a:buClr>
        <a:buFont typeface="Arial" pitchFamily="34" charset="0"/>
        <a:buChar char="•"/>
        <a:defRPr sz="2000" kern="1200">
          <a:solidFill>
            <a:schemeClr val="tx2"/>
          </a:solidFill>
          <a:latin typeface="+mn-lt"/>
          <a:ea typeface="+mn-ea"/>
          <a:cs typeface="+mn-cs"/>
        </a:defRPr>
      </a:lvl3pPr>
      <a:lvl4pPr marL="1188720" indent="-228600" algn="l" defTabSz="914400" rtl="0" eaLnBrk="1" latinLnBrk="0" hangingPunct="1">
        <a:spcBef>
          <a:spcPct val="20000"/>
        </a:spcBef>
        <a:buClr>
          <a:schemeClr val="accent3"/>
        </a:buClr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463040" indent="-228600" algn="l" defTabSz="914400" rtl="0" eaLnBrk="1" latinLnBrk="0" hangingPunct="1">
        <a:spcBef>
          <a:spcPct val="20000"/>
        </a:spcBef>
        <a:buClr>
          <a:schemeClr val="accent4"/>
        </a:buClr>
        <a:buFont typeface="Arial" pitchFamily="34" charset="0"/>
        <a:buChar char="•"/>
        <a:defRPr sz="1600" kern="1200" baseline="0">
          <a:solidFill>
            <a:schemeClr val="tx2"/>
          </a:solidFill>
          <a:latin typeface="+mn-lt"/>
          <a:ea typeface="+mn-ea"/>
          <a:cs typeface="+mn-cs"/>
        </a:defRPr>
      </a:lvl5pPr>
      <a:lvl6pPr marL="1691640" indent="-182880" algn="l" defTabSz="914400" rtl="0" eaLnBrk="1" latinLnBrk="0" hangingPunct="1">
        <a:spcBef>
          <a:spcPct val="20000"/>
        </a:spcBef>
        <a:buClr>
          <a:schemeClr val="accent5"/>
        </a:buClr>
        <a:buFont typeface="Arial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6pPr>
      <a:lvl7pPr marL="1920240" indent="-182880" algn="l" defTabSz="914400" rtl="0" eaLnBrk="1" latinLnBrk="0" hangingPunct="1">
        <a:spcBef>
          <a:spcPct val="20000"/>
        </a:spcBef>
        <a:buClr>
          <a:schemeClr val="accent6"/>
        </a:buClr>
        <a:buFont typeface="Arial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7pPr>
      <a:lvl8pPr marL="2148840" indent="-182880" algn="l" defTabSz="914400" rtl="0" eaLnBrk="1" latinLnBrk="0" hangingPunct="1">
        <a:spcBef>
          <a:spcPct val="20000"/>
        </a:spcBef>
        <a:buClr>
          <a:schemeClr val="accent3"/>
        </a:buClr>
        <a:buFont typeface="Arial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8pPr>
      <a:lvl9pPr marL="2377440" indent="-182880" algn="l" defTabSz="914400" rtl="0" eaLnBrk="1" latinLnBrk="0" hangingPunct="1">
        <a:spcBef>
          <a:spcPct val="20000"/>
        </a:spcBef>
        <a:buClr>
          <a:schemeClr val="accent6"/>
        </a:buClr>
        <a:buFont typeface="Arial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png"/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pn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png"/><Relationship Id="rId2" Type="http://schemas.openxmlformats.org/officeDocument/2006/relationships/image" Target="../media/image9.pn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pn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13.png"/><Relationship Id="rId7" Type="http://schemas.openxmlformats.org/officeDocument/2006/relationships/image" Target="../media/image17.png"/><Relationship Id="rId2" Type="http://schemas.openxmlformats.org/officeDocument/2006/relationships/image" Target="../media/image12.pn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16.png"/><Relationship Id="rId5" Type="http://schemas.openxmlformats.org/officeDocument/2006/relationships/image" Target="../media/image15.png"/><Relationship Id="rId4" Type="http://schemas.openxmlformats.org/officeDocument/2006/relationships/image" Target="../media/image14.png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18.png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9.png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Obdélník 5"/>
          <p:cNvSpPr/>
          <p:nvPr/>
        </p:nvSpPr>
        <p:spPr>
          <a:xfrm>
            <a:off x="1191160" y="2132856"/>
            <a:ext cx="6266169" cy="4431983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b="1" dirty="0"/>
              <a:t> </a:t>
            </a:r>
            <a:r>
              <a:rPr lang="cs-CZ" sz="1100" b="1" dirty="0"/>
              <a:t>METODICKÝ LIST PRO ZŠ</a:t>
            </a:r>
            <a:endParaRPr lang="cs-CZ" sz="1100" dirty="0"/>
          </a:p>
          <a:p>
            <a:r>
              <a:rPr lang="cs-CZ" sz="1100" b="1" dirty="0"/>
              <a:t> Pro zpracování vzdělávacích materiálů (VM)v rámci projektu EU peníze školám</a:t>
            </a:r>
            <a:endParaRPr lang="cs-CZ" sz="1100" dirty="0"/>
          </a:p>
          <a:p>
            <a:r>
              <a:rPr lang="cs-CZ" sz="1100" b="1" dirty="0"/>
              <a:t>     </a:t>
            </a:r>
            <a:r>
              <a:rPr lang="cs-CZ" sz="1100" b="1" dirty="0" smtClean="0"/>
              <a:t>                 </a:t>
            </a:r>
            <a:r>
              <a:rPr lang="cs-CZ" sz="1100" b="1" dirty="0"/>
              <a:t>Operační program Vzdělávání pro konkurenceschopnost</a:t>
            </a:r>
            <a:endParaRPr lang="cs-CZ" sz="1100" dirty="0"/>
          </a:p>
          <a:p>
            <a:r>
              <a:rPr lang="cs-CZ" sz="1100" b="1" dirty="0"/>
              <a:t>  </a:t>
            </a:r>
            <a:endParaRPr lang="cs-CZ" sz="1100" dirty="0"/>
          </a:p>
          <a:p>
            <a:r>
              <a:rPr lang="cs-CZ" sz="1100" b="1" dirty="0"/>
              <a:t>Projekt: Moderní výuka</a:t>
            </a:r>
            <a:endParaRPr lang="cs-CZ" sz="1100" dirty="0"/>
          </a:p>
          <a:p>
            <a:r>
              <a:rPr lang="cs-CZ" sz="1100" b="1" dirty="0"/>
              <a:t> </a:t>
            </a:r>
            <a:r>
              <a:rPr lang="cs-CZ" sz="1100" b="1" dirty="0" smtClean="0"/>
              <a:t>Registrační </a:t>
            </a:r>
            <a:r>
              <a:rPr lang="cs-CZ" sz="1100" b="1" dirty="0"/>
              <a:t>číslo: CZ.1.07/1.4.00/21.3192</a:t>
            </a:r>
            <a:endParaRPr lang="cs-CZ" sz="1100" dirty="0"/>
          </a:p>
          <a:p>
            <a:r>
              <a:rPr lang="cs-CZ" sz="1100" b="1" dirty="0"/>
              <a:t> </a:t>
            </a:r>
            <a:r>
              <a:rPr lang="cs-CZ" sz="1100" b="1" dirty="0" smtClean="0"/>
              <a:t>Číslo </a:t>
            </a:r>
            <a:r>
              <a:rPr lang="cs-CZ" sz="1100" b="1" dirty="0"/>
              <a:t>DUM: </a:t>
            </a:r>
            <a:r>
              <a:rPr lang="cs-CZ" sz="1100" b="1" dirty="0" smtClean="0"/>
              <a:t>VY_32_INOVACE_5.3.15</a:t>
            </a:r>
            <a:endParaRPr lang="cs-CZ" sz="1100" dirty="0"/>
          </a:p>
          <a:p>
            <a:r>
              <a:rPr lang="cs-CZ" sz="1100" b="1" dirty="0"/>
              <a:t> </a:t>
            </a:r>
            <a:r>
              <a:rPr lang="cs-CZ" sz="1100" b="1" dirty="0" smtClean="0"/>
              <a:t>Jméno </a:t>
            </a:r>
            <a:r>
              <a:rPr lang="cs-CZ" sz="1100" b="1" dirty="0"/>
              <a:t>autora: </a:t>
            </a:r>
            <a:r>
              <a:rPr lang="cs-CZ" sz="1100" b="1" dirty="0" smtClean="0"/>
              <a:t>Mgr. Jarmila </a:t>
            </a:r>
            <a:r>
              <a:rPr lang="cs-CZ" sz="1100" b="1" dirty="0" err="1" smtClean="0"/>
              <a:t>Gécová</a:t>
            </a:r>
            <a:endParaRPr lang="cs-CZ" sz="1100" b="1" dirty="0" smtClean="0"/>
          </a:p>
          <a:p>
            <a:r>
              <a:rPr lang="cs-CZ" sz="1100" b="1" dirty="0"/>
              <a:t> </a:t>
            </a:r>
            <a:r>
              <a:rPr lang="cs-CZ" sz="1100" b="1" dirty="0" smtClean="0"/>
              <a:t>Datum</a:t>
            </a:r>
            <a:r>
              <a:rPr lang="cs-CZ" sz="1100" b="1" dirty="0"/>
              <a:t>, </a:t>
            </a:r>
            <a:r>
              <a:rPr lang="cs-CZ" sz="1100" b="1" dirty="0" smtClean="0"/>
              <a:t>období, </a:t>
            </a:r>
            <a:r>
              <a:rPr lang="cs-CZ" sz="1100" b="1" dirty="0"/>
              <a:t>kdy byl vytvořen: </a:t>
            </a:r>
            <a:r>
              <a:rPr lang="cs-CZ" sz="1100" b="1" dirty="0" smtClean="0"/>
              <a:t>prosinec 2011</a:t>
            </a:r>
          </a:p>
          <a:p>
            <a:r>
              <a:rPr lang="cs-CZ" sz="1100" b="1" dirty="0"/>
              <a:t> </a:t>
            </a:r>
            <a:r>
              <a:rPr lang="cs-CZ" sz="1100" b="1" dirty="0" smtClean="0"/>
              <a:t>Název </a:t>
            </a:r>
            <a:r>
              <a:rPr lang="cs-CZ" sz="1100" b="1" dirty="0"/>
              <a:t>práce</a:t>
            </a:r>
            <a:r>
              <a:rPr lang="cs-CZ" sz="1100" b="1" dirty="0" smtClean="0"/>
              <a:t>: Modernismus I.</a:t>
            </a:r>
            <a:endParaRPr lang="cs-CZ" sz="1100" dirty="0"/>
          </a:p>
          <a:p>
            <a:r>
              <a:rPr lang="cs-CZ" sz="1100" b="1" dirty="0"/>
              <a:t> </a:t>
            </a:r>
            <a:r>
              <a:rPr lang="cs-CZ" sz="1100" b="1" dirty="0" smtClean="0"/>
              <a:t>Předmět</a:t>
            </a:r>
            <a:r>
              <a:rPr lang="cs-CZ" sz="1100" b="1" dirty="0"/>
              <a:t>, pro který je VM určen: </a:t>
            </a:r>
            <a:r>
              <a:rPr lang="cs-CZ" sz="1100" b="1" dirty="0" err="1" smtClean="0"/>
              <a:t>Vv</a:t>
            </a:r>
            <a:endParaRPr lang="cs-CZ" sz="1100" b="1" dirty="0" smtClean="0"/>
          </a:p>
          <a:p>
            <a:r>
              <a:rPr lang="cs-CZ" sz="1100" b="1" dirty="0"/>
              <a:t> </a:t>
            </a:r>
            <a:r>
              <a:rPr lang="cs-CZ" sz="1100" b="1" dirty="0" smtClean="0"/>
              <a:t>Ročník</a:t>
            </a:r>
            <a:r>
              <a:rPr lang="cs-CZ" sz="1100" b="1" dirty="0"/>
              <a:t>, pro který je VM </a:t>
            </a:r>
            <a:r>
              <a:rPr lang="cs-CZ" sz="1100" b="1" dirty="0" smtClean="0"/>
              <a:t>určen: 7.,8.,9.</a:t>
            </a:r>
            <a:endParaRPr lang="cs-CZ" sz="1100" dirty="0"/>
          </a:p>
          <a:p>
            <a:r>
              <a:rPr lang="cs-CZ" sz="1100" b="1" dirty="0"/>
              <a:t> </a:t>
            </a:r>
            <a:r>
              <a:rPr lang="cs-CZ" sz="1100" b="1" dirty="0" smtClean="0"/>
              <a:t>Časová </a:t>
            </a:r>
            <a:r>
              <a:rPr lang="cs-CZ" sz="1100" b="1" dirty="0"/>
              <a:t>dotace</a:t>
            </a:r>
            <a:r>
              <a:rPr lang="cs-CZ" sz="1100" dirty="0"/>
              <a:t>: </a:t>
            </a:r>
            <a:r>
              <a:rPr lang="cs-CZ" sz="1100" b="1" dirty="0"/>
              <a:t>1 h</a:t>
            </a:r>
            <a:endParaRPr lang="cs-CZ" sz="1100" dirty="0"/>
          </a:p>
          <a:p>
            <a:r>
              <a:rPr lang="cs-CZ" sz="1100" b="1" dirty="0"/>
              <a:t>  </a:t>
            </a:r>
            <a:endParaRPr lang="cs-CZ" sz="1100" dirty="0"/>
          </a:p>
          <a:p>
            <a:r>
              <a:rPr lang="cs-CZ" sz="1100" b="1" dirty="0"/>
              <a:t>Vzdělávací oblast, tematický okruh, téma:</a:t>
            </a:r>
            <a:endParaRPr lang="cs-CZ" sz="1100" dirty="0"/>
          </a:p>
          <a:p>
            <a:r>
              <a:rPr lang="cs-CZ" sz="1100" b="1" dirty="0" smtClean="0"/>
              <a:t>Umění a kultura</a:t>
            </a:r>
          </a:p>
          <a:p>
            <a:r>
              <a:rPr lang="cs-CZ" sz="1100" b="1" dirty="0" smtClean="0"/>
              <a:t>Malba</a:t>
            </a:r>
          </a:p>
          <a:p>
            <a:r>
              <a:rPr lang="cs-CZ" sz="1100" b="1" dirty="0"/>
              <a:t>Modernismus</a:t>
            </a:r>
            <a:endParaRPr lang="cs-CZ" sz="1100" dirty="0"/>
          </a:p>
          <a:p>
            <a:endParaRPr lang="cs-CZ" sz="1100" b="1" dirty="0" smtClean="0"/>
          </a:p>
          <a:p>
            <a:r>
              <a:rPr lang="cs-CZ" sz="1100" b="1" dirty="0"/>
              <a:t>  </a:t>
            </a:r>
            <a:endParaRPr lang="cs-CZ" sz="1100" dirty="0"/>
          </a:p>
          <a:p>
            <a:r>
              <a:rPr lang="cs-CZ" sz="1100" b="1" dirty="0"/>
              <a:t>Metodický list, anotace- výstižný popis způsobu použití VM ve výuce:</a:t>
            </a:r>
            <a:r>
              <a:rPr lang="cs-CZ" sz="1100" dirty="0"/>
              <a:t> </a:t>
            </a:r>
          </a:p>
          <a:p>
            <a:r>
              <a:rPr lang="cs-CZ" sz="1100" dirty="0" smtClean="0"/>
              <a:t>Prezentace </a:t>
            </a:r>
            <a:r>
              <a:rPr lang="cs-CZ" sz="1100" dirty="0"/>
              <a:t>je </a:t>
            </a:r>
            <a:r>
              <a:rPr lang="cs-CZ" sz="1100" dirty="0" smtClean="0"/>
              <a:t>výukovým </a:t>
            </a:r>
            <a:r>
              <a:rPr lang="cs-CZ" sz="1100" dirty="0" smtClean="0"/>
              <a:t>materiálem k upevňování vědomostí učiva o moderních výtvarných směrech 20. století.</a:t>
            </a:r>
          </a:p>
          <a:p>
            <a:r>
              <a:rPr lang="cs-CZ" sz="1100" b="1" dirty="0"/>
              <a:t> </a:t>
            </a:r>
            <a:endParaRPr lang="cs-CZ" sz="1100" dirty="0"/>
          </a:p>
          <a:p>
            <a:r>
              <a:rPr lang="cs-CZ" sz="1100" b="1" dirty="0"/>
              <a:t>Pomůcky</a:t>
            </a:r>
            <a:r>
              <a:rPr lang="cs-CZ" sz="1100" dirty="0" smtClean="0"/>
              <a:t>: José </a:t>
            </a:r>
            <a:r>
              <a:rPr lang="cs-CZ" sz="1100" dirty="0" err="1" smtClean="0"/>
              <a:t>Pijoan</a:t>
            </a:r>
            <a:r>
              <a:rPr lang="cs-CZ" sz="1100" dirty="0" smtClean="0"/>
              <a:t> – Dějiny umění</a:t>
            </a:r>
            <a:endParaRPr lang="cs-CZ" sz="1100" dirty="0"/>
          </a:p>
        </p:txBody>
      </p:sp>
      <p:pic>
        <p:nvPicPr>
          <p:cNvPr id="2" name="obrázek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737319" y="335015"/>
            <a:ext cx="5745162" cy="1404937"/>
          </a:xfrm>
          <a:prstGeom prst="rect">
            <a:avLst/>
          </a:prstGeom>
          <a:solidFill>
            <a:srgbClr val="FFFFFF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1258907790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39552" y="404664"/>
            <a:ext cx="8229600" cy="1143000"/>
          </a:xfrm>
        </p:spPr>
        <p:txBody>
          <a:bodyPr>
            <a:normAutofit fontScale="90000"/>
          </a:bodyPr>
          <a:lstStyle/>
          <a:p>
            <a:pPr marL="571500" indent="-571500">
              <a:buFont typeface="Arial" pitchFamily="34" charset="0"/>
              <a:buChar char="•"/>
            </a:pPr>
            <a:r>
              <a:rPr lang="cs-CZ" sz="5400" dirty="0" smtClean="0">
                <a:solidFill>
                  <a:srgbClr val="FFFF00"/>
                </a:solidFill>
              </a:rPr>
              <a:t>MODERNISMUS – </a:t>
            </a:r>
            <a:r>
              <a:rPr lang="cs-CZ" sz="3100" dirty="0" smtClean="0">
                <a:solidFill>
                  <a:srgbClr val="FFFF00"/>
                </a:solidFill>
              </a:rPr>
              <a:t>počátek</a:t>
            </a:r>
            <a:br>
              <a:rPr lang="cs-CZ" sz="3100" dirty="0" smtClean="0">
                <a:solidFill>
                  <a:srgbClr val="FFFF00"/>
                </a:solidFill>
              </a:rPr>
            </a:br>
            <a:r>
              <a:rPr lang="cs-CZ" sz="3100" dirty="0" smtClean="0">
                <a:solidFill>
                  <a:srgbClr val="FFFF00"/>
                </a:solidFill>
              </a:rPr>
              <a:t>(moderní umění)                         20. století</a:t>
            </a:r>
            <a:endParaRPr lang="cs-CZ" sz="3100" dirty="0">
              <a:solidFill>
                <a:srgbClr val="FFFF0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755576" y="1988840"/>
            <a:ext cx="7571184" cy="3921299"/>
          </a:xfrm>
        </p:spPr>
        <p:txBody>
          <a:bodyPr>
            <a:normAutofit/>
          </a:bodyPr>
          <a:lstStyle/>
          <a:p>
            <a:r>
              <a:rPr lang="cs-CZ" dirty="0" smtClean="0">
                <a:solidFill>
                  <a:srgbClr val="FF0000"/>
                </a:solidFill>
              </a:rPr>
              <a:t>Není jen výtvarné umění ( malířství, sochařství, architektura), ale i literatura, film, hudba, divadlo</a:t>
            </a:r>
          </a:p>
          <a:p>
            <a:endParaRPr lang="cs-CZ" dirty="0" smtClean="0">
              <a:solidFill>
                <a:srgbClr val="FF0000"/>
              </a:solidFill>
            </a:endParaRPr>
          </a:p>
          <a:p>
            <a:r>
              <a:rPr lang="cs-CZ" dirty="0" smtClean="0">
                <a:solidFill>
                  <a:srgbClr val="FFFF00"/>
                </a:solidFill>
              </a:rPr>
              <a:t>expresionismus                    dadaismus</a:t>
            </a:r>
            <a:endParaRPr lang="cs-CZ" dirty="0">
              <a:solidFill>
                <a:srgbClr val="FFFF00"/>
              </a:solidFill>
            </a:endParaRPr>
          </a:p>
          <a:p>
            <a:r>
              <a:rPr lang="cs-CZ" dirty="0" smtClean="0">
                <a:solidFill>
                  <a:srgbClr val="FFFF00"/>
                </a:solidFill>
              </a:rPr>
              <a:t>kubismus			 </a:t>
            </a:r>
            <a:r>
              <a:rPr lang="cs-CZ" dirty="0" smtClean="0">
                <a:solidFill>
                  <a:srgbClr val="FFFF00"/>
                </a:solidFill>
              </a:rPr>
              <a:t>naivismus</a:t>
            </a:r>
            <a:r>
              <a:rPr lang="cs-CZ" dirty="0" smtClean="0">
                <a:solidFill>
                  <a:srgbClr val="FFFF00"/>
                </a:solidFill>
              </a:rPr>
              <a:t>		</a:t>
            </a:r>
          </a:p>
          <a:p>
            <a:r>
              <a:rPr lang="cs-CZ" dirty="0" smtClean="0">
                <a:solidFill>
                  <a:srgbClr val="FFFF00"/>
                </a:solidFill>
              </a:rPr>
              <a:t>abstraktivismus	     	 </a:t>
            </a:r>
            <a:r>
              <a:rPr lang="cs-CZ" dirty="0" smtClean="0">
                <a:solidFill>
                  <a:srgbClr val="FFFF00"/>
                </a:solidFill>
              </a:rPr>
              <a:t>futurismus</a:t>
            </a:r>
            <a:endParaRPr lang="cs-CZ" dirty="0" smtClean="0">
              <a:solidFill>
                <a:srgbClr val="FFFF00"/>
              </a:solidFill>
            </a:endParaRPr>
          </a:p>
          <a:p>
            <a:r>
              <a:rPr lang="cs-CZ" dirty="0" smtClean="0">
                <a:solidFill>
                  <a:srgbClr val="FFFF00"/>
                </a:solidFill>
              </a:rPr>
              <a:t>surrealismus		    </a:t>
            </a:r>
            <a:r>
              <a:rPr lang="cs-CZ" dirty="0" smtClean="0">
                <a:solidFill>
                  <a:srgbClr val="FFFF00"/>
                </a:solidFill>
              </a:rPr>
              <a:t>        </a:t>
            </a:r>
            <a:r>
              <a:rPr lang="cs-CZ" dirty="0" smtClean="0">
                <a:solidFill>
                  <a:srgbClr val="FFFF00"/>
                </a:solidFill>
              </a:rPr>
              <a:t>funkcionalismus </a:t>
            </a:r>
          </a:p>
          <a:p>
            <a:r>
              <a:rPr lang="cs-CZ" dirty="0" smtClean="0">
                <a:solidFill>
                  <a:srgbClr val="FFFF00"/>
                </a:solidFill>
              </a:rPr>
              <a:t>impresionismus		 </a:t>
            </a:r>
            <a:r>
              <a:rPr lang="cs-CZ" dirty="0" smtClean="0">
                <a:solidFill>
                  <a:srgbClr val="FFFF00"/>
                </a:solidFill>
              </a:rPr>
              <a:t>konstruktivismus</a:t>
            </a:r>
            <a:endParaRPr lang="cs-CZ" dirty="0" smtClean="0">
              <a:solidFill>
                <a:srgbClr val="FFFF00"/>
              </a:solidFill>
            </a:endParaRPr>
          </a:p>
          <a:p>
            <a:endParaRPr lang="cs-CZ" dirty="0">
              <a:solidFill>
                <a:srgbClr val="FFFF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187070269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pPr marL="685800" indent="-685800">
              <a:buFont typeface="Arial" pitchFamily="34" charset="0"/>
              <a:buChar char="•"/>
            </a:pPr>
            <a:r>
              <a:rPr lang="cs-CZ" sz="4800" dirty="0" smtClean="0">
                <a:solidFill>
                  <a:srgbClr val="FFFF00"/>
                </a:solidFill>
              </a:rPr>
              <a:t>Expresionismus – </a:t>
            </a:r>
            <a:r>
              <a:rPr lang="cs-CZ" sz="2400" dirty="0" smtClean="0">
                <a:solidFill>
                  <a:srgbClr val="FF6600"/>
                </a:solidFill>
              </a:rPr>
              <a:t>po 1. sv. válce</a:t>
            </a:r>
            <a:r>
              <a:rPr lang="cs-CZ" sz="2400" dirty="0" smtClean="0">
                <a:solidFill>
                  <a:srgbClr val="FFFF00"/>
                </a:solidFill>
              </a:rPr>
              <a:t> </a:t>
            </a:r>
            <a:r>
              <a:rPr lang="cs-CZ" sz="2700" dirty="0" smtClean="0">
                <a:solidFill>
                  <a:srgbClr val="FFFF00"/>
                </a:solidFill>
              </a:rPr>
              <a:t>cílem je </a:t>
            </a:r>
            <a:r>
              <a:rPr lang="cs-CZ" sz="2400" dirty="0" smtClean="0">
                <a:solidFill>
                  <a:srgbClr val="FFFF00"/>
                </a:solidFill>
              </a:rPr>
              <a:t>vyjádřit vlastní prožitky a pocity</a:t>
            </a:r>
            <a:endParaRPr lang="cs-CZ" sz="4800" dirty="0">
              <a:solidFill>
                <a:srgbClr val="FFFF00"/>
              </a:solidFill>
            </a:endParaRPr>
          </a:p>
        </p:txBody>
      </p:sp>
      <p:pic>
        <p:nvPicPr>
          <p:cNvPr id="1026" name="Picture 2"/>
          <p:cNvPicPr>
            <a:picLocks noGrp="1" noChangeAspect="1" noChangeArrowheads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83568" y="2060848"/>
            <a:ext cx="3597918" cy="3733567"/>
          </a:xfrm>
          <a:prstGeom prst="rect">
            <a:avLst/>
          </a:prstGeom>
          <a:noFill/>
          <a:ln w="9525">
            <a:solidFill>
              <a:schemeClr val="tx1"/>
            </a:solidFill>
            <a:miter lim="800000"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4" name="TextovéPole 3"/>
          <p:cNvSpPr txBox="1"/>
          <p:nvPr/>
        </p:nvSpPr>
        <p:spPr>
          <a:xfrm>
            <a:off x="683568" y="1556792"/>
            <a:ext cx="374738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>
                <a:solidFill>
                  <a:srgbClr val="FF6600"/>
                </a:solidFill>
              </a:rPr>
              <a:t>Vasilij </a:t>
            </a:r>
            <a:r>
              <a:rPr lang="cs-CZ" dirty="0" err="1" smtClean="0">
                <a:solidFill>
                  <a:srgbClr val="FF6600"/>
                </a:solidFill>
              </a:rPr>
              <a:t>Kandinskij</a:t>
            </a:r>
            <a:r>
              <a:rPr lang="cs-CZ" dirty="0" smtClean="0">
                <a:solidFill>
                  <a:srgbClr val="FF6600"/>
                </a:solidFill>
              </a:rPr>
              <a:t> – Moskva 1916</a:t>
            </a:r>
            <a:endParaRPr lang="cs-CZ" dirty="0">
              <a:solidFill>
                <a:srgbClr val="FF6600"/>
              </a:solidFill>
            </a:endParaRPr>
          </a:p>
        </p:txBody>
      </p:sp>
      <p:pic>
        <p:nvPicPr>
          <p:cNvPr id="1027" name="Picture 3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430950" y="2060848"/>
            <a:ext cx="3810000" cy="3724275"/>
          </a:xfrm>
          <a:prstGeom prst="rect">
            <a:avLst/>
          </a:prstGeom>
          <a:noFill/>
          <a:ln w="9525">
            <a:solidFill>
              <a:schemeClr val="tx1"/>
            </a:solidFill>
            <a:miter lim="800000"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5" name="TextovéPole 4"/>
          <p:cNvSpPr txBox="1"/>
          <p:nvPr/>
        </p:nvSpPr>
        <p:spPr>
          <a:xfrm>
            <a:off x="4466471" y="1556792"/>
            <a:ext cx="417053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>
                <a:solidFill>
                  <a:srgbClr val="FF6600"/>
                </a:solidFill>
              </a:rPr>
              <a:t>Eduard </a:t>
            </a:r>
            <a:r>
              <a:rPr lang="cs-CZ" dirty="0" err="1" smtClean="0">
                <a:solidFill>
                  <a:srgbClr val="FF6600"/>
                </a:solidFill>
              </a:rPr>
              <a:t>Munch</a:t>
            </a:r>
            <a:r>
              <a:rPr lang="cs-CZ" dirty="0" smtClean="0">
                <a:solidFill>
                  <a:srgbClr val="FF6600"/>
                </a:solidFill>
              </a:rPr>
              <a:t> – Nemocné dítě</a:t>
            </a:r>
            <a:endParaRPr lang="cs-CZ" dirty="0">
              <a:solidFill>
                <a:srgbClr val="FF6600"/>
              </a:solidFill>
            </a:endParaRPr>
          </a:p>
        </p:txBody>
      </p:sp>
      <p:sp>
        <p:nvSpPr>
          <p:cNvPr id="7" name="TextovéPole 6"/>
          <p:cNvSpPr txBox="1"/>
          <p:nvPr/>
        </p:nvSpPr>
        <p:spPr>
          <a:xfrm>
            <a:off x="683568" y="6237785"/>
            <a:ext cx="7917914" cy="24622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000" dirty="0"/>
              <a:t>http://cs.wikipedia.org/wiki/Expresionismus. </a:t>
            </a:r>
            <a:r>
              <a:rPr lang="cs-CZ" sz="1000" dirty="0" smtClean="0"/>
              <a:t>                                  http</a:t>
            </a:r>
            <a:r>
              <a:rPr lang="cs-CZ" sz="1000" dirty="0"/>
              <a:t>://</a:t>
            </a:r>
            <a:r>
              <a:rPr lang="cs-CZ" sz="1000" dirty="0" smtClean="0"/>
              <a:t>neviditelny.cz/btw-bolest-zivota-0m5-/u</a:t>
            </a:r>
            <a:endParaRPr lang="cs-CZ" sz="1000" dirty="0"/>
          </a:p>
        </p:txBody>
      </p:sp>
    </p:spTree>
    <p:extLst>
      <p:ext uri="{BB962C8B-B14F-4D97-AF65-F5344CB8AC3E}">
        <p14:creationId xmlns:p14="http://schemas.microsoft.com/office/powerpoint/2010/main" val="3275692292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dirty="0" smtClean="0">
                <a:solidFill>
                  <a:srgbClr val="FFFF00"/>
                </a:solidFill>
              </a:rPr>
              <a:t>Čeští umělci – Václav </a:t>
            </a:r>
            <a:r>
              <a:rPr lang="cs-CZ" dirty="0" err="1" smtClean="0">
                <a:solidFill>
                  <a:srgbClr val="FFFF00"/>
                </a:solidFill>
              </a:rPr>
              <a:t>Špála</a:t>
            </a:r>
            <a:r>
              <a:rPr lang="cs-CZ" dirty="0" smtClean="0">
                <a:solidFill>
                  <a:srgbClr val="FFFF00"/>
                </a:solidFill>
              </a:rPr>
              <a:t/>
            </a:r>
            <a:br>
              <a:rPr lang="cs-CZ" dirty="0" smtClean="0">
                <a:solidFill>
                  <a:srgbClr val="FFFF00"/>
                </a:solidFill>
              </a:rPr>
            </a:br>
            <a:r>
              <a:rPr lang="cs-CZ" dirty="0" smtClean="0">
                <a:solidFill>
                  <a:srgbClr val="FFFF00"/>
                </a:solidFill>
              </a:rPr>
              <a:t>                      </a:t>
            </a:r>
            <a:r>
              <a:rPr lang="cs-CZ" dirty="0" smtClean="0">
                <a:solidFill>
                  <a:srgbClr val="FFFF00"/>
                </a:solidFill>
              </a:rPr>
              <a:t>Josef </a:t>
            </a:r>
            <a:r>
              <a:rPr lang="cs-CZ" dirty="0" smtClean="0">
                <a:solidFill>
                  <a:srgbClr val="FFFF00"/>
                </a:solidFill>
              </a:rPr>
              <a:t>Čapek</a:t>
            </a:r>
            <a:endParaRPr lang="cs-CZ" dirty="0">
              <a:solidFill>
                <a:srgbClr val="FFFF00"/>
              </a:solidFill>
            </a:endParaRPr>
          </a:p>
        </p:txBody>
      </p:sp>
      <p:pic>
        <p:nvPicPr>
          <p:cNvPr id="2050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18467" y="2060848"/>
            <a:ext cx="4221967" cy="324036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4" name="TextovéPole 3"/>
          <p:cNvSpPr txBox="1"/>
          <p:nvPr/>
        </p:nvSpPr>
        <p:spPr>
          <a:xfrm>
            <a:off x="539552" y="1700808"/>
            <a:ext cx="432048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Václav </a:t>
            </a:r>
            <a:r>
              <a:rPr lang="cs-CZ" dirty="0" err="1" smtClean="0"/>
              <a:t>Špála</a:t>
            </a:r>
            <a:r>
              <a:rPr lang="cs-CZ" dirty="0" smtClean="0"/>
              <a:t> - </a:t>
            </a:r>
            <a:r>
              <a:rPr lang="cs-CZ" dirty="0" smtClean="0"/>
              <a:t>vrcholné </a:t>
            </a:r>
            <a:r>
              <a:rPr lang="cs-CZ" dirty="0" smtClean="0"/>
              <a:t>modré období</a:t>
            </a:r>
            <a:endParaRPr lang="cs-CZ" dirty="0"/>
          </a:p>
        </p:txBody>
      </p:sp>
      <p:sp>
        <p:nvSpPr>
          <p:cNvPr id="5" name="TextovéPole 4"/>
          <p:cNvSpPr txBox="1"/>
          <p:nvPr/>
        </p:nvSpPr>
        <p:spPr>
          <a:xfrm>
            <a:off x="827584" y="6381328"/>
            <a:ext cx="7632848" cy="24622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000" dirty="0"/>
              <a:t>http://creativoas.cz/vaclav-spala.phphttp://sni-svuj-sen.blog.cz/1009/lide-premysleji-spise-jen-pod-tlakem-nutnosti-nez-z-ciste-potreby</a:t>
            </a:r>
          </a:p>
        </p:txBody>
      </p:sp>
      <p:pic>
        <p:nvPicPr>
          <p:cNvPr id="2051" name="Picture 3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004048" y="2060848"/>
            <a:ext cx="3240360" cy="422150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6" name="TextovéPole 5"/>
          <p:cNvSpPr txBox="1"/>
          <p:nvPr/>
        </p:nvSpPr>
        <p:spPr>
          <a:xfrm>
            <a:off x="5004048" y="1700808"/>
            <a:ext cx="316835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Josef Čapek - Oheň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891951733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sz="4800" dirty="0" smtClean="0">
                <a:solidFill>
                  <a:srgbClr val="FFFF00"/>
                </a:solidFill>
              </a:rPr>
              <a:t>Kubismus – </a:t>
            </a:r>
            <a:r>
              <a:rPr lang="cs-CZ" sz="2700" dirty="0" smtClean="0">
                <a:solidFill>
                  <a:srgbClr val="FFFF00"/>
                </a:solidFill>
              </a:rPr>
              <a:t>řeší prostor, pohled z více úhlů</a:t>
            </a:r>
            <a:br>
              <a:rPr lang="cs-CZ" sz="2700" dirty="0" smtClean="0">
                <a:solidFill>
                  <a:srgbClr val="FFFF00"/>
                </a:solidFill>
              </a:rPr>
            </a:br>
            <a:r>
              <a:rPr lang="cs-CZ" sz="2700" dirty="0">
                <a:solidFill>
                  <a:srgbClr val="FFFF00"/>
                </a:solidFill>
              </a:rPr>
              <a:t> </a:t>
            </a:r>
            <a:r>
              <a:rPr lang="cs-CZ" sz="2700" dirty="0" smtClean="0">
                <a:solidFill>
                  <a:srgbClr val="FFFF00"/>
                </a:solidFill>
              </a:rPr>
              <a:t>                                </a:t>
            </a:r>
            <a:r>
              <a:rPr lang="cs-CZ" sz="2700" dirty="0" smtClean="0">
                <a:solidFill>
                  <a:srgbClr val="FFFF00"/>
                </a:solidFill>
              </a:rPr>
              <a:t>současně</a:t>
            </a:r>
            <a:endParaRPr lang="cs-CZ" sz="2700" dirty="0">
              <a:solidFill>
                <a:srgbClr val="FFFF00"/>
              </a:solidFill>
            </a:endParaRPr>
          </a:p>
        </p:txBody>
      </p:sp>
      <p:pic>
        <p:nvPicPr>
          <p:cNvPr id="3074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960741" y="1916832"/>
            <a:ext cx="2857500" cy="41814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4" name="TextovéPole 3"/>
          <p:cNvSpPr txBox="1"/>
          <p:nvPr/>
        </p:nvSpPr>
        <p:spPr>
          <a:xfrm>
            <a:off x="960741" y="1484784"/>
            <a:ext cx="285750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b="1" dirty="0" smtClean="0"/>
              <a:t>Josef Čapek</a:t>
            </a:r>
            <a:endParaRPr lang="cs-CZ" b="1" dirty="0"/>
          </a:p>
        </p:txBody>
      </p:sp>
      <p:sp>
        <p:nvSpPr>
          <p:cNvPr id="5" name="TextovéPole 4"/>
          <p:cNvSpPr txBox="1"/>
          <p:nvPr/>
        </p:nvSpPr>
        <p:spPr>
          <a:xfrm>
            <a:off x="960741" y="6309320"/>
            <a:ext cx="2857500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000" dirty="0"/>
              <a:t>http://kultura.sme.sk/c/4828201/najskor-treba-mat-obrazu-plne-srdce.html</a:t>
            </a:r>
          </a:p>
        </p:txBody>
      </p:sp>
      <p:pic>
        <p:nvPicPr>
          <p:cNvPr id="3075" name="Picture 3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529396" y="1916832"/>
            <a:ext cx="3354972" cy="421844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6" name="TextovéPole 5"/>
          <p:cNvSpPr txBox="1"/>
          <p:nvPr/>
        </p:nvSpPr>
        <p:spPr>
          <a:xfrm>
            <a:off x="4529396" y="1484784"/>
            <a:ext cx="335497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b="1" dirty="0" smtClean="0"/>
              <a:t>Pablo Picasso</a:t>
            </a:r>
            <a:endParaRPr lang="cs-CZ" b="1" dirty="0"/>
          </a:p>
        </p:txBody>
      </p:sp>
      <p:sp>
        <p:nvSpPr>
          <p:cNvPr id="7" name="TextovéPole 6"/>
          <p:cNvSpPr txBox="1"/>
          <p:nvPr/>
        </p:nvSpPr>
        <p:spPr>
          <a:xfrm>
            <a:off x="4529396" y="6309320"/>
            <a:ext cx="3354972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000" dirty="0"/>
              <a:t>http://</a:t>
            </a:r>
            <a:r>
              <a:rPr lang="cs-CZ" sz="1000" dirty="0" smtClean="0"/>
              <a:t>j2011/10/high-museum-of-art-picasso-to-warhol.html</a:t>
            </a:r>
            <a:endParaRPr lang="cs-CZ" sz="1000" dirty="0"/>
          </a:p>
        </p:txBody>
      </p:sp>
    </p:spTree>
    <p:extLst>
      <p:ext uri="{BB962C8B-B14F-4D97-AF65-F5344CB8AC3E}">
        <p14:creationId xmlns:p14="http://schemas.microsoft.com/office/powerpoint/2010/main" val="400653196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sz="5300" dirty="0" smtClean="0">
                <a:solidFill>
                  <a:srgbClr val="FFFF00"/>
                </a:solidFill>
              </a:rPr>
              <a:t>Abstraktivismus</a:t>
            </a:r>
            <a:r>
              <a:rPr lang="cs-CZ" dirty="0" smtClean="0">
                <a:solidFill>
                  <a:srgbClr val="FFFF00"/>
                </a:solidFill>
              </a:rPr>
              <a:t> – </a:t>
            </a:r>
            <a:r>
              <a:rPr lang="cs-CZ" sz="2700" dirty="0" smtClean="0">
                <a:solidFill>
                  <a:srgbClr val="FFFF00"/>
                </a:solidFill>
              </a:rPr>
              <a:t>nezobrazuje konkrétní věci, je založen na smyslovém vnímání</a:t>
            </a:r>
            <a:endParaRPr lang="cs-CZ" sz="2700" dirty="0">
              <a:solidFill>
                <a:srgbClr val="FFFF00"/>
              </a:solidFill>
            </a:endParaRPr>
          </a:p>
        </p:txBody>
      </p:sp>
      <p:pic>
        <p:nvPicPr>
          <p:cNvPr id="4098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165709" y="2060848"/>
            <a:ext cx="6430627" cy="407824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4" name="TextovéPole 3"/>
          <p:cNvSpPr txBox="1"/>
          <p:nvPr/>
        </p:nvSpPr>
        <p:spPr>
          <a:xfrm>
            <a:off x="2843808" y="1628800"/>
            <a:ext cx="360040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b="1" dirty="0" smtClean="0"/>
              <a:t>Alexandr </a:t>
            </a:r>
            <a:r>
              <a:rPr lang="cs-CZ" b="1" dirty="0" err="1" smtClean="0"/>
              <a:t>Kandinskij</a:t>
            </a:r>
            <a:endParaRPr lang="cs-CZ" b="1" dirty="0"/>
          </a:p>
        </p:txBody>
      </p:sp>
      <p:sp>
        <p:nvSpPr>
          <p:cNvPr id="5" name="TextovéPole 4"/>
          <p:cNvSpPr txBox="1"/>
          <p:nvPr/>
        </p:nvSpPr>
        <p:spPr>
          <a:xfrm>
            <a:off x="1165709" y="6139095"/>
            <a:ext cx="4918459" cy="24622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000" dirty="0"/>
              <a:t>http</a:t>
            </a:r>
            <a:r>
              <a:rPr lang="cs-CZ" sz="1000" dirty="0" smtClean="0"/>
              <a:t>://kandinskij.cz/c/114369/l</a:t>
            </a:r>
            <a:endParaRPr lang="cs-CZ" sz="1000" dirty="0"/>
          </a:p>
        </p:txBody>
      </p:sp>
    </p:spTree>
    <p:extLst>
      <p:ext uri="{BB962C8B-B14F-4D97-AF65-F5344CB8AC3E}">
        <p14:creationId xmlns:p14="http://schemas.microsoft.com/office/powerpoint/2010/main" val="2510665792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sz="4800" dirty="0" smtClean="0">
                <a:solidFill>
                  <a:srgbClr val="FFFF00"/>
                </a:solidFill>
              </a:rPr>
              <a:t>Surrealismus - </a:t>
            </a:r>
            <a:r>
              <a:rPr lang="cs-CZ" sz="2400" dirty="0" smtClean="0">
                <a:solidFill>
                  <a:srgbClr val="FFFF00"/>
                </a:solidFill>
              </a:rPr>
              <a:t>sny, představy, pocity</a:t>
            </a:r>
            <a:br>
              <a:rPr lang="cs-CZ" sz="2400" dirty="0" smtClean="0">
                <a:solidFill>
                  <a:srgbClr val="FFFF00"/>
                </a:solidFill>
              </a:rPr>
            </a:br>
            <a:r>
              <a:rPr lang="cs-CZ" sz="2400" dirty="0">
                <a:solidFill>
                  <a:srgbClr val="FFFF00"/>
                </a:solidFill>
              </a:rPr>
              <a:t> </a:t>
            </a:r>
            <a:r>
              <a:rPr lang="cs-CZ" sz="2400" dirty="0" smtClean="0">
                <a:solidFill>
                  <a:srgbClr val="FFFF00"/>
                </a:solidFill>
              </a:rPr>
              <a:t>                                         </a:t>
            </a:r>
            <a:r>
              <a:rPr lang="cs-CZ" sz="2400" dirty="0" smtClean="0">
                <a:solidFill>
                  <a:srgbClr val="FFFF00"/>
                </a:solidFill>
              </a:rPr>
              <a:t> </a:t>
            </a:r>
            <a:r>
              <a:rPr lang="cs-CZ" sz="2400" dirty="0" smtClean="0">
                <a:solidFill>
                  <a:srgbClr val="FFFF00"/>
                </a:solidFill>
              </a:rPr>
              <a:t>(naprosto bez </a:t>
            </a:r>
            <a:r>
              <a:rPr lang="cs-CZ" sz="2400" dirty="0" smtClean="0">
                <a:solidFill>
                  <a:srgbClr val="FFFF00"/>
                </a:solidFill>
              </a:rPr>
              <a:t>rozumu)</a:t>
            </a:r>
            <a:endParaRPr lang="cs-CZ" sz="4800" dirty="0">
              <a:solidFill>
                <a:srgbClr val="FFFF00"/>
              </a:solidFill>
            </a:endParaRPr>
          </a:p>
        </p:txBody>
      </p:sp>
      <p:pic>
        <p:nvPicPr>
          <p:cNvPr id="5122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84161" y="2036527"/>
            <a:ext cx="4057278" cy="3096344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5" name="TextovéPole 4"/>
          <p:cNvSpPr txBox="1"/>
          <p:nvPr/>
        </p:nvSpPr>
        <p:spPr>
          <a:xfrm>
            <a:off x="484161" y="6237312"/>
            <a:ext cx="8336311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000" dirty="0"/>
              <a:t>http://www.obrazy-prodej.cz/index.php?action=showdetail&amp;article=2521&amp;cat=75&amp;listpage=&amp;PHPSESSID=d3b0b3http://art.over.cz/Salvador%20Dal%ED.htm</a:t>
            </a:r>
          </a:p>
        </p:txBody>
      </p:sp>
      <p:sp>
        <p:nvSpPr>
          <p:cNvPr id="4" name="TextovéPole 3"/>
          <p:cNvSpPr txBox="1"/>
          <p:nvPr/>
        </p:nvSpPr>
        <p:spPr>
          <a:xfrm>
            <a:off x="611560" y="1412776"/>
            <a:ext cx="3816424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b="1" dirty="0" smtClean="0"/>
              <a:t>Salvátor Dalí</a:t>
            </a:r>
            <a:endParaRPr lang="cs-CZ" b="1" dirty="0"/>
          </a:p>
        </p:txBody>
      </p:sp>
      <p:pic>
        <p:nvPicPr>
          <p:cNvPr id="5123" name="Picture 3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788024" y="2036527"/>
            <a:ext cx="3867150" cy="385762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2209395703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81186" y="559034"/>
            <a:ext cx="8229600" cy="1143000"/>
          </a:xfrm>
        </p:spPr>
        <p:txBody>
          <a:bodyPr>
            <a:normAutofit fontScale="90000"/>
          </a:bodyPr>
          <a:lstStyle/>
          <a:p>
            <a:r>
              <a:rPr lang="cs-CZ" sz="4800" dirty="0" smtClean="0">
                <a:solidFill>
                  <a:srgbClr val="FFFF00"/>
                </a:solidFill>
              </a:rPr>
              <a:t>Impresionismus -</a:t>
            </a:r>
            <a:r>
              <a:rPr lang="cs-CZ" sz="2400" dirty="0" smtClean="0">
                <a:solidFill>
                  <a:srgbClr val="FFFF00"/>
                </a:solidFill>
              </a:rPr>
              <a:t>malba v přírodě (ne v ateli</a:t>
            </a:r>
            <a:r>
              <a:rPr lang="cs-CZ" sz="2400" dirty="0">
                <a:solidFill>
                  <a:srgbClr val="FFFF00"/>
                </a:solidFill>
              </a:rPr>
              <a:t>é</a:t>
            </a:r>
            <a:r>
              <a:rPr lang="cs-CZ" sz="2400" dirty="0" smtClean="0">
                <a:solidFill>
                  <a:srgbClr val="FFFF00"/>
                </a:solidFill>
              </a:rPr>
              <a:t>ru) zachycující OKAMŽITÝ DOJEM, ATMOSFÉRU místa, krátké tahy štětcem, čisté zářivé barvy </a:t>
            </a:r>
            <a:r>
              <a:rPr lang="cs-CZ" sz="1800" dirty="0" smtClean="0">
                <a:solidFill>
                  <a:srgbClr val="FFFF00"/>
                </a:solidFill>
              </a:rPr>
              <a:t>(hra světel a stínů), </a:t>
            </a:r>
            <a:r>
              <a:rPr lang="cs-CZ" sz="2200" dirty="0" smtClean="0">
                <a:solidFill>
                  <a:srgbClr val="FFFF00"/>
                </a:solidFill>
              </a:rPr>
              <a:t>kompozice zjednodušená, více dojem než detail</a:t>
            </a:r>
            <a:endParaRPr lang="cs-CZ" sz="2200" dirty="0">
              <a:solidFill>
                <a:srgbClr val="FFFF00"/>
              </a:solidFill>
            </a:endParaRPr>
          </a:p>
        </p:txBody>
      </p:sp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703516" y="2060848"/>
            <a:ext cx="5608613" cy="4312519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4" name="TextovéPole 3"/>
          <p:cNvSpPr txBox="1"/>
          <p:nvPr/>
        </p:nvSpPr>
        <p:spPr>
          <a:xfrm>
            <a:off x="1703515" y="1628800"/>
            <a:ext cx="5608613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Claude Monet - </a:t>
            </a:r>
            <a:r>
              <a:rPr lang="cs-CZ" dirty="0"/>
              <a:t>Imprese, východ </a:t>
            </a:r>
            <a:r>
              <a:rPr lang="cs-CZ" dirty="0" smtClean="0"/>
              <a:t>slunce </a:t>
            </a:r>
            <a:endParaRPr lang="cs-CZ" dirty="0"/>
          </a:p>
        </p:txBody>
      </p:sp>
      <p:sp>
        <p:nvSpPr>
          <p:cNvPr id="5" name="TextovéPole 4"/>
          <p:cNvSpPr txBox="1"/>
          <p:nvPr/>
        </p:nvSpPr>
        <p:spPr>
          <a:xfrm>
            <a:off x="1703516" y="6373367"/>
            <a:ext cx="4956716" cy="24622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000" dirty="0"/>
              <a:t>http://javoruv.blog.cz/1003/impresionismus-barevny-svet</a:t>
            </a:r>
          </a:p>
        </p:txBody>
      </p:sp>
    </p:spTree>
    <p:extLst>
      <p:ext uri="{BB962C8B-B14F-4D97-AF65-F5344CB8AC3E}">
        <p14:creationId xmlns:p14="http://schemas.microsoft.com/office/powerpoint/2010/main" val="2765892665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050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67544" y="692696"/>
            <a:ext cx="3027088" cy="2376264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4" name="TextovéPole 3"/>
          <p:cNvSpPr txBox="1"/>
          <p:nvPr/>
        </p:nvSpPr>
        <p:spPr>
          <a:xfrm>
            <a:off x="323528" y="6381328"/>
            <a:ext cx="8496944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000" dirty="0"/>
              <a:t>1http://www.wien-info.cz/albertina/impresionismus-Albertina-Viden.htm2http://www.impresionismus.cz/2009/11/07/impresionismus-v-cechach-prichod-novych-maliru/lhttp://www.galeriekocka.cz/reprodukce-impresionismus-sonnenblumen-2005/</a:t>
            </a:r>
          </a:p>
        </p:txBody>
      </p:sp>
      <p:pic>
        <p:nvPicPr>
          <p:cNvPr id="2051" name="Picture 3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227590" y="2755768"/>
            <a:ext cx="2574148" cy="362556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2052" name="Picture 4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22533" y="3501008"/>
            <a:ext cx="3276957" cy="2754204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5" name="TextovéPole 4"/>
          <p:cNvSpPr txBox="1"/>
          <p:nvPr/>
        </p:nvSpPr>
        <p:spPr>
          <a:xfrm>
            <a:off x="323528" y="188640"/>
            <a:ext cx="8496944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1Paul </a:t>
            </a:r>
            <a:r>
              <a:rPr lang="cs-CZ" dirty="0" err="1" smtClean="0"/>
              <a:t>Signac</a:t>
            </a:r>
            <a:r>
              <a:rPr lang="cs-CZ" dirty="0" smtClean="0"/>
              <a:t>, 2 Antonín Slavíček, 3 Auguste </a:t>
            </a:r>
            <a:r>
              <a:rPr lang="cs-CZ" dirty="0" err="1" smtClean="0"/>
              <a:t>Renoir</a:t>
            </a:r>
            <a:r>
              <a:rPr lang="cs-CZ" dirty="0" smtClean="0"/>
              <a:t> 4 Vincent van </a:t>
            </a:r>
            <a:r>
              <a:rPr lang="cs-CZ" dirty="0" err="1" smtClean="0"/>
              <a:t>Gogh,Césanne</a:t>
            </a:r>
            <a:endParaRPr lang="cs-CZ" dirty="0"/>
          </a:p>
        </p:txBody>
      </p:sp>
      <p:pic>
        <p:nvPicPr>
          <p:cNvPr id="2053" name="Picture 5"/>
          <p:cNvPicPr>
            <a:picLocks noChangeAspect="1" noChangeArrowheads="1"/>
          </p:cNvPicPr>
          <p:nvPr/>
        </p:nvPicPr>
        <p:blipFill rotWithShape="1"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0270" t="11900" r="12288" b="11498"/>
          <a:stretch/>
        </p:blipFill>
        <p:spPr bwMode="auto">
          <a:xfrm>
            <a:off x="3737497" y="3574157"/>
            <a:ext cx="2023478" cy="2673414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2054" name="Picture 6"/>
          <p:cNvPicPr>
            <a:picLocks noChangeAspect="1" noChangeArrowheads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707904" y="710427"/>
            <a:ext cx="2227387" cy="2795221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2055" name="Picture 7"/>
          <p:cNvPicPr>
            <a:picLocks noChangeAspect="1" noChangeArrowheads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227590" y="692696"/>
            <a:ext cx="2558368" cy="19299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6" name="TextovéPole 5"/>
          <p:cNvSpPr txBox="1"/>
          <p:nvPr/>
        </p:nvSpPr>
        <p:spPr>
          <a:xfrm>
            <a:off x="179512" y="2492896"/>
            <a:ext cx="288032" cy="21544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800" dirty="0" smtClean="0"/>
              <a:t>1</a:t>
            </a:r>
            <a:endParaRPr lang="cs-CZ" sz="800" dirty="0"/>
          </a:p>
        </p:txBody>
      </p:sp>
      <p:sp>
        <p:nvSpPr>
          <p:cNvPr id="7" name="TextovéPole 6"/>
          <p:cNvSpPr txBox="1"/>
          <p:nvPr/>
        </p:nvSpPr>
        <p:spPr>
          <a:xfrm>
            <a:off x="8820472" y="6165304"/>
            <a:ext cx="144016" cy="21544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800" dirty="0" smtClean="0"/>
              <a:t>2</a:t>
            </a:r>
            <a:endParaRPr lang="cs-CZ" sz="800" dirty="0"/>
          </a:p>
        </p:txBody>
      </p:sp>
      <p:sp>
        <p:nvSpPr>
          <p:cNvPr id="8" name="TextovéPole 7"/>
          <p:cNvSpPr txBox="1"/>
          <p:nvPr/>
        </p:nvSpPr>
        <p:spPr>
          <a:xfrm>
            <a:off x="1852999" y="3291437"/>
            <a:ext cx="216024" cy="21544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800" dirty="0" smtClean="0"/>
              <a:t>3</a:t>
            </a:r>
            <a:endParaRPr lang="cs-CZ" sz="800" dirty="0"/>
          </a:p>
        </p:txBody>
      </p:sp>
      <p:sp>
        <p:nvSpPr>
          <p:cNvPr id="9" name="TextovéPole 8"/>
          <p:cNvSpPr txBox="1"/>
          <p:nvPr/>
        </p:nvSpPr>
        <p:spPr>
          <a:xfrm>
            <a:off x="5760975" y="3506881"/>
            <a:ext cx="251185" cy="21544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800" dirty="0" smtClean="0"/>
              <a:t>4</a:t>
            </a:r>
            <a:endParaRPr lang="cs-CZ" sz="800" dirty="0"/>
          </a:p>
        </p:txBody>
      </p:sp>
      <p:sp>
        <p:nvSpPr>
          <p:cNvPr id="11" name="Šipka dolů 10"/>
          <p:cNvSpPr/>
          <p:nvPr/>
        </p:nvSpPr>
        <p:spPr>
          <a:xfrm>
            <a:off x="7960710" y="547856"/>
            <a:ext cx="412624" cy="297324"/>
          </a:xfrm>
          <a:prstGeom prst="down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17648013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marL="571500" indent="-571500">
              <a:buFont typeface="Arial" pitchFamily="34" charset="0"/>
              <a:buChar char="•"/>
            </a:pPr>
            <a:r>
              <a:rPr lang="cs-CZ" dirty="0" smtClean="0">
                <a:solidFill>
                  <a:srgbClr val="FFFF00"/>
                </a:solidFill>
              </a:rPr>
              <a:t>Vincent van </a:t>
            </a:r>
            <a:r>
              <a:rPr lang="cs-CZ" dirty="0" err="1" smtClean="0">
                <a:solidFill>
                  <a:srgbClr val="FFFF00"/>
                </a:solidFill>
              </a:rPr>
              <a:t>Gogh</a:t>
            </a:r>
            <a:r>
              <a:rPr lang="cs-CZ" dirty="0" smtClean="0">
                <a:solidFill>
                  <a:srgbClr val="FFFF00"/>
                </a:solidFill>
              </a:rPr>
              <a:t> – Slunečnice</a:t>
            </a:r>
            <a:endParaRPr lang="cs-CZ" dirty="0">
              <a:solidFill>
                <a:srgbClr val="FFFF00"/>
              </a:solidFill>
            </a:endParaRPr>
          </a:p>
        </p:txBody>
      </p:sp>
      <p:pic>
        <p:nvPicPr>
          <p:cNvPr id="3074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028698" y="1484784"/>
            <a:ext cx="7085013" cy="49053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4" name="TextovéPole 3"/>
          <p:cNvSpPr txBox="1"/>
          <p:nvPr/>
        </p:nvSpPr>
        <p:spPr>
          <a:xfrm>
            <a:off x="395536" y="6390159"/>
            <a:ext cx="8640960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000" dirty="0"/>
              <a:t>http://www.slavneobrazy.cz/gogh-vincent-slunecnice-impresionismus-obrazy-reprodukce-obrazu-plakaty?idm=4-6-2-7-1&amp;autor=Gogh,%20Vincent&amp;kam=jeden&amp;ido=1562</a:t>
            </a:r>
          </a:p>
        </p:txBody>
      </p:sp>
    </p:spTree>
    <p:extLst>
      <p:ext uri="{BB962C8B-B14F-4D97-AF65-F5344CB8AC3E}">
        <p14:creationId xmlns:p14="http://schemas.microsoft.com/office/powerpoint/2010/main" val="4281006013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err="1" smtClean="0">
                <a:solidFill>
                  <a:srgbClr val="FFFF00"/>
                </a:solidFill>
              </a:rPr>
              <a:t>Gogh</a:t>
            </a:r>
            <a:r>
              <a:rPr lang="cs-CZ" dirty="0" smtClean="0">
                <a:solidFill>
                  <a:srgbClr val="FFFF00"/>
                </a:solidFill>
              </a:rPr>
              <a:t> dospěl až k </a:t>
            </a:r>
            <a:r>
              <a:rPr lang="cs-CZ" sz="4800" dirty="0" smtClean="0">
                <a:solidFill>
                  <a:srgbClr val="FFFF00"/>
                </a:solidFill>
              </a:rPr>
              <a:t>EXPRESI</a:t>
            </a:r>
            <a:endParaRPr lang="cs-CZ" sz="4800" dirty="0">
              <a:solidFill>
                <a:srgbClr val="FFFF00"/>
              </a:solidFill>
            </a:endParaRPr>
          </a:p>
        </p:txBody>
      </p:sp>
      <p:pic>
        <p:nvPicPr>
          <p:cNvPr id="4099" name="Picture 3"/>
          <p:cNvPicPr>
            <a:picLocks noGrp="1" noChangeAspect="1" noChangeArrowheads="1"/>
          </p:cNvPicPr>
          <p:nvPr>
            <p:ph idx="1"/>
          </p:nvPr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b="3279"/>
          <a:stretch/>
        </p:blipFill>
        <p:spPr bwMode="auto">
          <a:xfrm>
            <a:off x="1475656" y="1484784"/>
            <a:ext cx="6229096" cy="495297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4" name="TextovéPole 3"/>
          <p:cNvSpPr txBox="1"/>
          <p:nvPr/>
        </p:nvSpPr>
        <p:spPr>
          <a:xfrm>
            <a:off x="899592" y="6453336"/>
            <a:ext cx="7056784" cy="24622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000" dirty="0"/>
              <a:t>http://www.galeriemodes.cz/obrazy/detail/hvezdna-noc-1025/</a:t>
            </a:r>
          </a:p>
        </p:txBody>
      </p:sp>
    </p:spTree>
    <p:extLst>
      <p:ext uri="{BB962C8B-B14F-4D97-AF65-F5344CB8AC3E}">
        <p14:creationId xmlns:p14="http://schemas.microsoft.com/office/powerpoint/2010/main" val="985585650"/>
      </p:ext>
    </p:extLst>
  </p:cSld>
  <p:clrMapOvr>
    <a:masterClrMapping/>
  </p:clrMapOvr>
</p:sld>
</file>

<file path=ppt/theme/theme1.xml><?xml version="1.0" encoding="utf-8"?>
<a:theme xmlns:a="http://schemas.openxmlformats.org/drawingml/2006/main" name="Došky">
  <a:themeElements>
    <a:clrScheme name="Došky">
      <a:dk1>
        <a:sysClr val="windowText" lastClr="000000"/>
      </a:dk1>
      <a:lt1>
        <a:sysClr val="window" lastClr="FFFFFF"/>
      </a:lt1>
      <a:dk2>
        <a:srgbClr val="1D3641"/>
      </a:dk2>
      <a:lt2>
        <a:srgbClr val="DFE6D0"/>
      </a:lt2>
      <a:accent1>
        <a:srgbClr val="759AA5"/>
      </a:accent1>
      <a:accent2>
        <a:srgbClr val="CFC60D"/>
      </a:accent2>
      <a:accent3>
        <a:srgbClr val="99987F"/>
      </a:accent3>
      <a:accent4>
        <a:srgbClr val="90AC97"/>
      </a:accent4>
      <a:accent5>
        <a:srgbClr val="FFAD1C"/>
      </a:accent5>
      <a:accent6>
        <a:srgbClr val="B9AB6F"/>
      </a:accent6>
      <a:hlink>
        <a:srgbClr val="66AACD"/>
      </a:hlink>
      <a:folHlink>
        <a:srgbClr val="809DB3"/>
      </a:folHlink>
    </a:clrScheme>
    <a:fontScheme name="Medián">
      <a:majorFont>
        <a:latin typeface="Tw Cen MT"/>
        <a:ea typeface=""/>
        <a:cs typeface=""/>
        <a:font script="Grek" typeface="Calibri"/>
        <a:font script="Cyrl" typeface="Calibri"/>
        <a:font script="Jpan" typeface="HG創英角ｺﾞｼｯｸUB"/>
        <a:font script="Hang" typeface="HY얕은샘물M"/>
        <a:font script="Hans" typeface="华文仿宋"/>
        <a:font script="Hant" typeface="微軟正黑體"/>
        <a:font script="Arab" typeface="Arial"/>
        <a:font script="Hebr" typeface="Levenim MT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Tw Cen MT"/>
        <a:ea typeface=""/>
        <a:cs typeface=""/>
        <a:font script="Grek" typeface="Calibri"/>
        <a:font script="Cyrl" typeface="Calibri"/>
        <a:font script="Jpan" typeface="HG創英角ｺﾞｼｯｸUB"/>
        <a:font script="Hang" typeface="HY얕은샘물M"/>
        <a:font script="Hans" typeface="华文仿宋"/>
        <a:font script="Hant" typeface="微軟正黑體"/>
        <a:font script="Arab" typeface="Arial"/>
        <a:font script="Hebr" typeface="Levenim MT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inorFont>
    </a:fontScheme>
    <a:fmtScheme name="Došky">
      <a:fillStyleLst>
        <a:solidFill>
          <a:schemeClr val="phClr"/>
        </a:solidFill>
        <a:gradFill rotWithShape="1">
          <a:gsLst>
            <a:gs pos="0">
              <a:schemeClr val="phClr">
                <a:tint val="79000"/>
                <a:satMod val="180000"/>
              </a:schemeClr>
            </a:gs>
            <a:gs pos="65000">
              <a:schemeClr val="phClr">
                <a:tint val="52000"/>
                <a:satMod val="250000"/>
              </a:schemeClr>
            </a:gs>
            <a:gs pos="100000">
              <a:schemeClr val="phClr">
                <a:tint val="29000"/>
                <a:satMod val="300000"/>
              </a:schemeClr>
            </a:gs>
          </a:gsLst>
          <a:lin ang="16200000" scaled="0"/>
        </a:gradFill>
        <a:gradFill rotWithShape="1">
          <a:gsLst>
            <a:gs pos="0">
              <a:schemeClr val="phClr">
                <a:shade val="15000"/>
                <a:satMod val="180000"/>
              </a:schemeClr>
            </a:gs>
            <a:gs pos="50000">
              <a:schemeClr val="phClr">
                <a:shade val="45000"/>
                <a:satMod val="170000"/>
              </a:schemeClr>
            </a:gs>
            <a:gs pos="70000">
              <a:schemeClr val="phClr">
                <a:tint val="99000"/>
                <a:shade val="65000"/>
                <a:satMod val="155000"/>
              </a:schemeClr>
            </a:gs>
            <a:gs pos="100000">
              <a:schemeClr val="phClr">
                <a:tint val="95500"/>
                <a:shade val="100000"/>
                <a:satMod val="15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15875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63500" dist="25400" dir="5400000" rotWithShape="0">
              <a:srgbClr val="000000">
                <a:alpha val="43000"/>
              </a:srgbClr>
            </a:outerShdw>
          </a:effectLst>
        </a:effectStyle>
        <a:effectStyle>
          <a:effectLst>
            <a:outerShdw blurRad="63500" dist="25400" dir="5400000" rotWithShape="0">
              <a:srgbClr val="000000">
                <a:alpha val="43000"/>
              </a:srgbClr>
            </a:outerShdw>
          </a:effectLst>
          <a:scene3d>
            <a:camera prst="orthographicFront">
              <a:rot lat="0" lon="0" rev="0"/>
            </a:camera>
            <a:lightRig rig="brightRoom" dir="t">
              <a:rot lat="0" lon="0" rev="8700000"/>
            </a:lightRig>
          </a:scene3d>
          <a:sp3d contourW="12700" prstMaterial="dkEdge">
            <a:bevelT w="0" h="0" prst="relaxedInset"/>
            <a:contourClr>
              <a:schemeClr val="phClr">
                <a:shade val="65000"/>
                <a:satMod val="150000"/>
              </a:schemeClr>
            </a:contourClr>
          </a:sp3d>
        </a:effectStyle>
        <a:effectStyle>
          <a:effectLst>
            <a:outerShdw blurRad="63500" dist="25400" dir="5400000" rotWithShape="0">
              <a:srgbClr val="000000">
                <a:alpha val="43000"/>
              </a:srgbClr>
            </a:outerShdw>
          </a:effectLst>
          <a:scene3d>
            <a:camera prst="orthographicFront">
              <a:rot lat="0" lon="0" rev="0"/>
            </a:camera>
            <a:lightRig rig="glow" dir="t">
              <a:rot lat="0" lon="0" rev="13200000"/>
            </a:lightRig>
          </a:scene3d>
          <a:sp3d prstMaterial="dkEdge">
            <a:bevelT w="63500" h="50800" prst="relaxedInset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85000"/>
                <a:shade val="95000"/>
                <a:satMod val="200000"/>
              </a:schemeClr>
            </a:gs>
            <a:gs pos="53000">
              <a:schemeClr val="phClr">
                <a:shade val="60000"/>
                <a:satMod val="220000"/>
              </a:schemeClr>
            </a:gs>
            <a:gs pos="100000">
              <a:schemeClr val="phClr">
                <a:shade val="45000"/>
                <a:satMod val="220000"/>
              </a:schemeClr>
            </a:gs>
          </a:gsLst>
          <a:lin ang="16200000" scaled="0"/>
        </a:gradFill>
        <a:gradFill rotWithShape="1">
          <a:gsLst>
            <a:gs pos="0">
              <a:schemeClr val="phClr">
                <a:tint val="83000"/>
                <a:shade val="97000"/>
                <a:satMod val="230000"/>
              </a:schemeClr>
            </a:gs>
            <a:gs pos="100000">
              <a:schemeClr val="phClr">
                <a:shade val="35000"/>
                <a:satMod val="250000"/>
              </a:schemeClr>
            </a:gs>
          </a:gsLst>
          <a:path path="circle">
            <a:fillToRect l="15000" t="50000" r="85000" b="6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Thatch</Template>
  <TotalTime>258</TotalTime>
  <Words>235</Words>
  <Application>Microsoft Office PowerPoint</Application>
  <PresentationFormat>Předvádění na obrazovce (4:3)</PresentationFormat>
  <Paragraphs>64</Paragraphs>
  <Slides>11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11</vt:i4>
      </vt:variant>
    </vt:vector>
  </HeadingPairs>
  <TitlesOfParts>
    <vt:vector size="12" baseType="lpstr">
      <vt:lpstr>Došky</vt:lpstr>
      <vt:lpstr>Prezentace aplikace PowerPoint</vt:lpstr>
      <vt:lpstr>MODERNISMUS – počátek (moderní umění)                         20. století</vt:lpstr>
      <vt:lpstr>Expresionismus – po 1. sv. válce cílem je vyjádřit vlastní prožitky a pocity</vt:lpstr>
      <vt:lpstr>Čeští umělci – Václav Špála                       Josef Čapek</vt:lpstr>
      <vt:lpstr>Kubismus – řeší prostor, pohled z více úhlů                                  současně</vt:lpstr>
      <vt:lpstr>Abstraktivismus – nezobrazuje konkrétní věci, je založen na smyslovém vnímání</vt:lpstr>
      <vt:lpstr>Surrealismus - sny, představy, pocity                                            (naprosto bez rozumu)</vt:lpstr>
      <vt:lpstr>Impresionismus -malba v přírodě (ne v ateliéru) zachycující OKAMŽITÝ DOJEM, ATMOSFÉRU místa, krátké tahy štětcem, čisté zářivé barvy (hra světel a stínů), kompozice zjednodušená, více dojem než detail</vt:lpstr>
      <vt:lpstr>Prezentace aplikace PowerPoint</vt:lpstr>
      <vt:lpstr>Vincent van Gogh – Slunečnice</vt:lpstr>
      <vt:lpstr>Gogh dospěl až k EXPRESI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Asus</dc:creator>
  <cp:lastModifiedBy>Jarmila</cp:lastModifiedBy>
  <cp:revision>23</cp:revision>
  <dcterms:created xsi:type="dcterms:W3CDTF">2011-10-25T02:22:41Z</dcterms:created>
  <dcterms:modified xsi:type="dcterms:W3CDTF">2013-10-06T08:13:55Z</dcterms:modified>
</cp:coreProperties>
</file>