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VY_32_INOVACE_5.3.16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</a:t>
            </a:r>
            <a:r>
              <a:rPr lang="cs-CZ" sz="1100" b="1" dirty="0" smtClean="0"/>
              <a:t>Mgr. Jarmila </a:t>
            </a:r>
            <a:r>
              <a:rPr lang="cs-CZ" sz="1100" b="1" dirty="0" err="1" smtClean="0"/>
              <a:t>Gécová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</a:t>
            </a:r>
            <a:r>
              <a:rPr lang="cs-CZ" sz="1100" b="1" dirty="0" smtClean="0"/>
              <a:t>období, </a:t>
            </a:r>
            <a:r>
              <a:rPr lang="cs-CZ" sz="1100" b="1" dirty="0"/>
              <a:t>kdy byl vytvořen: </a:t>
            </a:r>
            <a:r>
              <a:rPr lang="cs-CZ" sz="1100" b="1" dirty="0" smtClean="0"/>
              <a:t>prosinec 2011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</a:t>
            </a:r>
            <a:r>
              <a:rPr lang="cs-CZ" sz="1100" b="1" dirty="0" smtClean="0"/>
              <a:t>: Modernismus II.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err="1" smtClean="0"/>
              <a:t>Vv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</a:t>
            </a:r>
            <a:r>
              <a:rPr lang="cs-CZ" sz="1100" b="1" dirty="0" smtClean="0"/>
              <a:t>určen: 7.,8.,9.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Umění a kultura</a:t>
            </a:r>
          </a:p>
          <a:p>
            <a:r>
              <a:rPr lang="cs-CZ" sz="1100" b="1" dirty="0" smtClean="0"/>
              <a:t>Malba</a:t>
            </a:r>
          </a:p>
          <a:p>
            <a:r>
              <a:rPr lang="cs-CZ" sz="1100" b="1" dirty="0"/>
              <a:t>Modernismus</a:t>
            </a:r>
            <a:endParaRPr lang="cs-CZ" sz="1100" dirty="0"/>
          </a:p>
          <a:p>
            <a:endParaRPr lang="cs-CZ" sz="1100" b="1" dirty="0" smtClean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</a:t>
            </a:r>
            <a:r>
              <a:rPr lang="cs-CZ" sz="1100" dirty="0" smtClean="0"/>
              <a:t>materiálem k upevňování vědomostí učiva o moderních výtvarných směrech 20. století.</a:t>
            </a:r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 smtClean="0"/>
              <a:t>: 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496" y="357254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5400" dirty="0" smtClean="0">
                <a:solidFill>
                  <a:srgbClr val="FFFF00"/>
                </a:solidFill>
              </a:rPr>
              <a:t>MODERNISMUS – </a:t>
            </a:r>
            <a:r>
              <a:rPr lang="cs-CZ" sz="3100" dirty="0" smtClean="0">
                <a:solidFill>
                  <a:srgbClr val="FFFF00"/>
                </a:solidFill>
              </a:rPr>
              <a:t>počátek</a:t>
            </a:r>
            <a:br>
              <a:rPr lang="cs-CZ" sz="3100" dirty="0" smtClean="0">
                <a:solidFill>
                  <a:srgbClr val="FFFF00"/>
                </a:solidFill>
              </a:rPr>
            </a:br>
            <a:r>
              <a:rPr lang="cs-CZ" sz="3100" dirty="0" smtClean="0">
                <a:solidFill>
                  <a:srgbClr val="FFFF00"/>
                </a:solidFill>
              </a:rPr>
              <a:t>(moderní umění)                         20. století</a:t>
            </a:r>
            <a:endParaRPr lang="cs-CZ" sz="31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571184" cy="392129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Není jen výtvarné umění ( malířství, sochařství, architektura), ale i literatura, film, hudba, divadlo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expresionismus                  dadaismus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kubismus		      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fauvismus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abstraktivismus                   naivismus                                                  surrealismus		        </a:t>
            </a:r>
            <a:r>
              <a:rPr lang="cs-CZ" dirty="0" smtClean="0">
                <a:solidFill>
                  <a:srgbClr val="FFFF00"/>
                </a:solidFill>
              </a:rPr>
              <a:t>futurismus 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impresionismus                  </a:t>
            </a:r>
            <a:r>
              <a:rPr lang="cs-CZ" dirty="0" smtClean="0">
                <a:solidFill>
                  <a:srgbClr val="FFFF00"/>
                </a:solidFill>
              </a:rPr>
              <a:t>  funkcionalismus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pointilismus		        </a:t>
            </a:r>
            <a:r>
              <a:rPr lang="cs-CZ" dirty="0" smtClean="0">
                <a:solidFill>
                  <a:srgbClr val="FFFF00"/>
                </a:solidFill>
              </a:rPr>
              <a:t>konstruktivismus</a:t>
            </a:r>
            <a:r>
              <a:rPr lang="cs-CZ" dirty="0" smtClean="0">
                <a:solidFill>
                  <a:srgbClr val="FFFF00"/>
                </a:solidFill>
              </a:rPr>
              <a:t>	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070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FF00"/>
                </a:solidFill>
              </a:rPr>
              <a:t>Pointilismus - </a:t>
            </a:r>
            <a:r>
              <a:rPr lang="cs-CZ" sz="2400" dirty="0" smtClean="0">
                <a:solidFill>
                  <a:schemeClr val="tx1"/>
                </a:solidFill>
              </a:rPr>
              <a:t>styl malby založený na vnímání oka a mysli, drobné body základních barev vytvářejí dojem mnoha </a:t>
            </a:r>
            <a:r>
              <a:rPr lang="cs-CZ" sz="2400" dirty="0" smtClean="0">
                <a:solidFill>
                  <a:schemeClr val="tx1"/>
                </a:solidFill>
              </a:rPr>
              <a:t>RŮZNÝCH </a:t>
            </a:r>
            <a:r>
              <a:rPr lang="cs-CZ" sz="2400" dirty="0" smtClean="0">
                <a:solidFill>
                  <a:schemeClr val="tx1"/>
                </a:solidFill>
              </a:rPr>
              <a:t>barev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5"/>
            <a:ext cx="3384376" cy="458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140668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George </a:t>
            </a:r>
            <a:r>
              <a:rPr lang="cs-CZ" dirty="0" err="1" smtClean="0"/>
              <a:t>Seurat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6353745"/>
            <a:ext cx="38884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http://cs.wikipedia.org/wiki/Soubor:Seurat-La_Parade_detail.jpg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734" y="2132856"/>
            <a:ext cx="4871242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67944" y="170080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Paul </a:t>
            </a:r>
            <a:r>
              <a:rPr lang="cs-CZ" dirty="0" err="1" smtClean="0"/>
              <a:t>Signac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792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rmAutofit fontScale="90000"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dirty="0" smtClean="0">
                <a:solidFill>
                  <a:srgbClr val="FFFF00"/>
                </a:solidFill>
              </a:rPr>
              <a:t>Dadaismus – vzpoura </a:t>
            </a:r>
            <a:r>
              <a:rPr lang="cs-CZ" sz="3100" dirty="0" smtClean="0">
                <a:solidFill>
                  <a:srgbClr val="FFFF00"/>
                </a:solidFill>
              </a:rPr>
              <a:t>vznikl jako reakce na válku a její hrůzy (dada = hračka), absolutní svoboda tvorby</a:t>
            </a:r>
            <a:endParaRPr lang="cs-CZ" sz="31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dirty="0" smtClean="0"/>
              <a:t>Znamená to </a:t>
            </a:r>
            <a:r>
              <a:rPr lang="cs-CZ" dirty="0"/>
              <a:t>rozebrání nějakého předmětu na části a jeho případného složení (nebo použití takto vzniklých částí) do něčeho jiného, čímž vznikne nová dosud neznámá věc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6952"/>
            <a:ext cx="271564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6381328"/>
            <a:ext cx="81369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http://intelektualove.wordpress.com/2006/10/19/umeni-20-stoleti/http://www.fuerstenberg-dhg.de/index.php?id=dadaismus_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63785"/>
            <a:ext cx="2409056" cy="3378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6225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>
            <a:norm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dirty="0" smtClean="0">
                <a:solidFill>
                  <a:srgbClr val="FFFF00"/>
                </a:solidFill>
              </a:rPr>
              <a:t>Fauvismus -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fauve</a:t>
            </a:r>
            <a:r>
              <a:rPr lang="cs-CZ" sz="2400" dirty="0" smtClean="0">
                <a:solidFill>
                  <a:srgbClr val="FFFF00"/>
                </a:solidFill>
              </a:rPr>
              <a:t> = šelma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ostré zářivé barvy, ostré barevné protiklady, tvarové zjednodušení, obrazy působí divoce a nezkrotně </a:t>
            </a:r>
          </a:p>
          <a:p>
            <a:pPr lvl="0"/>
            <a:r>
              <a:rPr lang="cs-CZ" dirty="0"/>
              <a:t>obrazy jsou plné rovnoměrně nanášených čistých barevných ploch</a:t>
            </a:r>
          </a:p>
          <a:p>
            <a:pPr marL="252000" indent="0">
              <a:spcBef>
                <a:spcPts val="0"/>
              </a:spcBef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54000"/>
            <a:ext cx="3810000" cy="305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7" y="6411525"/>
            <a:ext cx="804013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http://intelektualove.wordpress.com/2006/10/19/umeni-20-stoleti/http://www.ibiblio.org/wm/paint/auth/gauguin/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37482"/>
            <a:ext cx="4079693" cy="3042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5" y="2996953"/>
            <a:ext cx="7968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Henri</a:t>
            </a:r>
            <a:r>
              <a:rPr lang="cs-CZ" dirty="0" smtClean="0"/>
              <a:t> </a:t>
            </a:r>
            <a:r>
              <a:rPr lang="cs-CZ" dirty="0" err="1" smtClean="0"/>
              <a:t>Matisse</a:t>
            </a:r>
            <a:r>
              <a:rPr lang="cs-CZ" dirty="0" smtClean="0"/>
              <a:t>                                              Paul </a:t>
            </a:r>
            <a:r>
              <a:rPr lang="cs-CZ" dirty="0" err="1" smtClean="0"/>
              <a:t>Gauguin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602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FF00"/>
                </a:solidFill>
              </a:rPr>
              <a:t>Naivní umění - </a:t>
            </a:r>
            <a:r>
              <a:rPr lang="cs-CZ" sz="2400" dirty="0" smtClean="0">
                <a:solidFill>
                  <a:srgbClr val="FFFF00"/>
                </a:solidFill>
              </a:rPr>
              <a:t>malba </a:t>
            </a:r>
            <a:r>
              <a:rPr lang="cs-CZ" sz="2400" dirty="0" smtClean="0">
                <a:solidFill>
                  <a:srgbClr val="FFFF00"/>
                </a:solidFill>
              </a:rPr>
              <a:t>jednoduchá </a:t>
            </a:r>
            <a:r>
              <a:rPr lang="cs-CZ" sz="2400" dirty="0" smtClean="0">
                <a:solidFill>
                  <a:srgbClr val="FFFF00"/>
                </a:solidFill>
              </a:rPr>
              <a:t>s deformovaným prostorem a perspektivou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645333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http://www.artmuseum.cz/smery_list.php?smer_id=81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3937620" cy="323541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759" y="1988840"/>
            <a:ext cx="3316287" cy="4365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9908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30917"/>
            <a:ext cx="8229600" cy="1143000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FF00"/>
                </a:solidFill>
              </a:rPr>
              <a:t>Futurismus - </a:t>
            </a:r>
            <a:r>
              <a:rPr lang="cs-CZ" sz="2700" dirty="0">
                <a:solidFill>
                  <a:srgbClr val="FFFF00"/>
                </a:solidFill>
              </a:rPr>
              <a:t>název pochází ze slova „</a:t>
            </a:r>
            <a:r>
              <a:rPr lang="cs-CZ" sz="2700" dirty="0" err="1">
                <a:solidFill>
                  <a:srgbClr val="FFFF00"/>
                </a:solidFill>
              </a:rPr>
              <a:t>future</a:t>
            </a:r>
            <a:r>
              <a:rPr lang="cs-CZ" sz="2700" dirty="0">
                <a:solidFill>
                  <a:srgbClr val="FFFF00"/>
                </a:solidFill>
              </a:rPr>
              <a:t>“ – </a:t>
            </a:r>
            <a:r>
              <a:rPr lang="cs-CZ" sz="2700" dirty="0" smtClean="0">
                <a:solidFill>
                  <a:srgbClr val="FFFF00"/>
                </a:solidFill>
              </a:rPr>
              <a:t>budoucnost, zobrazení moderní uspěchané doby, náměty – hlavně technika</a:t>
            </a:r>
            <a:br>
              <a:rPr lang="cs-CZ" sz="2700" dirty="0" smtClean="0">
                <a:solidFill>
                  <a:srgbClr val="FFFF00"/>
                </a:solidFill>
              </a:rPr>
            </a:br>
            <a:r>
              <a:rPr lang="cs-CZ" sz="2700" dirty="0"/>
              <a:t/>
            </a:r>
            <a:br>
              <a:rPr lang="cs-CZ" sz="2700" dirty="0"/>
            </a:br>
            <a:endParaRPr lang="cs-CZ" sz="2700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87" y="2132856"/>
            <a:ext cx="4286250" cy="411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6525344"/>
            <a:ext cx="49685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http://intelektualove.files.wordpress.com/2006/10/futurismus.jpeg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968" y="2071192"/>
            <a:ext cx="3715425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6687" y="1710067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Umberto </a:t>
            </a:r>
            <a:r>
              <a:rPr lang="cs-CZ" dirty="0" err="1" smtClean="0"/>
              <a:t>Boccioni</a:t>
            </a:r>
            <a:r>
              <a:rPr lang="cs-CZ" dirty="0" smtClean="0"/>
              <a:t>                                      Růžena Zátková – </a:t>
            </a:r>
            <a:r>
              <a:rPr lang="cs-CZ" sz="1400" dirty="0" smtClean="0"/>
              <a:t>uznávaná v zahraničí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20085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FF00"/>
                </a:solidFill>
              </a:rPr>
              <a:t>Funkcionalismus 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</a:p>
          <a:p>
            <a:r>
              <a:rPr lang="cs-CZ" dirty="0" smtClean="0"/>
              <a:t>stavby jsou pouze účelové (ne neumělecké)</a:t>
            </a:r>
          </a:p>
          <a:p>
            <a:r>
              <a:rPr lang="cs-CZ" dirty="0" smtClean="0"/>
              <a:t>strohé a jednoduché tvary</a:t>
            </a:r>
          </a:p>
          <a:p>
            <a:r>
              <a:rPr lang="cs-CZ" dirty="0" smtClean="0"/>
              <a:t>železo, beton, šarlatové cihly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471" y="3501007"/>
            <a:ext cx="3987800" cy="28463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357515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http://www.novinky.cz/bydleni/157404-nezapomenutelne-stavby-funkcionalistickeho-architekta-jaroslava-fragnera.htmlhttp://www.christnet.cz/magazin/clanek.asp?clanek=3071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58950"/>
            <a:ext cx="3627437" cy="2730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321297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kostel v Lounech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79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>
                <a:solidFill>
                  <a:srgbClr val="FFFF00"/>
                </a:solidFill>
              </a:rPr>
              <a:t>K</a:t>
            </a:r>
            <a:r>
              <a:rPr lang="cs-CZ" sz="4400" dirty="0" smtClean="0">
                <a:solidFill>
                  <a:srgbClr val="FFFF00"/>
                </a:solidFill>
              </a:rPr>
              <a:t>onstruktivismus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zdůrazňuje </a:t>
            </a:r>
            <a:r>
              <a:rPr lang="cs-CZ" dirty="0"/>
              <a:t>technickou dokonalost a krásu hmoty, účelnost </a:t>
            </a:r>
            <a:r>
              <a:rPr lang="cs-CZ" dirty="0" smtClean="0"/>
              <a:t>stavby</a:t>
            </a:r>
          </a:p>
          <a:p>
            <a:r>
              <a:rPr lang="cs-CZ" dirty="0" smtClean="0"/>
              <a:t>s</a:t>
            </a:r>
            <a:r>
              <a:rPr lang="cs-CZ" smtClean="0"/>
              <a:t>klo</a:t>
            </a:r>
            <a:r>
              <a:rPr lang="cs-CZ" dirty="0" smtClean="0"/>
              <a:t>, železobeton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2592288" cy="34563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381328"/>
            <a:ext cx="87129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http://neviditelnypes.lidovky.cz/architektura-bile-mesto-0wk-/p_architekt.asp?c=A101227_181744_p_architekt_wag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24944"/>
            <a:ext cx="47625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53980" y="2581917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Tančící dům v Praze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837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71614"/>
            <a:ext cx="8229600" cy="1143000"/>
          </a:xfrm>
        </p:spPr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FF00"/>
                </a:solidFill>
              </a:rPr>
              <a:t>Umění 21. stol.</a:t>
            </a:r>
            <a:endParaRPr lang="cs-CZ" sz="4400" dirty="0">
              <a:solidFill>
                <a:srgbClr val="FFFF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77" y="1214614"/>
            <a:ext cx="4381500" cy="2571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3262313" cy="4181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9318" y="6381328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http://ostrava.idnes.cz/obrazem-navrhl-vez-svobody-ted-slavneho-architekta-pozna-i-ostrava-1pg-/ostrava-zpravy.aspx?c=A100915_161549_ostrava-zpravy_jabhttp://www.designmagazin.cz/architektura/2064-bombaj-postavi-sklenene-vejce-jako-kancelare.html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645957" y="891449"/>
            <a:ext cx="32623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koncepce nové zástavy Světového obchodního centra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9" y="3950781"/>
            <a:ext cx="4029075" cy="24209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932025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444</TotalTime>
  <Words>272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MODERNISMUS – počátek (moderní umění)                         20. století</vt:lpstr>
      <vt:lpstr>Pointilismus - styl malby založený na vnímání oka a mysli, drobné body základních barev vytvářejí dojem mnoha RŮZNÝCH barev</vt:lpstr>
      <vt:lpstr>Dadaismus – vzpoura vznikl jako reakce na válku a její hrůzy (dada = hračka), absolutní svoboda tvorby</vt:lpstr>
      <vt:lpstr>Fauvismus - fauve = šelma</vt:lpstr>
      <vt:lpstr>Naivní umění - malba jednoduchá s deformovaným prostorem a perspektivou</vt:lpstr>
      <vt:lpstr>Futurismus - název pochází ze slova „future“ – budoucnost, zobrazení moderní uspěchané doby, náměty – hlavně technika  </vt:lpstr>
      <vt:lpstr>Funkcionalismus </vt:lpstr>
      <vt:lpstr>Konstruktivismus</vt:lpstr>
      <vt:lpstr>Umění 21. stol.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37</cp:revision>
  <dcterms:created xsi:type="dcterms:W3CDTF">2011-10-25T02:22:41Z</dcterms:created>
  <dcterms:modified xsi:type="dcterms:W3CDTF">2013-10-06T08:18:58Z</dcterms:modified>
</cp:coreProperties>
</file>