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Kolín V., Mnichovická 62</a:t>
          </a: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London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VY_32_INOVACE_05_AJ5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Hana Řebíčková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0846B4-754D-4499-B55E-CF056CD44579}" type="presOf" srcId="{D8197B8C-B260-4A16-BDF4-0947B075E274}" destId="{25B08C86-7E15-44DC-BE7F-FFB55DD49D12}" srcOrd="0" destOrd="0" presId="urn:microsoft.com/office/officeart/2005/8/layout/target3"/>
    <dgm:cxn modelId="{4C808495-55FC-4C51-8387-895584363764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8308915-A19D-46E9-AE3B-87B14FC8EA33}" type="presOf" srcId="{B651F6E3-6281-48DB-9319-2AEAFDAE7572}" destId="{6BB5E863-4638-4E1D-BFDE-399D028AC4ED}" srcOrd="1" destOrd="0" presId="urn:microsoft.com/office/officeart/2005/8/layout/target3"/>
    <dgm:cxn modelId="{6F9D01EB-6984-4200-94D0-43DE60D746DA}" type="presOf" srcId="{757F3AB3-0718-4624-B441-E567A8F0AB56}" destId="{333A1088-737F-45CB-B68E-254E46348037}" srcOrd="0" destOrd="0" presId="urn:microsoft.com/office/officeart/2005/8/layout/target3"/>
    <dgm:cxn modelId="{60A74DBC-05A2-4105-A125-9BAC9E536D4F}" type="presOf" srcId="{D8197B8C-B260-4A16-BDF4-0947B075E274}" destId="{5A5FFA88-C948-4069-8E93-59FA12366E83}" srcOrd="1" destOrd="0" presId="urn:microsoft.com/office/officeart/2005/8/layout/target3"/>
    <dgm:cxn modelId="{F9AA070D-EF71-4532-BE1E-45ED23E8F14B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89EA67-9E57-4336-AE8B-26EC488AE3B4}" type="presOf" srcId="{D1D4F407-5343-4D3F-B5B9-D407B03CAEB4}" destId="{AED2198E-93D5-4001-81B4-73124B309672}" srcOrd="1" destOrd="0" presId="urn:microsoft.com/office/officeart/2005/8/layout/target3"/>
    <dgm:cxn modelId="{724F4FE8-A7EA-409B-9B9F-20EC37CD674F}" type="presOf" srcId="{B651F6E3-6281-48DB-9319-2AEAFDAE7572}" destId="{619D679B-A015-4ECF-8348-D1034C574F40}" srcOrd="0" destOrd="0" presId="urn:microsoft.com/office/officeart/2005/8/layout/target3"/>
    <dgm:cxn modelId="{242A1113-3905-4CD3-BEEE-ED04F86A8384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3CD8D54-16FC-4868-877F-6E5A5912175B}" type="presParOf" srcId="{333A1088-737F-45CB-B68E-254E46348037}" destId="{F5ABB229-8D3B-4694-996A-96F23CF14429}" srcOrd="0" destOrd="0" presId="urn:microsoft.com/office/officeart/2005/8/layout/target3"/>
    <dgm:cxn modelId="{5F38276C-5FC4-4E37-AF4A-FBE1C3021B3C}" type="presParOf" srcId="{333A1088-737F-45CB-B68E-254E46348037}" destId="{F41139FD-01EE-4571-8B17-4FB00FC51163}" srcOrd="1" destOrd="0" presId="urn:microsoft.com/office/officeart/2005/8/layout/target3"/>
    <dgm:cxn modelId="{F2F0E3CC-EB49-4525-B45A-3BE30CDA543E}" type="presParOf" srcId="{333A1088-737F-45CB-B68E-254E46348037}" destId="{D005CE8C-CC26-4C3E-AC11-E15060ECD759}" srcOrd="2" destOrd="0" presId="urn:microsoft.com/office/officeart/2005/8/layout/target3"/>
    <dgm:cxn modelId="{BE0640DD-5489-4B8F-984B-8EED276D55B9}" type="presParOf" srcId="{333A1088-737F-45CB-B68E-254E46348037}" destId="{2C702D82-9B77-49B7-9568-BB8EB47C3372}" srcOrd="3" destOrd="0" presId="urn:microsoft.com/office/officeart/2005/8/layout/target3"/>
    <dgm:cxn modelId="{40636125-BF13-4376-83C7-05E68F74EE15}" type="presParOf" srcId="{333A1088-737F-45CB-B68E-254E46348037}" destId="{A52A0455-90FF-4808-ABD0-F02540D31D5A}" srcOrd="4" destOrd="0" presId="urn:microsoft.com/office/officeart/2005/8/layout/target3"/>
    <dgm:cxn modelId="{693FDDCA-1B36-438F-86F1-7886FD77E529}" type="presParOf" srcId="{333A1088-737F-45CB-B68E-254E46348037}" destId="{6140AFEC-043D-4C43-A2F9-D0F5331DF3A3}" srcOrd="5" destOrd="0" presId="urn:microsoft.com/office/officeart/2005/8/layout/target3"/>
    <dgm:cxn modelId="{93499EEE-0AC5-453D-AC7B-3D34DDB577C5}" type="presParOf" srcId="{333A1088-737F-45CB-B68E-254E46348037}" destId="{9358AC05-5D7D-4327-9F80-1AD486AEA664}" srcOrd="6" destOrd="0" presId="urn:microsoft.com/office/officeart/2005/8/layout/target3"/>
    <dgm:cxn modelId="{22E58F4A-548C-4615-A5ED-C554B1F7B19C}" type="presParOf" srcId="{333A1088-737F-45CB-B68E-254E46348037}" destId="{313FC574-E1CD-4FB4-B054-0B805CE0447D}" srcOrd="7" destOrd="0" presId="urn:microsoft.com/office/officeart/2005/8/layout/target3"/>
    <dgm:cxn modelId="{2599F193-B0EE-450D-ACE1-451F632233CE}" type="presParOf" srcId="{333A1088-737F-45CB-B68E-254E46348037}" destId="{619D679B-A015-4ECF-8348-D1034C574F40}" srcOrd="8" destOrd="0" presId="urn:microsoft.com/office/officeart/2005/8/layout/target3"/>
    <dgm:cxn modelId="{D187407F-53D2-4A8A-AC77-6B73033F8A51}" type="presParOf" srcId="{333A1088-737F-45CB-B68E-254E46348037}" destId="{322283A8-4A27-4CDA-BAE3-F381106A9174}" srcOrd="9" destOrd="0" presId="urn:microsoft.com/office/officeart/2005/8/layout/target3"/>
    <dgm:cxn modelId="{151876B8-7C56-4E07-9B19-115861282463}" type="presParOf" srcId="{333A1088-737F-45CB-B68E-254E46348037}" destId="{FFC9F71D-1B4F-4AD9-A4A6-86ADEFC8AF5C}" srcOrd="10" destOrd="0" presId="urn:microsoft.com/office/officeart/2005/8/layout/target3"/>
    <dgm:cxn modelId="{681D3C7B-BFAF-453E-BF97-02D630168A9F}" type="presParOf" srcId="{333A1088-737F-45CB-B68E-254E46348037}" destId="{25B08C86-7E15-44DC-BE7F-FFB55DD49D12}" srcOrd="11" destOrd="0" presId="urn:microsoft.com/office/officeart/2005/8/layout/target3"/>
    <dgm:cxn modelId="{9449E1DE-48EE-4ED2-88A7-8265DCF01AC2}" type="presParOf" srcId="{333A1088-737F-45CB-B68E-254E46348037}" destId="{AED2198E-93D5-4001-81B4-73124B309672}" srcOrd="12" destOrd="0" presId="urn:microsoft.com/office/officeart/2005/8/layout/target3"/>
    <dgm:cxn modelId="{86F06FA2-85FF-4422-A195-9FA7B85ABDBE}" type="presParOf" srcId="{333A1088-737F-45CB-B68E-254E46348037}" destId="{2BE915AB-18AA-4053-B92C-3BFC9ED204BB}" srcOrd="13" destOrd="0" presId="urn:microsoft.com/office/officeart/2005/8/layout/target3"/>
    <dgm:cxn modelId="{8FF7782C-70EF-4C4D-9798-2EC63FCCB7AE}" type="presParOf" srcId="{333A1088-737F-45CB-B68E-254E46348037}" destId="{6BB5E863-4638-4E1D-BFDE-399D028AC4ED}" srcOrd="14" destOrd="0" presId="urn:microsoft.com/office/officeart/2005/8/layout/target3"/>
    <dgm:cxn modelId="{3E264EB9-0C6A-4F5F-8B0B-9537DB6B4B9B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Kolín V., Mnichovická 62</a:t>
          </a:r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Hana Řebíčková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VY_32_INOVACE_05_AJ5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London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DF73-18CA-4D5A-9D15-121C20A009F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5FE3A-DA24-40DC-A0E8-A8682689D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159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DF73-18CA-4D5A-9D15-121C20A009F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5FE3A-DA24-40DC-A0E8-A8682689D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664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DF73-18CA-4D5A-9D15-121C20A009F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5FE3A-DA24-40DC-A0E8-A8682689D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87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DF73-18CA-4D5A-9D15-121C20A009F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5FE3A-DA24-40DC-A0E8-A8682689D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117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DF73-18CA-4D5A-9D15-121C20A009F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5FE3A-DA24-40DC-A0E8-A8682689D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243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DF73-18CA-4D5A-9D15-121C20A009F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5FE3A-DA24-40DC-A0E8-A8682689D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159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DF73-18CA-4D5A-9D15-121C20A009F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5FE3A-DA24-40DC-A0E8-A8682689D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996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DF73-18CA-4D5A-9D15-121C20A009F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5FE3A-DA24-40DC-A0E8-A8682689D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9228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DF73-18CA-4D5A-9D15-121C20A009F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5FE3A-DA24-40DC-A0E8-A8682689D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739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DF73-18CA-4D5A-9D15-121C20A009F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5FE3A-DA24-40DC-A0E8-A8682689D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946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DF73-18CA-4D5A-9D15-121C20A009F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5FE3A-DA24-40DC-A0E8-A8682689D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533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2DF73-18CA-4D5A-9D15-121C20A009F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B5FE3A-DA24-40DC-A0E8-A8682689D6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741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t3.gstatic.com/images?q=tbn:ANd9GcR5mNcGJOXHAGG8rS1XSfiv-VXrY3qvdP6C_0VBOOjlhTcGEqNaUA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London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t2.gstatic.com/images?q=tbn:ANd9GcRICCiYf9DRbQ24EO0cqyOeqj8mlf_-mVSH6pen_dperSVIFOMGzA" TargetMode="External"/><Relationship Id="rId2" Type="http://schemas.openxmlformats.org/officeDocument/2006/relationships/hyperlink" Target="http://t3.gstatic.com/images?q=tbn:ANd9GcQDybee1CaPRT7wfRo4pZUxr0TTpkgznkb0fgLmgcxY2tlTiQ2KyQ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t0.gstatic.com/images?q=tbn:ANd9GcRMVRtPjmbcUF-PSKScq-bqVd45QgRvQ9UHHHPRBqfaw01VgpKTgw" TargetMode="External"/><Relationship Id="rId2" Type="http://schemas.openxmlformats.org/officeDocument/2006/relationships/hyperlink" Target="http://t3.gstatic.com/images?q=tbn:ANd9GcT_0FD5YaB4ysTYZoDRBfr2xm1f7-IBbGn2PzNxSWCe-f3bTU92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43936121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1560" y="6165304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6727825" algn="l"/>
              </a:tabLst>
            </a:pPr>
            <a:r>
              <a:rPr lang="cs-CZ" dirty="0" smtClean="0"/>
              <a:t>20.12.2011</a:t>
            </a:r>
            <a:r>
              <a:rPr lang="cs-CZ" smtClean="0"/>
              <a:t>	5. </a:t>
            </a:r>
            <a:r>
              <a:rPr lang="cs-CZ" dirty="0" smtClean="0"/>
              <a:t>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4742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2060"/>
                </a:solidFill>
                <a:latin typeface="Arial Rounded MT Bold" pitchFamily="34" charset="0"/>
              </a:rPr>
              <a:t>London</a:t>
            </a:r>
            <a:endParaRPr lang="cs-CZ" sz="4800" dirty="0">
              <a:solidFill>
                <a:srgbClr val="002060"/>
              </a:solidFill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800" b="1" dirty="0" smtClean="0"/>
              <a:t>Citace</a:t>
            </a:r>
            <a:r>
              <a:rPr lang="cs-CZ" sz="1800" b="1" dirty="0"/>
              <a:t>: </a:t>
            </a:r>
            <a:r>
              <a:rPr lang="cs-CZ" sz="1800" dirty="0">
                <a:hlinkClick r:id="rId2"/>
              </a:rPr>
              <a:t>h</a:t>
            </a:r>
            <a:r>
              <a:rPr lang="cs-CZ" sz="1800" dirty="0" smtClean="0">
                <a:hlinkClick r:id="rId2"/>
              </a:rPr>
              <a:t>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t3.gstatic.com/images?q=tbn:ANd9GcR5mNcGJOXHAGG8rS1XSfiv-VXrY3qvdP6C_0VBOOjlhTcGEqNaUA</a:t>
            </a:r>
            <a:endParaRPr lang="cs-CZ" sz="1800" dirty="0" smtClean="0"/>
          </a:p>
          <a:p>
            <a:r>
              <a:rPr lang="cs-CZ" sz="1800" b="1" dirty="0" smtClean="0"/>
              <a:t>Datum: </a:t>
            </a:r>
            <a:r>
              <a:rPr lang="cs-CZ" sz="1800" dirty="0" smtClean="0"/>
              <a:t>15.12.2011</a:t>
            </a:r>
            <a:endParaRPr lang="cs-CZ" sz="1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798810"/>
            <a:ext cx="4608511" cy="2644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2926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u="sng" dirty="0" smtClean="0">
                <a:solidFill>
                  <a:srgbClr val="002060"/>
                </a:solidFill>
                <a:latin typeface="Arial Rounded MT Bold" pitchFamily="34" charset="0"/>
              </a:rPr>
              <a:t>London</a:t>
            </a:r>
            <a:endParaRPr lang="cs-CZ" sz="4800" u="sng" dirty="0">
              <a:solidFill>
                <a:srgbClr val="002060"/>
              </a:solidFill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en-US" dirty="0"/>
              <a:t>capital of England and the United </a:t>
            </a:r>
            <a:r>
              <a:rPr lang="en-US" dirty="0" smtClean="0"/>
              <a:t>Kingdom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err="1" smtClean="0"/>
              <a:t>about</a:t>
            </a:r>
            <a:r>
              <a:rPr lang="cs-CZ" dirty="0" smtClean="0"/>
              <a:t> 8 </a:t>
            </a:r>
            <a:r>
              <a:rPr lang="cs-CZ" dirty="0" err="1" smtClean="0"/>
              <a:t>million</a:t>
            </a:r>
            <a:r>
              <a:rPr lang="cs-CZ" dirty="0" smtClean="0"/>
              <a:t> </a:t>
            </a:r>
            <a:r>
              <a:rPr lang="cs-CZ" dirty="0" err="1" smtClean="0"/>
              <a:t>inhabitants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monarchy</a:t>
            </a:r>
            <a:endParaRPr lang="cs-CZ" dirty="0"/>
          </a:p>
          <a:p>
            <a:pPr>
              <a:buFont typeface="Courier New" pitchFamily="49" charset="0"/>
              <a:buChar char="o"/>
            </a:pP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b="1" dirty="0"/>
              <a:t>Citace: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en.wikipedia.org/wiki/London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9482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  <a:latin typeface="Arial Rounded MT Bold" pitchFamily="34" charset="0"/>
              </a:rPr>
              <a:t>Sights</a:t>
            </a:r>
            <a:endParaRPr lang="cs-CZ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3100" b="1" dirty="0" smtClean="0"/>
              <a:t>Buckingham </a:t>
            </a:r>
            <a:r>
              <a:rPr lang="cs-CZ" sz="3100" b="1" dirty="0" err="1" smtClean="0"/>
              <a:t>Palace</a:t>
            </a:r>
            <a:endParaRPr lang="cs-CZ" sz="3100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2300" b="1" dirty="0" smtClean="0"/>
          </a:p>
          <a:p>
            <a:pPr marL="0" indent="0">
              <a:buNone/>
            </a:pPr>
            <a:endParaRPr lang="cs-CZ" sz="2300" b="1" dirty="0"/>
          </a:p>
          <a:p>
            <a:pPr marL="0" indent="0">
              <a:buNone/>
            </a:pPr>
            <a:endParaRPr lang="cs-CZ" sz="2300" b="1" dirty="0" smtClean="0"/>
          </a:p>
          <a:p>
            <a:pPr marL="0" indent="0">
              <a:buNone/>
            </a:pPr>
            <a:endParaRPr lang="cs-CZ" sz="2300" b="1" dirty="0"/>
          </a:p>
          <a:p>
            <a:pPr marL="0" indent="0">
              <a:buNone/>
            </a:pPr>
            <a:r>
              <a:rPr lang="cs-CZ" sz="2300" b="1" dirty="0" smtClean="0"/>
              <a:t>Citace:</a:t>
            </a:r>
          </a:p>
          <a:p>
            <a:pPr marL="0" indent="0">
              <a:buNone/>
            </a:pPr>
            <a:r>
              <a:rPr lang="cs-CZ" sz="2300" dirty="0" smtClean="0">
                <a:hlinkClick r:id="rId2"/>
              </a:rPr>
              <a:t>http</a:t>
            </a:r>
            <a:r>
              <a:rPr lang="cs-CZ" sz="2300" dirty="0">
                <a:hlinkClick r:id="rId2"/>
              </a:rPr>
              <a:t>://</a:t>
            </a:r>
            <a:r>
              <a:rPr lang="cs-CZ" sz="2300" dirty="0" smtClean="0">
                <a:hlinkClick r:id="rId2"/>
              </a:rPr>
              <a:t>t3.gstatic.com/images?q=tbn:ANd9GcQDybee1CaPRT7wfRo4pZUxr0TTpkgznkb0fgLmgcxY2tlTiQ2KyQ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200" b="1" dirty="0" smtClean="0"/>
              <a:t>Datum: </a:t>
            </a:r>
            <a:r>
              <a:rPr lang="cs-CZ" sz="2200" dirty="0" smtClean="0"/>
              <a:t>15.12.2011</a:t>
            </a:r>
            <a:endParaRPr lang="cs-CZ" sz="2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3100" b="1" dirty="0" smtClean="0"/>
              <a:t>Big Ben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300" b="1" dirty="0" smtClean="0"/>
          </a:p>
          <a:p>
            <a:pPr marL="0" indent="0">
              <a:buNone/>
            </a:pPr>
            <a:endParaRPr lang="cs-CZ" sz="2300" b="1" dirty="0"/>
          </a:p>
          <a:p>
            <a:pPr marL="0" indent="0">
              <a:buNone/>
            </a:pPr>
            <a:endParaRPr lang="cs-CZ" sz="2300" b="1" dirty="0" smtClean="0"/>
          </a:p>
          <a:p>
            <a:pPr marL="0" indent="0">
              <a:buNone/>
            </a:pPr>
            <a:endParaRPr lang="cs-CZ" sz="2300" b="1" dirty="0"/>
          </a:p>
          <a:p>
            <a:pPr marL="0" indent="0">
              <a:buNone/>
            </a:pPr>
            <a:endParaRPr lang="cs-CZ" sz="2300" b="1" dirty="0" smtClean="0"/>
          </a:p>
          <a:p>
            <a:pPr marL="0" indent="0">
              <a:buNone/>
            </a:pPr>
            <a:r>
              <a:rPr lang="cs-CZ" sz="2300" b="1" dirty="0" smtClean="0"/>
              <a:t>Citace: </a:t>
            </a:r>
            <a:r>
              <a:rPr lang="cs-CZ" sz="2300" dirty="0" smtClean="0">
                <a:hlinkClick r:id="rId3"/>
              </a:rPr>
              <a:t>http</a:t>
            </a:r>
            <a:r>
              <a:rPr lang="cs-CZ" sz="2300" dirty="0">
                <a:hlinkClick r:id="rId3"/>
              </a:rPr>
              <a:t>://t2.gstatic.com/images?q=tbn:ANd9GcRICCiYf9DRbQ24EO0cqyOeqj8mlf_-</a:t>
            </a:r>
            <a:r>
              <a:rPr lang="cs-CZ" sz="2300" dirty="0" smtClean="0">
                <a:hlinkClick r:id="rId3"/>
              </a:rPr>
              <a:t>mVSH6pen_dperSVIFOMGzA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200" b="1" dirty="0" smtClean="0"/>
              <a:t>Datum: </a:t>
            </a:r>
            <a:r>
              <a:rPr lang="cs-CZ" sz="2200" dirty="0" smtClean="0"/>
              <a:t>15.12. 2011</a:t>
            </a:r>
            <a:endParaRPr lang="cs-CZ" sz="2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68580"/>
            <a:ext cx="1584176" cy="2694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97924"/>
            <a:ext cx="3168352" cy="250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8247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0000"/>
                </a:solidFill>
                <a:latin typeface="Arial Rounded MT Bold" pitchFamily="34" charset="0"/>
              </a:rPr>
              <a:t>Sights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2900" b="1" dirty="0" err="1" smtClean="0"/>
              <a:t>Westminster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Abbey</a:t>
            </a:r>
            <a:endParaRPr lang="cs-CZ" sz="2900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Citace:</a:t>
            </a: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t3.gstatic.com/images?q=tbn:ANd9GcT_0FD5YaB4ysTYZoDRBfr2xm1f7-IBbGn2PzNxSWCe-f3bTU92pg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Datum: </a:t>
            </a:r>
            <a:r>
              <a:rPr lang="cs-CZ" sz="2000" dirty="0" smtClean="0"/>
              <a:t>15.12.2011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London </a:t>
            </a:r>
            <a:r>
              <a:rPr lang="cs-CZ" b="1" dirty="0" err="1" smtClean="0"/>
              <a:t>Eye</a:t>
            </a: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Citace:</a:t>
            </a:r>
            <a:endParaRPr lang="cs-CZ" sz="2000" b="1" dirty="0"/>
          </a:p>
          <a:p>
            <a:pPr marL="0" indent="0">
              <a:buNone/>
            </a:pPr>
            <a:r>
              <a:rPr lang="cs-CZ" sz="1900" dirty="0" smtClean="0">
                <a:hlinkClick r:id="rId3"/>
              </a:rPr>
              <a:t>http</a:t>
            </a:r>
            <a:r>
              <a:rPr lang="cs-CZ" sz="1900" dirty="0">
                <a:hlinkClick r:id="rId3"/>
              </a:rPr>
              <a:t>://</a:t>
            </a:r>
            <a:r>
              <a:rPr lang="cs-CZ" sz="1900" dirty="0" smtClean="0">
                <a:hlinkClick r:id="rId3"/>
              </a:rPr>
              <a:t>t0.gstatic.com/images?q=tbn:ANd9GcRMVRtPjmbcUF-PSKScq-bqVd45QgRvQ9UHHHPRBqfaw01VgpKTgw</a:t>
            </a:r>
            <a:endParaRPr lang="cs-CZ" sz="1900" dirty="0" smtClean="0"/>
          </a:p>
          <a:p>
            <a:pPr marL="0" indent="0">
              <a:buNone/>
            </a:pPr>
            <a:endParaRPr lang="cs-CZ" sz="1900" dirty="0"/>
          </a:p>
          <a:p>
            <a:pPr marL="0" indent="0">
              <a:buNone/>
            </a:pPr>
            <a:r>
              <a:rPr lang="cs-CZ" sz="2000" b="1" dirty="0" smtClean="0"/>
              <a:t>Datum: </a:t>
            </a:r>
            <a:r>
              <a:rPr lang="cs-CZ" sz="2000" dirty="0" smtClean="0"/>
              <a:t>15.12.2011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82775"/>
            <a:ext cx="2073399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532" y="2306264"/>
            <a:ext cx="2304256" cy="2419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5332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786210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Anotace: </a:t>
            </a:r>
            <a:r>
              <a:rPr lang="cs-CZ" sz="2800" dirty="0" smtClean="0"/>
              <a:t>Materiál je určen pro práci s interaktivní tabulí. Slouží k výkladu na téma Londýn či k opakování informací.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034273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123</Words>
  <Application>Microsoft Office PowerPoint</Application>
  <PresentationFormat>Předvádění na obrazovce (4:3)</PresentationFormat>
  <Paragraphs>101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London</vt:lpstr>
      <vt:lpstr>London</vt:lpstr>
      <vt:lpstr>Sights</vt:lpstr>
      <vt:lpstr>Sights</vt:lpstr>
      <vt:lpstr>Anotace: Materiál je určen pro práci s interaktivní tabulí. Slouží k výkladu na téma Londýn či k opakování informací.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Kolín V., Mnichovická 62 Autor: Hana Řebíčková Název: VY_32_INOVACE_05_AJ5 Téma: London Číslo projektu:</dc:title>
  <dc:creator>Hana Řebíčková</dc:creator>
  <cp:lastModifiedBy>Aleš Polívka</cp:lastModifiedBy>
  <cp:revision>14</cp:revision>
  <dcterms:created xsi:type="dcterms:W3CDTF">2012-01-21T16:55:57Z</dcterms:created>
  <dcterms:modified xsi:type="dcterms:W3CDTF">2012-03-14T13:30:30Z</dcterms:modified>
</cp:coreProperties>
</file>