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8" r:id="rId1"/>
  </p:sldMasterIdLst>
  <p:notesMasterIdLst>
    <p:notesMasterId r:id="rId11"/>
  </p:notesMasterIdLst>
  <p:sldIdLst>
    <p:sldId id="256" r:id="rId2"/>
    <p:sldId id="262" r:id="rId3"/>
    <p:sldId id="267" r:id="rId4"/>
    <p:sldId id="261" r:id="rId5"/>
    <p:sldId id="266" r:id="rId6"/>
    <p:sldId id="263" r:id="rId7"/>
    <p:sldId id="264" r:id="rId8"/>
    <p:sldId id="265" r:id="rId9"/>
    <p:sldId id="260" r:id="rId10"/>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110" y="22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9EE107-A5FB-41C4-9EF1-1CC153B68B3F}" type="doc">
      <dgm:prSet loTypeId="urn:microsoft.com/office/officeart/2008/layout/VerticalCurvedList" loCatId="list" qsTypeId="urn:microsoft.com/office/officeart/2005/8/quickstyle/simple2" qsCatId="simple" csTypeId="urn:microsoft.com/office/officeart/2005/8/colors/accent1_2" csCatId="accent1" phldr="1"/>
      <dgm:spPr/>
      <dgm:t>
        <a:bodyPr/>
        <a:lstStyle/>
        <a:p>
          <a:endParaRPr lang="cs-CZ"/>
        </a:p>
      </dgm:t>
    </dgm:pt>
    <dgm:pt modelId="{3061F91D-8548-4FCB-A021-DD835A272F0F}">
      <dgm:prSet phldrT="[Text]" custT="1"/>
      <dgm:spPr/>
      <dgm:t>
        <a:bodyPr/>
        <a:lstStyle/>
        <a:p>
          <a:r>
            <a:rPr lang="cs-CZ" sz="2000" b="1" dirty="0" smtClean="0"/>
            <a:t>Téma sady: Raný středověk</a:t>
          </a:r>
          <a:endParaRPr lang="cs-CZ" sz="2000" b="1" dirty="0"/>
        </a:p>
      </dgm:t>
    </dgm:pt>
    <dgm:pt modelId="{964A7552-04A1-426D-AC2F-6455AE0A46FC}" type="parTrans" cxnId="{B8C92B4A-9E16-4C6D-8583-A1CEC081E720}">
      <dgm:prSet/>
      <dgm:spPr/>
      <dgm:t>
        <a:bodyPr/>
        <a:lstStyle/>
        <a:p>
          <a:endParaRPr lang="cs-CZ" sz="1100" b="1"/>
        </a:p>
      </dgm:t>
    </dgm:pt>
    <dgm:pt modelId="{CD2629B0-CE06-4C37-BA3E-EB383F625F73}" type="sibTrans" cxnId="{B8C92B4A-9E16-4C6D-8583-A1CEC081E720}">
      <dgm:prSet/>
      <dgm:spPr/>
      <dgm:t>
        <a:bodyPr/>
        <a:lstStyle/>
        <a:p>
          <a:endParaRPr lang="cs-CZ" sz="1100" b="1"/>
        </a:p>
      </dgm:t>
    </dgm:pt>
    <dgm:pt modelId="{A83A7CFB-B411-4357-9641-4A8443F73655}">
      <dgm:prSet phldrT="[Text]" custT="1"/>
      <dgm:spPr/>
      <dgm:t>
        <a:bodyPr/>
        <a:lstStyle/>
        <a:p>
          <a:r>
            <a:rPr lang="cs-CZ" sz="2000" b="1" dirty="0" smtClean="0"/>
            <a:t>Autor: Mgr. Jiří Lux</a:t>
          </a:r>
        </a:p>
      </dgm:t>
    </dgm:pt>
    <dgm:pt modelId="{F3C4A836-23AC-4E41-B6D6-51221E7E6743}" type="sibTrans" cxnId="{F3146557-2E3C-46DA-A4FD-8B230B837C60}">
      <dgm:prSet/>
      <dgm:spPr/>
      <dgm:t>
        <a:bodyPr/>
        <a:lstStyle/>
        <a:p>
          <a:endParaRPr lang="cs-CZ" sz="1100" b="1"/>
        </a:p>
      </dgm:t>
    </dgm:pt>
    <dgm:pt modelId="{97616D95-5DD7-4F6A-B2B9-47EBAD36AF82}" type="parTrans" cxnId="{F3146557-2E3C-46DA-A4FD-8B230B837C60}">
      <dgm:prSet/>
      <dgm:spPr/>
      <dgm:t>
        <a:bodyPr/>
        <a:lstStyle/>
        <a:p>
          <a:endParaRPr lang="cs-CZ" sz="1100" b="1"/>
        </a:p>
      </dgm:t>
    </dgm:pt>
    <dgm:pt modelId="{E392F34A-E55D-43D5-AEDD-49027298B816}">
      <dgm:prSet phldrT="[Text]" custT="1"/>
      <dgm:spPr/>
      <dgm:t>
        <a:bodyPr/>
        <a:lstStyle/>
        <a:p>
          <a:r>
            <a:rPr lang="cs-CZ" sz="2000" b="1" dirty="0" smtClean="0"/>
            <a:t>Číslo projektu: </a:t>
          </a:r>
          <a:r>
            <a:rPr lang="cs-CZ" sz="2000" dirty="0" smtClean="0"/>
            <a:t>CZ.1.07/1.4.00/21.3315</a:t>
          </a:r>
          <a:endParaRPr lang="cs-CZ" sz="2000" b="1" dirty="0"/>
        </a:p>
      </dgm:t>
    </dgm:pt>
    <dgm:pt modelId="{BC40F3DB-7514-4A20-8E05-98AEEC263C22}" type="parTrans" cxnId="{85DD460C-C999-4113-86D0-07CE61C390A7}">
      <dgm:prSet/>
      <dgm:spPr/>
      <dgm:t>
        <a:bodyPr/>
        <a:lstStyle/>
        <a:p>
          <a:endParaRPr lang="cs-CZ"/>
        </a:p>
      </dgm:t>
    </dgm:pt>
    <dgm:pt modelId="{9093FE33-FB2C-41B0-8F18-5CB6446B7DEF}" type="sibTrans" cxnId="{85DD460C-C999-4113-86D0-07CE61C390A7}">
      <dgm:prSet/>
      <dgm:spPr/>
      <dgm:t>
        <a:bodyPr/>
        <a:lstStyle/>
        <a:p>
          <a:endParaRPr lang="cs-CZ"/>
        </a:p>
      </dgm:t>
    </dgm:pt>
    <dgm:pt modelId="{8D78E2D7-18A7-41DD-9962-57B3FE2BEBDD}">
      <dgm:prSet/>
      <dgm:spPr/>
      <dgm:t>
        <a:bodyPr/>
        <a:lstStyle/>
        <a:p>
          <a:r>
            <a:rPr lang="cs-CZ" b="1" dirty="0" smtClean="0"/>
            <a:t>Datum/období: září 2013</a:t>
          </a:r>
          <a:endParaRPr lang="cs-CZ" b="1" dirty="0"/>
        </a:p>
      </dgm:t>
    </dgm:pt>
    <dgm:pt modelId="{7010D3F4-D5D1-4966-89A1-DF5353CA0871}" type="parTrans" cxnId="{15F5E694-5784-48A5-A635-B8CBDBFD6748}">
      <dgm:prSet/>
      <dgm:spPr/>
      <dgm:t>
        <a:bodyPr/>
        <a:lstStyle/>
        <a:p>
          <a:endParaRPr lang="cs-CZ"/>
        </a:p>
      </dgm:t>
    </dgm:pt>
    <dgm:pt modelId="{377E22FB-7E54-457A-B361-770C5D7E2397}" type="sibTrans" cxnId="{15F5E694-5784-48A5-A635-B8CBDBFD6748}">
      <dgm:prSet/>
      <dgm:spPr/>
      <dgm:t>
        <a:bodyPr/>
        <a:lstStyle/>
        <a:p>
          <a:endParaRPr lang="cs-CZ"/>
        </a:p>
      </dgm:t>
    </dgm:pt>
    <dgm:pt modelId="{A6F0E638-0CDE-4E1F-BB57-10C18463C623}">
      <dgm:prSet/>
      <dgm:spPr/>
      <dgm:t>
        <a:bodyPr/>
        <a:lstStyle/>
        <a:p>
          <a:endParaRPr lang="cs-CZ"/>
        </a:p>
      </dgm:t>
    </dgm:pt>
    <dgm:pt modelId="{00411118-6576-416C-BD8F-DA7F795DDF12}" type="parTrans" cxnId="{A6EAC2AC-C10D-4EB4-9ADF-5A79DC737E27}">
      <dgm:prSet/>
      <dgm:spPr/>
      <dgm:t>
        <a:bodyPr/>
        <a:lstStyle/>
        <a:p>
          <a:endParaRPr lang="cs-CZ"/>
        </a:p>
      </dgm:t>
    </dgm:pt>
    <dgm:pt modelId="{5E32EA29-68D1-4F1E-9F33-DE2095689CF9}" type="sibTrans" cxnId="{A6EAC2AC-C10D-4EB4-9ADF-5A79DC737E27}">
      <dgm:prSet/>
      <dgm:spPr/>
      <dgm:t>
        <a:bodyPr/>
        <a:lstStyle/>
        <a:p>
          <a:endParaRPr lang="cs-CZ"/>
        </a:p>
      </dgm:t>
    </dgm:pt>
    <dgm:pt modelId="{C2200E29-BB28-4C8B-831C-215F0DB864A0}">
      <dgm:prSet phldrT="[Text]" custT="1"/>
      <dgm:spPr/>
      <dgm:t>
        <a:bodyPr/>
        <a:lstStyle/>
        <a:p>
          <a:r>
            <a:rPr lang="cs-CZ" sz="2000" b="1" dirty="0" smtClean="0"/>
            <a:t>Název</a:t>
          </a:r>
          <a:r>
            <a:rPr lang="cs-CZ" sz="2000" b="1" smtClean="0"/>
            <a:t>: </a:t>
          </a:r>
          <a:r>
            <a:rPr lang="cs-CZ" sz="2000" b="0" smtClean="0"/>
            <a:t>VY_32_INOVACE_01_STĚHOVÁNÍ NÁROD</a:t>
          </a:r>
          <a:r>
            <a:rPr lang="cs-CZ" sz="2000" b="0" smtClean="0">
              <a:latin typeface="Times New Roman"/>
              <a:cs typeface="Times New Roman"/>
            </a:rPr>
            <a:t>Ů</a:t>
          </a:r>
          <a:endParaRPr lang="cs-CZ" sz="2000" b="1" dirty="0"/>
        </a:p>
      </dgm:t>
    </dgm:pt>
    <dgm:pt modelId="{782E67AB-0504-46AF-BF9B-47F83D671665}" type="parTrans" cxnId="{1EFB5119-6C51-4289-B242-BBE33F3142FE}">
      <dgm:prSet/>
      <dgm:spPr/>
      <dgm:t>
        <a:bodyPr/>
        <a:lstStyle/>
        <a:p>
          <a:endParaRPr lang="cs-CZ"/>
        </a:p>
      </dgm:t>
    </dgm:pt>
    <dgm:pt modelId="{11485CD3-2CFD-4986-895C-DA5D198C579C}" type="sibTrans" cxnId="{1EFB5119-6C51-4289-B242-BBE33F3142FE}">
      <dgm:prSet/>
      <dgm:spPr/>
      <dgm:t>
        <a:bodyPr/>
        <a:lstStyle/>
        <a:p>
          <a:endParaRPr lang="cs-CZ"/>
        </a:p>
      </dgm:t>
    </dgm:pt>
    <dgm:pt modelId="{9C0CD981-713F-47B3-AE2F-2963F2684A6F}" type="pres">
      <dgm:prSet presAssocID="{BA9EE107-A5FB-41C4-9EF1-1CC153B68B3F}" presName="Name0" presStyleCnt="0">
        <dgm:presLayoutVars>
          <dgm:chMax val="7"/>
          <dgm:chPref val="7"/>
          <dgm:dir/>
        </dgm:presLayoutVars>
      </dgm:prSet>
      <dgm:spPr/>
      <dgm:t>
        <a:bodyPr/>
        <a:lstStyle/>
        <a:p>
          <a:endParaRPr lang="cs-CZ"/>
        </a:p>
      </dgm:t>
    </dgm:pt>
    <dgm:pt modelId="{96773A7D-3367-4F53-A2D2-EA5770AFFDB3}" type="pres">
      <dgm:prSet presAssocID="{BA9EE107-A5FB-41C4-9EF1-1CC153B68B3F}" presName="Name1" presStyleCnt="0"/>
      <dgm:spPr/>
      <dgm:t>
        <a:bodyPr/>
        <a:lstStyle/>
        <a:p>
          <a:endParaRPr lang="cs-CZ"/>
        </a:p>
      </dgm:t>
    </dgm:pt>
    <dgm:pt modelId="{F31B7103-6E88-4DB9-9888-CB9E0B3FEEF8}" type="pres">
      <dgm:prSet presAssocID="{BA9EE107-A5FB-41C4-9EF1-1CC153B68B3F}" presName="cycle" presStyleCnt="0"/>
      <dgm:spPr/>
      <dgm:t>
        <a:bodyPr/>
        <a:lstStyle/>
        <a:p>
          <a:endParaRPr lang="cs-CZ"/>
        </a:p>
      </dgm:t>
    </dgm:pt>
    <dgm:pt modelId="{F7A92DE4-3445-4B9B-AF3D-F2DA6F69C25D}" type="pres">
      <dgm:prSet presAssocID="{BA9EE107-A5FB-41C4-9EF1-1CC153B68B3F}" presName="srcNode" presStyleLbl="node1" presStyleIdx="0" presStyleCnt="5"/>
      <dgm:spPr/>
      <dgm:t>
        <a:bodyPr/>
        <a:lstStyle/>
        <a:p>
          <a:endParaRPr lang="cs-CZ"/>
        </a:p>
      </dgm:t>
    </dgm:pt>
    <dgm:pt modelId="{EF104B90-7E69-4918-A202-E6F91FC6E413}" type="pres">
      <dgm:prSet presAssocID="{BA9EE107-A5FB-41C4-9EF1-1CC153B68B3F}" presName="conn" presStyleLbl="parChTrans1D2" presStyleIdx="0" presStyleCnt="1" custLinFactNeighborX="4205" custLinFactNeighborY="804"/>
      <dgm:spPr/>
      <dgm:t>
        <a:bodyPr/>
        <a:lstStyle/>
        <a:p>
          <a:endParaRPr lang="cs-CZ"/>
        </a:p>
      </dgm:t>
    </dgm:pt>
    <dgm:pt modelId="{F5A5022A-2B1C-4F3B-B289-BC099E9CE92F}" type="pres">
      <dgm:prSet presAssocID="{BA9EE107-A5FB-41C4-9EF1-1CC153B68B3F}" presName="extraNode" presStyleLbl="node1" presStyleIdx="0" presStyleCnt="5"/>
      <dgm:spPr/>
      <dgm:t>
        <a:bodyPr/>
        <a:lstStyle/>
        <a:p>
          <a:endParaRPr lang="cs-CZ"/>
        </a:p>
      </dgm:t>
    </dgm:pt>
    <dgm:pt modelId="{F16BA6F4-95DE-4E28-BF94-6459A70C4A6D}" type="pres">
      <dgm:prSet presAssocID="{BA9EE107-A5FB-41C4-9EF1-1CC153B68B3F}" presName="dstNode" presStyleLbl="node1" presStyleIdx="0" presStyleCnt="5"/>
      <dgm:spPr/>
      <dgm:t>
        <a:bodyPr/>
        <a:lstStyle/>
        <a:p>
          <a:endParaRPr lang="cs-CZ"/>
        </a:p>
      </dgm:t>
    </dgm:pt>
    <dgm:pt modelId="{F036299F-AF4D-4DAF-ABF5-87E8CC3FEF1B}" type="pres">
      <dgm:prSet presAssocID="{A83A7CFB-B411-4357-9641-4A8443F73655}" presName="text_1" presStyleLbl="node1" presStyleIdx="0" presStyleCnt="5">
        <dgm:presLayoutVars>
          <dgm:bulletEnabled val="1"/>
        </dgm:presLayoutVars>
      </dgm:prSet>
      <dgm:spPr/>
      <dgm:t>
        <a:bodyPr/>
        <a:lstStyle/>
        <a:p>
          <a:endParaRPr lang="cs-CZ"/>
        </a:p>
      </dgm:t>
    </dgm:pt>
    <dgm:pt modelId="{40B95986-31F6-48A6-A8D8-D04AC3BEDA92}" type="pres">
      <dgm:prSet presAssocID="{A83A7CFB-B411-4357-9641-4A8443F73655}" presName="accent_1" presStyleCnt="0"/>
      <dgm:spPr/>
      <dgm:t>
        <a:bodyPr/>
        <a:lstStyle/>
        <a:p>
          <a:endParaRPr lang="cs-CZ"/>
        </a:p>
      </dgm:t>
    </dgm:pt>
    <dgm:pt modelId="{112F553D-60C2-4CC4-948D-0369F51C4DB0}" type="pres">
      <dgm:prSet presAssocID="{A83A7CFB-B411-4357-9641-4A8443F73655}" presName="accentRepeatNode" presStyleLbl="solidFgAcc1" presStyleIdx="0" presStyleCnt="5"/>
      <dgm:spPr/>
      <dgm:t>
        <a:bodyPr/>
        <a:lstStyle/>
        <a:p>
          <a:endParaRPr lang="cs-CZ"/>
        </a:p>
      </dgm:t>
    </dgm:pt>
    <dgm:pt modelId="{A1781B13-DE10-4169-ABDE-0384026A6B34}" type="pres">
      <dgm:prSet presAssocID="{8D78E2D7-18A7-41DD-9962-57B3FE2BEBDD}" presName="text_2" presStyleLbl="node1" presStyleIdx="1" presStyleCnt="5">
        <dgm:presLayoutVars>
          <dgm:bulletEnabled val="1"/>
        </dgm:presLayoutVars>
      </dgm:prSet>
      <dgm:spPr/>
      <dgm:t>
        <a:bodyPr/>
        <a:lstStyle/>
        <a:p>
          <a:endParaRPr lang="cs-CZ"/>
        </a:p>
      </dgm:t>
    </dgm:pt>
    <dgm:pt modelId="{65CD74A9-3E7B-49D7-95DD-EB8B72D6CA84}" type="pres">
      <dgm:prSet presAssocID="{8D78E2D7-18A7-41DD-9962-57B3FE2BEBDD}" presName="accent_2" presStyleCnt="0"/>
      <dgm:spPr/>
    </dgm:pt>
    <dgm:pt modelId="{2741B69B-255D-4143-BECE-5BD9035A4FC6}" type="pres">
      <dgm:prSet presAssocID="{8D78E2D7-18A7-41DD-9962-57B3FE2BEBDD}" presName="accentRepeatNode" presStyleLbl="solidFgAcc1" presStyleIdx="1" presStyleCnt="5"/>
      <dgm:spPr/>
    </dgm:pt>
    <dgm:pt modelId="{7DCEBD2C-792F-484E-9C96-926E03F540ED}" type="pres">
      <dgm:prSet presAssocID="{E392F34A-E55D-43D5-AEDD-49027298B816}" presName="text_3" presStyleLbl="node1" presStyleIdx="2" presStyleCnt="5">
        <dgm:presLayoutVars>
          <dgm:bulletEnabled val="1"/>
        </dgm:presLayoutVars>
      </dgm:prSet>
      <dgm:spPr/>
      <dgm:t>
        <a:bodyPr/>
        <a:lstStyle/>
        <a:p>
          <a:endParaRPr lang="cs-CZ"/>
        </a:p>
      </dgm:t>
    </dgm:pt>
    <dgm:pt modelId="{8E391AE5-35EA-4A7F-ACFF-6E662A0BD046}" type="pres">
      <dgm:prSet presAssocID="{E392F34A-E55D-43D5-AEDD-49027298B816}" presName="accent_3" presStyleCnt="0"/>
      <dgm:spPr/>
    </dgm:pt>
    <dgm:pt modelId="{EB133F34-59A3-4639-B813-3EF5396EC28B}" type="pres">
      <dgm:prSet presAssocID="{E392F34A-E55D-43D5-AEDD-49027298B816}" presName="accentRepeatNode" presStyleLbl="solidFgAcc1" presStyleIdx="2" presStyleCnt="5"/>
      <dgm:spPr/>
      <dgm:t>
        <a:bodyPr/>
        <a:lstStyle/>
        <a:p>
          <a:endParaRPr lang="cs-CZ"/>
        </a:p>
      </dgm:t>
    </dgm:pt>
    <dgm:pt modelId="{88F378EC-C3F8-47CD-AEFF-49BA634320FB}" type="pres">
      <dgm:prSet presAssocID="{3061F91D-8548-4FCB-A021-DD835A272F0F}" presName="text_4" presStyleLbl="node1" presStyleIdx="3" presStyleCnt="5">
        <dgm:presLayoutVars>
          <dgm:bulletEnabled val="1"/>
        </dgm:presLayoutVars>
      </dgm:prSet>
      <dgm:spPr/>
      <dgm:t>
        <a:bodyPr/>
        <a:lstStyle/>
        <a:p>
          <a:endParaRPr lang="cs-CZ"/>
        </a:p>
      </dgm:t>
    </dgm:pt>
    <dgm:pt modelId="{0C1D6B2A-9239-4220-B9D4-EF24FF044C0E}" type="pres">
      <dgm:prSet presAssocID="{3061F91D-8548-4FCB-A021-DD835A272F0F}" presName="accent_4" presStyleCnt="0"/>
      <dgm:spPr/>
    </dgm:pt>
    <dgm:pt modelId="{A6FEC19F-0F90-4EC7-BB21-E0ADFEFFA617}" type="pres">
      <dgm:prSet presAssocID="{3061F91D-8548-4FCB-A021-DD835A272F0F}" presName="accentRepeatNode" presStyleLbl="solidFgAcc1" presStyleIdx="3" presStyleCnt="5"/>
      <dgm:spPr/>
      <dgm:t>
        <a:bodyPr/>
        <a:lstStyle/>
        <a:p>
          <a:endParaRPr lang="cs-CZ"/>
        </a:p>
      </dgm:t>
    </dgm:pt>
    <dgm:pt modelId="{987C3EEE-17A3-4FCE-A26F-6310D2AB8CF5}" type="pres">
      <dgm:prSet presAssocID="{C2200E29-BB28-4C8B-831C-215F0DB864A0}" presName="text_5" presStyleLbl="node1" presStyleIdx="4" presStyleCnt="5">
        <dgm:presLayoutVars>
          <dgm:bulletEnabled val="1"/>
        </dgm:presLayoutVars>
      </dgm:prSet>
      <dgm:spPr/>
      <dgm:t>
        <a:bodyPr/>
        <a:lstStyle/>
        <a:p>
          <a:endParaRPr lang="cs-CZ"/>
        </a:p>
      </dgm:t>
    </dgm:pt>
    <dgm:pt modelId="{27F9E4B1-B091-45C0-A638-6CD0E6610AD9}" type="pres">
      <dgm:prSet presAssocID="{C2200E29-BB28-4C8B-831C-215F0DB864A0}" presName="accent_5" presStyleCnt="0"/>
      <dgm:spPr/>
    </dgm:pt>
    <dgm:pt modelId="{FF1B0121-84C9-462B-B00D-7772C63AEBEB}" type="pres">
      <dgm:prSet presAssocID="{C2200E29-BB28-4C8B-831C-215F0DB864A0}" presName="accentRepeatNode" presStyleLbl="solidFgAcc1" presStyleIdx="4" presStyleCnt="5"/>
      <dgm:spPr/>
    </dgm:pt>
  </dgm:ptLst>
  <dgm:cxnLst>
    <dgm:cxn modelId="{A6EAC2AC-C10D-4EB4-9ADF-5A79DC737E27}" srcId="{E392F34A-E55D-43D5-AEDD-49027298B816}" destId="{A6F0E638-0CDE-4E1F-BB57-10C18463C623}" srcOrd="0" destOrd="0" parTransId="{00411118-6576-416C-BD8F-DA7F795DDF12}" sibTransId="{5E32EA29-68D1-4F1E-9F33-DE2095689CF9}"/>
    <dgm:cxn modelId="{7DB2E93A-AB9F-4563-9458-BF15F5498B5B}" type="presOf" srcId="{3061F91D-8548-4FCB-A021-DD835A272F0F}" destId="{88F378EC-C3F8-47CD-AEFF-49BA634320FB}" srcOrd="0" destOrd="0" presId="urn:microsoft.com/office/officeart/2008/layout/VerticalCurvedList"/>
    <dgm:cxn modelId="{A44C25C6-C388-4873-82B5-4024B5D159E0}" type="presOf" srcId="{A6F0E638-0CDE-4E1F-BB57-10C18463C623}" destId="{7DCEBD2C-792F-484E-9C96-926E03F540ED}" srcOrd="0" destOrd="1" presId="urn:microsoft.com/office/officeart/2008/layout/VerticalCurvedList"/>
    <dgm:cxn modelId="{1EFB5119-6C51-4289-B242-BBE33F3142FE}" srcId="{BA9EE107-A5FB-41C4-9EF1-1CC153B68B3F}" destId="{C2200E29-BB28-4C8B-831C-215F0DB864A0}" srcOrd="4" destOrd="0" parTransId="{782E67AB-0504-46AF-BF9B-47F83D671665}" sibTransId="{11485CD3-2CFD-4986-895C-DA5D198C579C}"/>
    <dgm:cxn modelId="{85DD460C-C999-4113-86D0-07CE61C390A7}" srcId="{BA9EE107-A5FB-41C4-9EF1-1CC153B68B3F}" destId="{E392F34A-E55D-43D5-AEDD-49027298B816}" srcOrd="2" destOrd="0" parTransId="{BC40F3DB-7514-4A20-8E05-98AEEC263C22}" sibTransId="{9093FE33-FB2C-41B0-8F18-5CB6446B7DEF}"/>
    <dgm:cxn modelId="{20CA942B-08BF-4B85-9B42-BB603AE2496E}" type="presOf" srcId="{A83A7CFB-B411-4357-9641-4A8443F73655}" destId="{F036299F-AF4D-4DAF-ABF5-87E8CC3FEF1B}" srcOrd="0" destOrd="0" presId="urn:microsoft.com/office/officeart/2008/layout/VerticalCurvedList"/>
    <dgm:cxn modelId="{B8C92B4A-9E16-4C6D-8583-A1CEC081E720}" srcId="{BA9EE107-A5FB-41C4-9EF1-1CC153B68B3F}" destId="{3061F91D-8548-4FCB-A021-DD835A272F0F}" srcOrd="3" destOrd="0" parTransId="{964A7552-04A1-426D-AC2F-6455AE0A46FC}" sibTransId="{CD2629B0-CE06-4C37-BA3E-EB383F625F73}"/>
    <dgm:cxn modelId="{F3146557-2E3C-46DA-A4FD-8B230B837C60}" srcId="{BA9EE107-A5FB-41C4-9EF1-1CC153B68B3F}" destId="{A83A7CFB-B411-4357-9641-4A8443F73655}" srcOrd="0" destOrd="0" parTransId="{97616D95-5DD7-4F6A-B2B9-47EBAD36AF82}" sibTransId="{F3C4A836-23AC-4E41-B6D6-51221E7E6743}"/>
    <dgm:cxn modelId="{F715CB0D-711F-4083-B793-741B46FA8436}" type="presOf" srcId="{F3C4A836-23AC-4E41-B6D6-51221E7E6743}" destId="{EF104B90-7E69-4918-A202-E6F91FC6E413}" srcOrd="0" destOrd="0" presId="urn:microsoft.com/office/officeart/2008/layout/VerticalCurvedList"/>
    <dgm:cxn modelId="{5509CD88-F957-4411-86E8-26F3D1FB1035}" type="presOf" srcId="{C2200E29-BB28-4C8B-831C-215F0DB864A0}" destId="{987C3EEE-17A3-4FCE-A26F-6310D2AB8CF5}" srcOrd="0" destOrd="0" presId="urn:microsoft.com/office/officeart/2008/layout/VerticalCurvedList"/>
    <dgm:cxn modelId="{15F5E694-5784-48A5-A635-B8CBDBFD6748}" srcId="{BA9EE107-A5FB-41C4-9EF1-1CC153B68B3F}" destId="{8D78E2D7-18A7-41DD-9962-57B3FE2BEBDD}" srcOrd="1" destOrd="0" parTransId="{7010D3F4-D5D1-4966-89A1-DF5353CA0871}" sibTransId="{377E22FB-7E54-457A-B361-770C5D7E2397}"/>
    <dgm:cxn modelId="{975FD886-66BC-4414-B323-62E18DC97C1F}" type="presOf" srcId="{BA9EE107-A5FB-41C4-9EF1-1CC153B68B3F}" destId="{9C0CD981-713F-47B3-AE2F-2963F2684A6F}" srcOrd="0" destOrd="0" presId="urn:microsoft.com/office/officeart/2008/layout/VerticalCurvedList"/>
    <dgm:cxn modelId="{FB8BBFF9-0D88-466F-84EC-7A095E2111BF}" type="presOf" srcId="{8D78E2D7-18A7-41DD-9962-57B3FE2BEBDD}" destId="{A1781B13-DE10-4169-ABDE-0384026A6B34}" srcOrd="0" destOrd="0" presId="urn:microsoft.com/office/officeart/2008/layout/VerticalCurvedList"/>
    <dgm:cxn modelId="{3C6CBDCB-2C9A-4802-B6F6-43872ED8C97F}" type="presOf" srcId="{E392F34A-E55D-43D5-AEDD-49027298B816}" destId="{7DCEBD2C-792F-484E-9C96-926E03F540ED}" srcOrd="0" destOrd="0" presId="urn:microsoft.com/office/officeart/2008/layout/VerticalCurvedList"/>
    <dgm:cxn modelId="{28BF66A8-965E-4CB8-A2AB-4B506FCF9BEE}" type="presParOf" srcId="{9C0CD981-713F-47B3-AE2F-2963F2684A6F}" destId="{96773A7D-3367-4F53-A2D2-EA5770AFFDB3}" srcOrd="0" destOrd="0" presId="urn:microsoft.com/office/officeart/2008/layout/VerticalCurvedList"/>
    <dgm:cxn modelId="{BB149993-8EAB-43E8-918B-FDEB1F93E5FD}" type="presParOf" srcId="{96773A7D-3367-4F53-A2D2-EA5770AFFDB3}" destId="{F31B7103-6E88-4DB9-9888-CB9E0B3FEEF8}" srcOrd="0" destOrd="0" presId="urn:microsoft.com/office/officeart/2008/layout/VerticalCurvedList"/>
    <dgm:cxn modelId="{86F8632C-5A1D-4ABE-A0A6-FE289EDBC81A}" type="presParOf" srcId="{F31B7103-6E88-4DB9-9888-CB9E0B3FEEF8}" destId="{F7A92DE4-3445-4B9B-AF3D-F2DA6F69C25D}" srcOrd="0" destOrd="0" presId="urn:microsoft.com/office/officeart/2008/layout/VerticalCurvedList"/>
    <dgm:cxn modelId="{BA8DF9EE-F67F-494D-8ABD-AB3C44F96ADA}" type="presParOf" srcId="{F31B7103-6E88-4DB9-9888-CB9E0B3FEEF8}" destId="{EF104B90-7E69-4918-A202-E6F91FC6E413}" srcOrd="1" destOrd="0" presId="urn:microsoft.com/office/officeart/2008/layout/VerticalCurvedList"/>
    <dgm:cxn modelId="{0DDFF585-6884-48DE-8248-EE0802B7E826}" type="presParOf" srcId="{F31B7103-6E88-4DB9-9888-CB9E0B3FEEF8}" destId="{F5A5022A-2B1C-4F3B-B289-BC099E9CE92F}" srcOrd="2" destOrd="0" presId="urn:microsoft.com/office/officeart/2008/layout/VerticalCurvedList"/>
    <dgm:cxn modelId="{D9AFBAC1-400D-47C1-A19C-D3598C59B253}" type="presParOf" srcId="{F31B7103-6E88-4DB9-9888-CB9E0B3FEEF8}" destId="{F16BA6F4-95DE-4E28-BF94-6459A70C4A6D}" srcOrd="3" destOrd="0" presId="urn:microsoft.com/office/officeart/2008/layout/VerticalCurvedList"/>
    <dgm:cxn modelId="{CECEB925-F9B3-4919-9F67-04C81C7EDA44}" type="presParOf" srcId="{96773A7D-3367-4F53-A2D2-EA5770AFFDB3}" destId="{F036299F-AF4D-4DAF-ABF5-87E8CC3FEF1B}" srcOrd="1" destOrd="0" presId="urn:microsoft.com/office/officeart/2008/layout/VerticalCurvedList"/>
    <dgm:cxn modelId="{2B44E254-151E-4073-A739-0773F2604B91}" type="presParOf" srcId="{96773A7D-3367-4F53-A2D2-EA5770AFFDB3}" destId="{40B95986-31F6-48A6-A8D8-D04AC3BEDA92}" srcOrd="2" destOrd="0" presId="urn:microsoft.com/office/officeart/2008/layout/VerticalCurvedList"/>
    <dgm:cxn modelId="{F8DEC8A0-F00A-4280-9A7E-61D2F1352D1A}" type="presParOf" srcId="{40B95986-31F6-48A6-A8D8-D04AC3BEDA92}" destId="{112F553D-60C2-4CC4-948D-0369F51C4DB0}" srcOrd="0" destOrd="0" presId="urn:microsoft.com/office/officeart/2008/layout/VerticalCurvedList"/>
    <dgm:cxn modelId="{AD8747AA-8B1C-4A8F-90E9-30EA9D993EB6}" type="presParOf" srcId="{96773A7D-3367-4F53-A2D2-EA5770AFFDB3}" destId="{A1781B13-DE10-4169-ABDE-0384026A6B34}" srcOrd="3" destOrd="0" presId="urn:microsoft.com/office/officeart/2008/layout/VerticalCurvedList"/>
    <dgm:cxn modelId="{F9D3529D-CA69-4912-89C5-8714A9F54AC0}" type="presParOf" srcId="{96773A7D-3367-4F53-A2D2-EA5770AFFDB3}" destId="{65CD74A9-3E7B-49D7-95DD-EB8B72D6CA84}" srcOrd="4" destOrd="0" presId="urn:microsoft.com/office/officeart/2008/layout/VerticalCurvedList"/>
    <dgm:cxn modelId="{B8C1B428-C1A0-4DD3-9AFD-3260DC22E01C}" type="presParOf" srcId="{65CD74A9-3E7B-49D7-95DD-EB8B72D6CA84}" destId="{2741B69B-255D-4143-BECE-5BD9035A4FC6}" srcOrd="0" destOrd="0" presId="urn:microsoft.com/office/officeart/2008/layout/VerticalCurvedList"/>
    <dgm:cxn modelId="{696E804F-23F5-4429-A537-E6C6FEF5F1AF}" type="presParOf" srcId="{96773A7D-3367-4F53-A2D2-EA5770AFFDB3}" destId="{7DCEBD2C-792F-484E-9C96-926E03F540ED}" srcOrd="5" destOrd="0" presId="urn:microsoft.com/office/officeart/2008/layout/VerticalCurvedList"/>
    <dgm:cxn modelId="{94F4F513-A109-4B34-98F0-165DD7080FEE}" type="presParOf" srcId="{96773A7D-3367-4F53-A2D2-EA5770AFFDB3}" destId="{8E391AE5-35EA-4A7F-ACFF-6E662A0BD046}" srcOrd="6" destOrd="0" presId="urn:microsoft.com/office/officeart/2008/layout/VerticalCurvedList"/>
    <dgm:cxn modelId="{289A211E-EB5F-444F-950C-F33518D41DE0}" type="presParOf" srcId="{8E391AE5-35EA-4A7F-ACFF-6E662A0BD046}" destId="{EB133F34-59A3-4639-B813-3EF5396EC28B}" srcOrd="0" destOrd="0" presId="urn:microsoft.com/office/officeart/2008/layout/VerticalCurvedList"/>
    <dgm:cxn modelId="{CA832D8B-572B-43F7-A5E8-A68BFAB14A67}" type="presParOf" srcId="{96773A7D-3367-4F53-A2D2-EA5770AFFDB3}" destId="{88F378EC-C3F8-47CD-AEFF-49BA634320FB}" srcOrd="7" destOrd="0" presId="urn:microsoft.com/office/officeart/2008/layout/VerticalCurvedList"/>
    <dgm:cxn modelId="{00E47857-35A7-4974-90CB-B9A04C512072}" type="presParOf" srcId="{96773A7D-3367-4F53-A2D2-EA5770AFFDB3}" destId="{0C1D6B2A-9239-4220-B9D4-EF24FF044C0E}" srcOrd="8" destOrd="0" presId="urn:microsoft.com/office/officeart/2008/layout/VerticalCurvedList"/>
    <dgm:cxn modelId="{15A82F65-D22B-4C47-9CA7-9F9E1C74EC31}" type="presParOf" srcId="{0C1D6B2A-9239-4220-B9D4-EF24FF044C0E}" destId="{A6FEC19F-0F90-4EC7-BB21-E0ADFEFFA617}" srcOrd="0" destOrd="0" presId="urn:microsoft.com/office/officeart/2008/layout/VerticalCurvedList"/>
    <dgm:cxn modelId="{DD015501-5DB5-46F8-ACA2-3D60D06ECD2A}" type="presParOf" srcId="{96773A7D-3367-4F53-A2D2-EA5770AFFDB3}" destId="{987C3EEE-17A3-4FCE-A26F-6310D2AB8CF5}" srcOrd="9" destOrd="0" presId="urn:microsoft.com/office/officeart/2008/layout/VerticalCurvedList"/>
    <dgm:cxn modelId="{EB665874-99C4-4EA5-9464-CC84C0C14A9B}" type="presParOf" srcId="{96773A7D-3367-4F53-A2D2-EA5770AFFDB3}" destId="{27F9E4B1-B091-45C0-A638-6CD0E6610AD9}" srcOrd="10" destOrd="0" presId="urn:microsoft.com/office/officeart/2008/layout/VerticalCurvedList"/>
    <dgm:cxn modelId="{0289B71E-3335-4CB6-8A81-69A3EB136D7A}" type="presParOf" srcId="{27F9E4B1-B091-45C0-A638-6CD0E6610AD9}" destId="{FF1B0121-84C9-462B-B00D-7772C63AEBEB}" srcOrd="0" destOrd="0" presId="urn:microsoft.com/office/officeart/2008/layout/VerticalCurvedList"/>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EF104B90-7E69-4918-A202-E6F91FC6E413}">
      <dsp:nvSpPr>
        <dsp:cNvPr id="0" name=""/>
        <dsp:cNvSpPr/>
      </dsp:nvSpPr>
      <dsp:spPr>
        <a:xfrm>
          <a:off x="-3401501" y="-516033"/>
          <a:ext cx="4269065" cy="4269065"/>
        </a:xfrm>
        <a:prstGeom prst="blockArc">
          <a:avLst>
            <a:gd name="adj1" fmla="val 18900000"/>
            <a:gd name="adj2" fmla="val 2700000"/>
            <a:gd name="adj3" fmla="val 506"/>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36299F-AF4D-4DAF-ABF5-87E8CC3FEF1B}">
      <dsp:nvSpPr>
        <dsp:cNvPr id="0" name=""/>
        <dsp:cNvSpPr/>
      </dsp:nvSpPr>
      <dsp:spPr>
        <a:xfrm>
          <a:off x="301774" y="197958"/>
          <a:ext cx="5849872"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Autor: Mgr. Jiří Lux</a:t>
          </a:r>
        </a:p>
      </dsp:txBody>
      <dsp:txXfrm>
        <a:off x="301774" y="197958"/>
        <a:ext cx="5849872" cy="396170"/>
      </dsp:txXfrm>
    </dsp:sp>
    <dsp:sp modelId="{112F553D-60C2-4CC4-948D-0369F51C4DB0}">
      <dsp:nvSpPr>
        <dsp:cNvPr id="0" name=""/>
        <dsp:cNvSpPr/>
      </dsp:nvSpPr>
      <dsp:spPr>
        <a:xfrm>
          <a:off x="54168" y="148437"/>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1781B13-DE10-4169-ABDE-0384026A6B34}">
      <dsp:nvSpPr>
        <dsp:cNvPr id="0" name=""/>
        <dsp:cNvSpPr/>
      </dsp:nvSpPr>
      <dsp:spPr>
        <a:xfrm>
          <a:off x="585659" y="792024"/>
          <a:ext cx="5565987"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Datum/období: září 2013</a:t>
          </a:r>
          <a:endParaRPr lang="cs-CZ" sz="2000" b="1" kern="1200" dirty="0"/>
        </a:p>
      </dsp:txBody>
      <dsp:txXfrm>
        <a:off x="585659" y="792024"/>
        <a:ext cx="5565987" cy="396170"/>
      </dsp:txXfrm>
    </dsp:sp>
    <dsp:sp modelId="{2741B69B-255D-4143-BECE-5BD9035A4FC6}">
      <dsp:nvSpPr>
        <dsp:cNvPr id="0" name=""/>
        <dsp:cNvSpPr/>
      </dsp:nvSpPr>
      <dsp:spPr>
        <a:xfrm>
          <a:off x="338052" y="742503"/>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CEBD2C-792F-484E-9C96-926E03F540ED}">
      <dsp:nvSpPr>
        <dsp:cNvPr id="0" name=""/>
        <dsp:cNvSpPr/>
      </dsp:nvSpPr>
      <dsp:spPr>
        <a:xfrm>
          <a:off x="672788" y="1386090"/>
          <a:ext cx="5478858"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t" anchorCtr="0">
          <a:noAutofit/>
        </a:bodyPr>
        <a:lstStyle/>
        <a:p>
          <a:pPr lvl="0" algn="l" defTabSz="889000">
            <a:lnSpc>
              <a:spcPct val="90000"/>
            </a:lnSpc>
            <a:spcBef>
              <a:spcPct val="0"/>
            </a:spcBef>
            <a:spcAft>
              <a:spcPct val="35000"/>
            </a:spcAft>
          </a:pPr>
          <a:r>
            <a:rPr lang="cs-CZ" sz="2000" b="1" kern="1200" dirty="0" smtClean="0"/>
            <a:t>Číslo projektu: </a:t>
          </a:r>
          <a:r>
            <a:rPr lang="cs-CZ" sz="2000" kern="1200" dirty="0" smtClean="0"/>
            <a:t>CZ.1.07/1.4.00/21.3315</a:t>
          </a:r>
          <a:endParaRPr lang="cs-CZ" sz="2000" b="1" kern="1200" dirty="0"/>
        </a:p>
        <a:p>
          <a:pPr marL="285750" lvl="1" indent="-285750" algn="l" defTabSz="1600200">
            <a:lnSpc>
              <a:spcPct val="90000"/>
            </a:lnSpc>
            <a:spcBef>
              <a:spcPct val="0"/>
            </a:spcBef>
            <a:spcAft>
              <a:spcPct val="15000"/>
            </a:spcAft>
            <a:buChar char="••"/>
          </a:pPr>
          <a:endParaRPr lang="cs-CZ" sz="3600" kern="1200"/>
        </a:p>
      </dsp:txBody>
      <dsp:txXfrm>
        <a:off x="672788" y="1386090"/>
        <a:ext cx="5478858" cy="396170"/>
      </dsp:txXfrm>
    </dsp:sp>
    <dsp:sp modelId="{EB133F34-59A3-4639-B813-3EF5396EC28B}">
      <dsp:nvSpPr>
        <dsp:cNvPr id="0" name=""/>
        <dsp:cNvSpPr/>
      </dsp:nvSpPr>
      <dsp:spPr>
        <a:xfrm>
          <a:off x="425182" y="1336569"/>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F378EC-C3F8-47CD-AEFF-49BA634320FB}">
      <dsp:nvSpPr>
        <dsp:cNvPr id="0" name=""/>
        <dsp:cNvSpPr/>
      </dsp:nvSpPr>
      <dsp:spPr>
        <a:xfrm>
          <a:off x="585659" y="1980156"/>
          <a:ext cx="5565987"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Téma sady: Raný středověk</a:t>
          </a:r>
          <a:endParaRPr lang="cs-CZ" sz="2000" b="1" kern="1200" dirty="0"/>
        </a:p>
      </dsp:txBody>
      <dsp:txXfrm>
        <a:off x="585659" y="1980156"/>
        <a:ext cx="5565987" cy="396170"/>
      </dsp:txXfrm>
    </dsp:sp>
    <dsp:sp modelId="{A6FEC19F-0F90-4EC7-BB21-E0ADFEFFA617}">
      <dsp:nvSpPr>
        <dsp:cNvPr id="0" name=""/>
        <dsp:cNvSpPr/>
      </dsp:nvSpPr>
      <dsp:spPr>
        <a:xfrm>
          <a:off x="338052" y="1930635"/>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87C3EEE-17A3-4FCE-A26F-6310D2AB8CF5}">
      <dsp:nvSpPr>
        <dsp:cNvPr id="0" name=""/>
        <dsp:cNvSpPr/>
      </dsp:nvSpPr>
      <dsp:spPr>
        <a:xfrm>
          <a:off x="301774" y="2574222"/>
          <a:ext cx="5849872"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Název</a:t>
          </a:r>
          <a:r>
            <a:rPr lang="cs-CZ" sz="2000" b="1" kern="1200" smtClean="0"/>
            <a:t>: </a:t>
          </a:r>
          <a:r>
            <a:rPr lang="cs-CZ" sz="2000" b="0" kern="1200" smtClean="0"/>
            <a:t>VY_32_INOVACE_01_STĚHOVÁNÍ NÁROD</a:t>
          </a:r>
          <a:r>
            <a:rPr lang="cs-CZ" sz="2000" b="0" kern="1200" smtClean="0">
              <a:latin typeface="Times New Roman"/>
              <a:cs typeface="Times New Roman"/>
            </a:rPr>
            <a:t>Ů</a:t>
          </a:r>
          <a:endParaRPr lang="cs-CZ" sz="2000" b="1" kern="1200" dirty="0"/>
        </a:p>
      </dsp:txBody>
      <dsp:txXfrm>
        <a:off x="301774" y="2574222"/>
        <a:ext cx="5849872" cy="396170"/>
      </dsp:txXfrm>
    </dsp:sp>
    <dsp:sp modelId="{FF1B0121-84C9-462B-B00D-7772C63AEBEB}">
      <dsp:nvSpPr>
        <dsp:cNvPr id="0" name=""/>
        <dsp:cNvSpPr/>
      </dsp:nvSpPr>
      <dsp:spPr>
        <a:xfrm>
          <a:off x="54168" y="2524701"/>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831D8B9D-FCAC-454C-A1A0-40D3A2757FEF}" type="datetimeFigureOut">
              <a:rPr lang="cs-CZ"/>
              <a:pPr>
                <a:defRPr/>
              </a:pPr>
              <a:t>6.10.2013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noProof="0" smtClean="0"/>
              <a:t>Kliknutím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1CBAA249-5524-45F2-9EC3-53B8AFDFE9B0}" type="slidenum">
              <a:rPr lang="cs-CZ"/>
              <a:pPr>
                <a:defRPr/>
              </a:pPr>
              <a:t>‹#›</a:t>
            </a:fld>
            <a:endParaRPr lang="cs-CZ"/>
          </a:p>
        </p:txBody>
      </p:sp>
    </p:spTree>
    <p:extLst>
      <p:ext uri="{BB962C8B-B14F-4D97-AF65-F5344CB8AC3E}">
        <p14:creationId xmlns:p14="http://schemas.microsoft.com/office/powerpoint/2010/main" xmlns="" val="414746068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4" name="Rounded Rectangle 15"/>
          <p:cNvSpPr/>
          <p:nvPr/>
        </p:nvSpPr>
        <p:spPr>
          <a:xfrm>
            <a:off x="228600" y="228600"/>
            <a:ext cx="8696325" cy="6035675"/>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5" name="Group 9"/>
          <p:cNvGrpSpPr>
            <a:grpSpLocks noChangeAspect="1"/>
          </p:cNvGrpSpPr>
          <p:nvPr/>
        </p:nvGrpSpPr>
        <p:grpSpPr bwMode="auto">
          <a:xfrm>
            <a:off x="211138" y="5354638"/>
            <a:ext cx="8723312" cy="1330325"/>
            <a:chOff x="-3905250" y="4294188"/>
            <a:chExt cx="13011150" cy="1892300"/>
          </a:xfrm>
        </p:grpSpPr>
        <p:sp>
          <p:nvSpPr>
            <p:cNvPr id="6" name="Freeform 14"/>
            <p:cNvSpPr>
              <a:spLocks/>
            </p:cNvSpPr>
            <p:nvPr/>
          </p:nvSpPr>
          <p:spPr bwMode="hidden">
            <a:xfrm>
              <a:off x="4810681" y="4499676"/>
              <a:ext cx="4295219" cy="1016152"/>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7" name="Freeform 18"/>
            <p:cNvSpPr>
              <a:spLocks/>
            </p:cNvSpPr>
            <p:nvPr/>
          </p:nvSpPr>
          <p:spPr bwMode="hidden">
            <a:xfrm>
              <a:off x="-308538" y="4319027"/>
              <a:ext cx="8280254" cy="1208092"/>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8" name="Freeform 22"/>
            <p:cNvSpPr>
              <a:spLocks/>
            </p:cNvSpPr>
            <p:nvPr/>
          </p:nvSpPr>
          <p:spPr bwMode="hidden">
            <a:xfrm>
              <a:off x="4014" y="4334834"/>
              <a:ext cx="8164231" cy="110196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9" name="Freeform 26"/>
            <p:cNvSpPr>
              <a:spLocks/>
            </p:cNvSpPr>
            <p:nvPr/>
          </p:nvSpPr>
          <p:spPr bwMode="hidden">
            <a:xfrm>
              <a:off x="4157164" y="4316769"/>
              <a:ext cx="4939265" cy="925827"/>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10"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dirty="0"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dirty="0" smtClean="0"/>
              <a:t>Kliknutím lze upravit styl předlohy.</a:t>
            </a:r>
            <a:endParaRPr lang="en-US" dirty="0"/>
          </a:p>
        </p:txBody>
      </p:sp>
      <p:sp>
        <p:nvSpPr>
          <p:cNvPr id="11" name="Date Placeholder 3"/>
          <p:cNvSpPr>
            <a:spLocks noGrp="1"/>
          </p:cNvSpPr>
          <p:nvPr>
            <p:ph type="dt" sz="half" idx="10"/>
          </p:nvPr>
        </p:nvSpPr>
        <p:spPr/>
        <p:txBody>
          <a:bodyPr/>
          <a:lstStyle>
            <a:lvl1pPr>
              <a:defRPr/>
            </a:lvl1pPr>
          </a:lstStyle>
          <a:p>
            <a:pPr>
              <a:defRPr/>
            </a:pPr>
            <a:fld id="{FCAC875F-6D58-4133-9A75-B10EB1553220}" type="datetime1">
              <a:rPr lang="cs-CZ"/>
              <a:pPr>
                <a:defRPr/>
              </a:pPr>
              <a:t>6.10.2013</a:t>
            </a:fld>
            <a:endParaRPr lang="cs-CZ"/>
          </a:p>
        </p:txBody>
      </p:sp>
      <p:sp>
        <p:nvSpPr>
          <p:cNvPr id="12" name="Footer Placeholder 4"/>
          <p:cNvSpPr>
            <a:spLocks noGrp="1"/>
          </p:cNvSpPr>
          <p:nvPr>
            <p:ph type="ftr" sz="quarter" idx="11"/>
          </p:nvPr>
        </p:nvSpPr>
        <p:spPr/>
        <p:txBody>
          <a:bodyPr/>
          <a:lstStyle>
            <a:lvl1pPr>
              <a:defRPr/>
            </a:lvl1pPr>
          </a:lstStyle>
          <a:p>
            <a:pPr>
              <a:defRPr/>
            </a:pPr>
            <a:endParaRPr lang="cs-CZ"/>
          </a:p>
        </p:txBody>
      </p:sp>
      <p:sp>
        <p:nvSpPr>
          <p:cNvPr id="13" name="Slide Number Placeholder 5"/>
          <p:cNvSpPr>
            <a:spLocks noGrp="1"/>
          </p:cNvSpPr>
          <p:nvPr>
            <p:ph type="sldNum" sz="quarter" idx="12"/>
          </p:nvPr>
        </p:nvSpPr>
        <p:spPr/>
        <p:txBody>
          <a:bodyPr/>
          <a:lstStyle>
            <a:lvl1pPr>
              <a:defRPr/>
            </a:lvl1pPr>
          </a:lstStyle>
          <a:p>
            <a:pPr>
              <a:defRPr/>
            </a:pPr>
            <a:fld id="{E8CFD872-1726-452D-BD27-E3B8901E2D68}" type="slidenum">
              <a:rPr lang="cs-CZ"/>
              <a:pPr>
                <a:defRPr/>
              </a:pPr>
              <a:t>‹#›</a:t>
            </a:fld>
            <a:endParaRPr lang="cs-CZ"/>
          </a:p>
        </p:txBody>
      </p:sp>
    </p:spTree>
    <p:extLst>
      <p:ext uri="{BB962C8B-B14F-4D97-AF65-F5344CB8AC3E}">
        <p14:creationId xmlns:p14="http://schemas.microsoft.com/office/powerpoint/2010/main" xmlns="" val="1939433020"/>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7" name="Title 6"/>
          <p:cNvSpPr>
            <a:spLocks noGrp="1"/>
          </p:cNvSpPr>
          <p:nvPr>
            <p:ph type="title"/>
          </p:nvPr>
        </p:nvSpPr>
        <p:spPr/>
        <p:txBody>
          <a:bodyPr/>
          <a:lstStyle/>
          <a:p>
            <a:r>
              <a:rPr lang="cs-CZ" dirty="0" smtClean="0"/>
              <a:t>Kliknutím lze upravit styl.</a:t>
            </a:r>
            <a:endParaRPr lang="en-US" dirty="0"/>
          </a:p>
        </p:txBody>
      </p:sp>
      <p:sp>
        <p:nvSpPr>
          <p:cNvPr id="4" name="Date Placeholder 3"/>
          <p:cNvSpPr>
            <a:spLocks noGrp="1"/>
          </p:cNvSpPr>
          <p:nvPr>
            <p:ph type="dt" sz="half" idx="10"/>
          </p:nvPr>
        </p:nvSpPr>
        <p:spPr/>
        <p:txBody>
          <a:bodyPr/>
          <a:lstStyle>
            <a:lvl1pPr>
              <a:defRPr/>
            </a:lvl1pPr>
          </a:lstStyle>
          <a:p>
            <a:pPr>
              <a:defRPr/>
            </a:pPr>
            <a:fld id="{7B4705FE-C990-4443-8379-A8D8604BDA96}" type="datetime1">
              <a:rPr lang="cs-CZ"/>
              <a:pPr>
                <a:defRPr/>
              </a:pPr>
              <a:t>6.10.2013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D7A6B7F3-A9BE-45F1-9FEA-000B4562444C}" type="slidenum">
              <a:rPr lang="cs-CZ"/>
              <a:pPr>
                <a:defRPr/>
              </a:pPr>
              <a:t>‹#›</a:t>
            </a:fld>
            <a:endParaRPr lang="cs-CZ"/>
          </a:p>
        </p:txBody>
      </p:sp>
    </p:spTree>
    <p:extLst>
      <p:ext uri="{BB962C8B-B14F-4D97-AF65-F5344CB8AC3E}">
        <p14:creationId xmlns:p14="http://schemas.microsoft.com/office/powerpoint/2010/main" xmlns="" val="2657354560"/>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4" name="Rounded Rectangle 13"/>
          <p:cNvSpPr/>
          <p:nvPr/>
        </p:nvSpPr>
        <p:spPr>
          <a:xfrm>
            <a:off x="228600" y="228600"/>
            <a:ext cx="8696325" cy="473710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Freeform 14"/>
          <p:cNvSpPr>
            <a:spLocks/>
          </p:cNvSpPr>
          <p:nvPr/>
        </p:nvSpPr>
        <p:spPr bwMode="hidden">
          <a:xfrm>
            <a:off x="6046788" y="4203700"/>
            <a:ext cx="2876550" cy="714375"/>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6" name="Freeform 18"/>
          <p:cNvSpPr>
            <a:spLocks/>
          </p:cNvSpPr>
          <p:nvPr/>
        </p:nvSpPr>
        <p:spPr bwMode="hidden">
          <a:xfrm>
            <a:off x="2619375" y="4075113"/>
            <a:ext cx="5545138" cy="850900"/>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7" name="Freeform 22"/>
          <p:cNvSpPr>
            <a:spLocks/>
          </p:cNvSpPr>
          <p:nvPr/>
        </p:nvSpPr>
        <p:spPr bwMode="hidden">
          <a:xfrm>
            <a:off x="2828925" y="4087813"/>
            <a:ext cx="5467350" cy="77470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8" name="Freeform 26"/>
          <p:cNvSpPr>
            <a:spLocks/>
          </p:cNvSpPr>
          <p:nvPr/>
        </p:nvSpPr>
        <p:spPr bwMode="hidden">
          <a:xfrm>
            <a:off x="5610225" y="4073525"/>
            <a:ext cx="3306763" cy="652463"/>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9" name="Freeform 10"/>
          <p:cNvSpPr>
            <a:spLocks/>
          </p:cNvSpPr>
          <p:nvPr/>
        </p:nvSpPr>
        <p:spPr bwMode="hidden">
          <a:xfrm>
            <a:off x="211138" y="4059238"/>
            <a:ext cx="8723312" cy="1328737"/>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10" name="Date Placeholder 3"/>
          <p:cNvSpPr>
            <a:spLocks noGrp="1"/>
          </p:cNvSpPr>
          <p:nvPr>
            <p:ph type="dt" sz="half" idx="10"/>
          </p:nvPr>
        </p:nvSpPr>
        <p:spPr/>
        <p:txBody>
          <a:bodyPr/>
          <a:lstStyle>
            <a:lvl1pPr>
              <a:defRPr/>
            </a:lvl1pPr>
          </a:lstStyle>
          <a:p>
            <a:pPr>
              <a:defRPr/>
            </a:pPr>
            <a:fld id="{7D98F908-94CC-42CA-902D-15BC668AF093}" type="datetime1">
              <a:rPr lang="cs-CZ"/>
              <a:pPr>
                <a:defRPr/>
              </a:pPr>
              <a:t>6.10.2013</a:t>
            </a:fld>
            <a:endParaRPr lang="cs-CZ"/>
          </a:p>
        </p:txBody>
      </p:sp>
      <p:sp>
        <p:nvSpPr>
          <p:cNvPr id="11" name="Footer Placeholder 4"/>
          <p:cNvSpPr>
            <a:spLocks noGrp="1"/>
          </p:cNvSpPr>
          <p:nvPr>
            <p:ph type="ftr" sz="quarter" idx="11"/>
          </p:nvPr>
        </p:nvSpPr>
        <p:spPr/>
        <p:txBody>
          <a:bodyPr/>
          <a:lstStyle>
            <a:lvl1pPr>
              <a:defRPr/>
            </a:lvl1pPr>
          </a:lstStyle>
          <a:p>
            <a:pPr>
              <a:defRPr/>
            </a:pPr>
            <a:endParaRPr lang="cs-CZ"/>
          </a:p>
        </p:txBody>
      </p:sp>
      <p:sp>
        <p:nvSpPr>
          <p:cNvPr id="12" name="Slide Number Placeholder 5"/>
          <p:cNvSpPr>
            <a:spLocks noGrp="1"/>
          </p:cNvSpPr>
          <p:nvPr>
            <p:ph type="sldNum" sz="quarter" idx="12"/>
          </p:nvPr>
        </p:nvSpPr>
        <p:spPr/>
        <p:txBody>
          <a:bodyPr/>
          <a:lstStyle>
            <a:lvl1pPr>
              <a:defRPr/>
            </a:lvl1pPr>
          </a:lstStyle>
          <a:p>
            <a:pPr>
              <a:defRPr/>
            </a:pPr>
            <a:fld id="{BCBA3BBE-89F4-4A0C-9522-3A08834AF0E0}" type="slidenum">
              <a:rPr lang="cs-CZ"/>
              <a:pPr>
                <a:defRPr/>
              </a:pPr>
              <a:t>‹#›</a:t>
            </a:fld>
            <a:endParaRPr lang="cs-CZ"/>
          </a:p>
        </p:txBody>
      </p:sp>
    </p:spTree>
    <p:extLst>
      <p:ext uri="{BB962C8B-B14F-4D97-AF65-F5344CB8AC3E}">
        <p14:creationId xmlns:p14="http://schemas.microsoft.com/office/powerpoint/2010/main" xmlns="" val="1971690107"/>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Kliknutím lze upravit styl.</a:t>
            </a:r>
            <a:endParaRPr lang="en-US" dirty="0"/>
          </a:p>
        </p:txBody>
      </p:sp>
      <p:sp>
        <p:nvSpPr>
          <p:cNvPr id="9" name="Content Placeholder 8"/>
          <p:cNvSpPr>
            <a:spLocks noGrp="1"/>
          </p:cNvSpPr>
          <p:nvPr>
            <p:ph sz="quarter" idx="13"/>
          </p:nvPr>
        </p:nvSpPr>
        <p:spPr>
          <a:xfrm>
            <a:off x="676655" y="2679192"/>
            <a:ext cx="3822192" cy="3447288"/>
          </a:xfrm>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11" name="Content Placeholder 10"/>
          <p:cNvSpPr>
            <a:spLocks noGrp="1"/>
          </p:cNvSpPr>
          <p:nvPr>
            <p:ph sz="quarter" idx="14"/>
          </p:nvPr>
        </p:nvSpPr>
        <p:spPr>
          <a:xfrm>
            <a:off x="4645152" y="2679192"/>
            <a:ext cx="3822192" cy="3447288"/>
          </a:xfrm>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5" name="Date Placeholder 4"/>
          <p:cNvSpPr>
            <a:spLocks noGrp="1"/>
          </p:cNvSpPr>
          <p:nvPr>
            <p:ph type="dt" sz="half" idx="15"/>
          </p:nvPr>
        </p:nvSpPr>
        <p:spPr/>
        <p:txBody>
          <a:bodyPr/>
          <a:lstStyle>
            <a:lvl1pPr>
              <a:defRPr/>
            </a:lvl1pPr>
          </a:lstStyle>
          <a:p>
            <a:pPr>
              <a:defRPr/>
            </a:pPr>
            <a:fld id="{6B2D6AE8-4BD8-4EEB-9212-B4ADB450BB21}" type="datetime1">
              <a:rPr lang="cs-CZ"/>
              <a:pPr>
                <a:defRPr/>
              </a:pPr>
              <a:t>6.10.2013</a:t>
            </a:fld>
            <a:endParaRPr lang="cs-CZ"/>
          </a:p>
        </p:txBody>
      </p:sp>
      <p:sp>
        <p:nvSpPr>
          <p:cNvPr id="6" name="Footer Placeholder 5"/>
          <p:cNvSpPr>
            <a:spLocks noGrp="1"/>
          </p:cNvSpPr>
          <p:nvPr>
            <p:ph type="ftr" sz="quarter" idx="16"/>
          </p:nvPr>
        </p:nvSpPr>
        <p:spPr/>
        <p:txBody>
          <a:bodyPr/>
          <a:lstStyle>
            <a:lvl1pPr>
              <a:defRPr/>
            </a:lvl1pPr>
          </a:lstStyle>
          <a:p>
            <a:pPr>
              <a:defRPr/>
            </a:pPr>
            <a:endParaRPr lang="cs-CZ"/>
          </a:p>
        </p:txBody>
      </p:sp>
      <p:sp>
        <p:nvSpPr>
          <p:cNvPr id="7" name="Slide Number Placeholder 6"/>
          <p:cNvSpPr>
            <a:spLocks noGrp="1"/>
          </p:cNvSpPr>
          <p:nvPr>
            <p:ph type="sldNum" sz="quarter" idx="17"/>
          </p:nvPr>
        </p:nvSpPr>
        <p:spPr/>
        <p:txBody>
          <a:bodyPr/>
          <a:lstStyle>
            <a:lvl1pPr>
              <a:defRPr/>
            </a:lvl1pPr>
          </a:lstStyle>
          <a:p>
            <a:pPr>
              <a:defRPr/>
            </a:pPr>
            <a:fld id="{92219E4C-D8C8-4E06-809D-80DE4BFEFD74}" type="slidenum">
              <a:rPr lang="cs-CZ"/>
              <a:pPr>
                <a:defRPr/>
              </a:pPr>
              <a:t>‹#›</a:t>
            </a:fld>
            <a:endParaRPr lang="cs-CZ"/>
          </a:p>
        </p:txBody>
      </p:sp>
    </p:spTree>
    <p:extLst>
      <p:ext uri="{BB962C8B-B14F-4D97-AF65-F5344CB8AC3E}">
        <p14:creationId xmlns:p14="http://schemas.microsoft.com/office/powerpoint/2010/main" xmlns="" val="3855848721"/>
      </p:ext>
    </p:extLst>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dirty="0"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3"/>
          <p:cNvSpPr>
            <a:spLocks noGrp="1"/>
          </p:cNvSpPr>
          <p:nvPr>
            <p:ph type="dt" sz="half" idx="10"/>
          </p:nvPr>
        </p:nvSpPr>
        <p:spPr/>
        <p:txBody>
          <a:bodyPr/>
          <a:lstStyle>
            <a:lvl1pPr>
              <a:defRPr/>
            </a:lvl1pPr>
          </a:lstStyle>
          <a:p>
            <a:pPr>
              <a:defRPr/>
            </a:pPr>
            <a:fld id="{762BD43D-4E6B-4C3F-9B7E-AB7670FE4D02}" type="datetime1">
              <a:rPr lang="cs-CZ"/>
              <a:pPr>
                <a:defRPr/>
              </a:pPr>
              <a:t>6.10.2013</a:t>
            </a:fld>
            <a:endParaRPr lang="cs-CZ"/>
          </a:p>
        </p:txBody>
      </p:sp>
      <p:sp>
        <p:nvSpPr>
          <p:cNvPr id="8" name="Footer Placeholder 4"/>
          <p:cNvSpPr>
            <a:spLocks noGrp="1"/>
          </p:cNvSpPr>
          <p:nvPr>
            <p:ph type="ftr" sz="quarter" idx="11"/>
          </p:nvPr>
        </p:nvSpPr>
        <p:spPr/>
        <p:txBody>
          <a:bodyPr/>
          <a:lstStyle>
            <a:lvl1pPr>
              <a:defRPr/>
            </a:lvl1pPr>
          </a:lstStyle>
          <a:p>
            <a:pPr>
              <a:defRPr/>
            </a:pPr>
            <a:endParaRPr lang="cs-CZ"/>
          </a:p>
        </p:txBody>
      </p:sp>
      <p:sp>
        <p:nvSpPr>
          <p:cNvPr id="9" name="Slide Number Placeholder 5"/>
          <p:cNvSpPr>
            <a:spLocks noGrp="1"/>
          </p:cNvSpPr>
          <p:nvPr>
            <p:ph type="sldNum" sz="quarter" idx="12"/>
          </p:nvPr>
        </p:nvSpPr>
        <p:spPr/>
        <p:txBody>
          <a:bodyPr/>
          <a:lstStyle>
            <a:lvl1pPr>
              <a:defRPr/>
            </a:lvl1pPr>
          </a:lstStyle>
          <a:p>
            <a:pPr>
              <a:defRPr/>
            </a:pPr>
            <a:fld id="{CB784FF3-CD61-4826-BC48-2D235B01E133}" type="slidenum">
              <a:rPr lang="cs-CZ"/>
              <a:pPr>
                <a:defRPr/>
              </a:pPr>
              <a:t>‹#›</a:t>
            </a:fld>
            <a:endParaRPr lang="cs-CZ"/>
          </a:p>
        </p:txBody>
      </p:sp>
    </p:spTree>
    <p:extLst>
      <p:ext uri="{BB962C8B-B14F-4D97-AF65-F5344CB8AC3E}">
        <p14:creationId xmlns:p14="http://schemas.microsoft.com/office/powerpoint/2010/main" xmlns="" val="304073195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3"/>
          <p:cNvSpPr>
            <a:spLocks noGrp="1"/>
          </p:cNvSpPr>
          <p:nvPr>
            <p:ph type="dt" sz="half" idx="10"/>
          </p:nvPr>
        </p:nvSpPr>
        <p:spPr/>
        <p:txBody>
          <a:bodyPr/>
          <a:lstStyle>
            <a:lvl1pPr>
              <a:defRPr/>
            </a:lvl1pPr>
          </a:lstStyle>
          <a:p>
            <a:pPr>
              <a:defRPr/>
            </a:pPr>
            <a:fld id="{5FC5B585-03B3-4DE9-85BC-8350C372E18A}" type="datetime1">
              <a:rPr lang="cs-CZ"/>
              <a:pPr>
                <a:defRPr/>
              </a:pPr>
              <a:t>6.10.2013</a:t>
            </a:fld>
            <a:endParaRPr lang="cs-CZ"/>
          </a:p>
        </p:txBody>
      </p:sp>
      <p:sp>
        <p:nvSpPr>
          <p:cNvPr id="4" name="Footer Placeholder 4"/>
          <p:cNvSpPr>
            <a:spLocks noGrp="1"/>
          </p:cNvSpPr>
          <p:nvPr>
            <p:ph type="ftr" sz="quarter" idx="11"/>
          </p:nvPr>
        </p:nvSpPr>
        <p:spPr/>
        <p:txBody>
          <a:bodyPr/>
          <a:lstStyle>
            <a:lvl1pPr>
              <a:defRPr/>
            </a:lvl1pPr>
          </a:lstStyle>
          <a:p>
            <a:pPr>
              <a:defRPr/>
            </a:pPr>
            <a:endParaRPr lang="cs-CZ"/>
          </a:p>
        </p:txBody>
      </p:sp>
      <p:sp>
        <p:nvSpPr>
          <p:cNvPr id="5" name="Slide Number Placeholder 5"/>
          <p:cNvSpPr>
            <a:spLocks noGrp="1"/>
          </p:cNvSpPr>
          <p:nvPr>
            <p:ph type="sldNum" sz="quarter" idx="12"/>
          </p:nvPr>
        </p:nvSpPr>
        <p:spPr/>
        <p:txBody>
          <a:bodyPr/>
          <a:lstStyle>
            <a:lvl1pPr>
              <a:defRPr/>
            </a:lvl1pPr>
          </a:lstStyle>
          <a:p>
            <a:pPr>
              <a:defRPr/>
            </a:pPr>
            <a:fld id="{4654F6D5-0663-41B4-B865-692A151461BC}" type="slidenum">
              <a:rPr lang="cs-CZ"/>
              <a:pPr>
                <a:defRPr/>
              </a:pPr>
              <a:t>‹#›</a:t>
            </a:fld>
            <a:endParaRPr lang="cs-CZ"/>
          </a:p>
        </p:txBody>
      </p:sp>
    </p:spTree>
    <p:extLst>
      <p:ext uri="{BB962C8B-B14F-4D97-AF65-F5344CB8AC3E}">
        <p14:creationId xmlns:p14="http://schemas.microsoft.com/office/powerpoint/2010/main" xmlns="" val="441296890"/>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Rounded Rectangle 11"/>
          <p:cNvSpPr/>
          <p:nvPr/>
        </p:nvSpPr>
        <p:spPr>
          <a:xfrm>
            <a:off x="228600" y="228600"/>
            <a:ext cx="8696325" cy="1427163"/>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3" name="Group 5"/>
          <p:cNvGrpSpPr>
            <a:grpSpLocks noChangeAspect="1"/>
          </p:cNvGrpSpPr>
          <p:nvPr/>
        </p:nvGrpSpPr>
        <p:grpSpPr bwMode="auto">
          <a:xfrm>
            <a:off x="211138" y="714375"/>
            <a:ext cx="8723312" cy="1330325"/>
            <a:chOff x="-3905251" y="4294188"/>
            <a:chExt cx="13027839" cy="1892300"/>
          </a:xfrm>
        </p:grpSpPr>
        <p:sp>
          <p:nvSpPr>
            <p:cNvPr id="4" name="Freeform 14"/>
            <p:cNvSpPr>
              <a:spLocks/>
            </p:cNvSpPr>
            <p:nvPr/>
          </p:nvSpPr>
          <p:spPr bwMode="hidden">
            <a:xfrm>
              <a:off x="4810006" y="4499677"/>
              <a:ext cx="4295986" cy="1016152"/>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5" name="Freeform 18"/>
            <p:cNvSpPr>
              <a:spLocks/>
            </p:cNvSpPr>
            <p:nvPr/>
          </p:nvSpPr>
          <p:spPr bwMode="hidden">
            <a:xfrm>
              <a:off x="-308667" y="4319028"/>
              <a:ext cx="8279020" cy="1208091"/>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6" name="Freeform 22"/>
            <p:cNvSpPr>
              <a:spLocks/>
            </p:cNvSpPr>
            <p:nvPr/>
          </p:nvSpPr>
          <p:spPr bwMode="hidden">
            <a:xfrm>
              <a:off x="4286" y="4334834"/>
              <a:ext cx="8165219" cy="110196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7" name="Freeform 26"/>
            <p:cNvSpPr>
              <a:spLocks/>
            </p:cNvSpPr>
            <p:nvPr/>
          </p:nvSpPr>
          <p:spPr bwMode="hidden">
            <a:xfrm>
              <a:off x="4155651" y="4316769"/>
              <a:ext cx="4940859" cy="925827"/>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8"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9" name="Date Placeholder 1"/>
          <p:cNvSpPr>
            <a:spLocks noGrp="1"/>
          </p:cNvSpPr>
          <p:nvPr>
            <p:ph type="dt" sz="half" idx="10"/>
          </p:nvPr>
        </p:nvSpPr>
        <p:spPr/>
        <p:txBody>
          <a:bodyPr/>
          <a:lstStyle>
            <a:lvl1pPr>
              <a:defRPr/>
            </a:lvl1pPr>
          </a:lstStyle>
          <a:p>
            <a:pPr>
              <a:defRPr/>
            </a:pPr>
            <a:fld id="{96BDE6D1-F4FB-42DF-8C4A-070E1B4EFC18}" type="datetime1">
              <a:rPr lang="cs-CZ"/>
              <a:pPr>
                <a:defRPr/>
              </a:pPr>
              <a:t>6.10.2013</a:t>
            </a:fld>
            <a:endParaRPr lang="cs-CZ"/>
          </a:p>
        </p:txBody>
      </p:sp>
      <p:sp>
        <p:nvSpPr>
          <p:cNvPr id="10" name="Footer Placeholder 2"/>
          <p:cNvSpPr>
            <a:spLocks noGrp="1"/>
          </p:cNvSpPr>
          <p:nvPr>
            <p:ph type="ftr" sz="quarter" idx="11"/>
          </p:nvPr>
        </p:nvSpPr>
        <p:spPr/>
        <p:txBody>
          <a:bodyPr/>
          <a:lstStyle>
            <a:lvl1pPr>
              <a:defRPr/>
            </a:lvl1pPr>
          </a:lstStyle>
          <a:p>
            <a:pPr>
              <a:defRPr/>
            </a:pPr>
            <a:endParaRPr lang="cs-CZ"/>
          </a:p>
        </p:txBody>
      </p:sp>
      <p:sp>
        <p:nvSpPr>
          <p:cNvPr id="11" name="Slide Number Placeholder 3"/>
          <p:cNvSpPr>
            <a:spLocks noGrp="1"/>
          </p:cNvSpPr>
          <p:nvPr>
            <p:ph type="sldNum" sz="quarter" idx="12"/>
          </p:nvPr>
        </p:nvSpPr>
        <p:spPr/>
        <p:txBody>
          <a:bodyPr/>
          <a:lstStyle>
            <a:lvl1pPr>
              <a:defRPr/>
            </a:lvl1pPr>
          </a:lstStyle>
          <a:p>
            <a:pPr>
              <a:defRPr/>
            </a:pPr>
            <a:fld id="{C067EB71-0FD8-436F-ACE1-760F2EA25D47}" type="slidenum">
              <a:rPr lang="cs-CZ"/>
              <a:pPr>
                <a:defRPr/>
              </a:pPr>
              <a:t>‹#›</a:t>
            </a:fld>
            <a:endParaRPr lang="cs-CZ"/>
          </a:p>
        </p:txBody>
      </p:sp>
    </p:spTree>
    <p:extLst>
      <p:ext uri="{BB962C8B-B14F-4D97-AF65-F5344CB8AC3E}">
        <p14:creationId xmlns:p14="http://schemas.microsoft.com/office/powerpoint/2010/main" xmlns="" val="2760416142"/>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5" name="Rounded Rectangle 14"/>
          <p:cNvSpPr/>
          <p:nvPr/>
        </p:nvSpPr>
        <p:spPr>
          <a:xfrm>
            <a:off x="228600" y="228600"/>
            <a:ext cx="8696325" cy="1427163"/>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6" name="Group 23"/>
          <p:cNvGrpSpPr>
            <a:grpSpLocks noChangeAspect="1"/>
          </p:cNvGrpSpPr>
          <p:nvPr/>
        </p:nvGrpSpPr>
        <p:grpSpPr bwMode="auto">
          <a:xfrm>
            <a:off x="211138" y="714375"/>
            <a:ext cx="8723312" cy="1331913"/>
            <a:chOff x="-3905250" y="4294188"/>
            <a:chExt cx="13011150" cy="1892300"/>
          </a:xfrm>
        </p:grpSpPr>
        <p:sp>
          <p:nvSpPr>
            <p:cNvPr id="7" name="Freeform 14"/>
            <p:cNvSpPr>
              <a:spLocks/>
            </p:cNvSpPr>
            <p:nvPr/>
          </p:nvSpPr>
          <p:spPr bwMode="hidden">
            <a:xfrm>
              <a:off x="4810681" y="4501687"/>
              <a:ext cx="4295219" cy="101494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8" name="Freeform 18"/>
            <p:cNvSpPr>
              <a:spLocks/>
            </p:cNvSpPr>
            <p:nvPr/>
          </p:nvSpPr>
          <p:spPr bwMode="hidden">
            <a:xfrm>
              <a:off x="-308538" y="4318998"/>
              <a:ext cx="8280254" cy="1208906"/>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9" name="Freeform 22"/>
            <p:cNvSpPr>
              <a:spLocks/>
            </p:cNvSpPr>
            <p:nvPr/>
          </p:nvSpPr>
          <p:spPr bwMode="hidden">
            <a:xfrm>
              <a:off x="4014" y="4334786"/>
              <a:ext cx="8164231" cy="110290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10" name="Freeform 26"/>
            <p:cNvSpPr>
              <a:spLocks/>
            </p:cNvSpPr>
            <p:nvPr/>
          </p:nvSpPr>
          <p:spPr bwMode="hidden">
            <a:xfrm>
              <a:off x="4157164" y="4316742"/>
              <a:ext cx="4939265" cy="92697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11"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4" name="Text Placeholder 3"/>
          <p:cNvSpPr>
            <a:spLocks noGrp="1"/>
          </p:cNvSpPr>
          <p:nvPr>
            <p:ph type="body" sz="half" idx="2"/>
          </p:nvPr>
        </p:nvSpPr>
        <p:spPr>
          <a:xfrm>
            <a:off x="914400" y="3581400"/>
            <a:ext cx="3352800" cy="1905001"/>
          </a:xfrm>
        </p:spPr>
        <p:txBody>
          <a:bodyPr>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2" name="Date Placeholder 4"/>
          <p:cNvSpPr>
            <a:spLocks noGrp="1"/>
          </p:cNvSpPr>
          <p:nvPr>
            <p:ph type="dt" sz="half" idx="10"/>
          </p:nvPr>
        </p:nvSpPr>
        <p:spPr/>
        <p:txBody>
          <a:bodyPr/>
          <a:lstStyle>
            <a:lvl1pPr>
              <a:defRPr/>
            </a:lvl1pPr>
          </a:lstStyle>
          <a:p>
            <a:pPr>
              <a:defRPr/>
            </a:pPr>
            <a:fld id="{9AD90F75-9562-4342-B1C9-3CC4AF56D77F}" type="datetime1">
              <a:rPr lang="cs-CZ"/>
              <a:pPr>
                <a:defRPr/>
              </a:pPr>
              <a:t>6.10.2013</a:t>
            </a:fld>
            <a:endParaRPr lang="cs-CZ"/>
          </a:p>
        </p:txBody>
      </p:sp>
      <p:sp>
        <p:nvSpPr>
          <p:cNvPr id="13" name="Footer Placeholder 5"/>
          <p:cNvSpPr>
            <a:spLocks noGrp="1"/>
          </p:cNvSpPr>
          <p:nvPr>
            <p:ph type="ftr" sz="quarter" idx="11"/>
          </p:nvPr>
        </p:nvSpPr>
        <p:spPr/>
        <p:txBody>
          <a:bodyPr/>
          <a:lstStyle>
            <a:lvl1pPr>
              <a:defRPr/>
            </a:lvl1pPr>
          </a:lstStyle>
          <a:p>
            <a:pPr>
              <a:defRPr/>
            </a:pPr>
            <a:endParaRPr lang="cs-CZ"/>
          </a:p>
        </p:txBody>
      </p:sp>
      <p:sp>
        <p:nvSpPr>
          <p:cNvPr id="14" name="Slide Number Placeholder 6"/>
          <p:cNvSpPr>
            <a:spLocks noGrp="1"/>
          </p:cNvSpPr>
          <p:nvPr>
            <p:ph type="sldNum" sz="quarter" idx="12"/>
          </p:nvPr>
        </p:nvSpPr>
        <p:spPr/>
        <p:txBody>
          <a:bodyPr/>
          <a:lstStyle>
            <a:lvl1pPr>
              <a:defRPr/>
            </a:lvl1pPr>
          </a:lstStyle>
          <a:p>
            <a:pPr>
              <a:defRPr/>
            </a:pPr>
            <a:fld id="{37933DE2-2AEE-4D9B-8295-D04E04CA149C}" type="slidenum">
              <a:rPr lang="cs-CZ"/>
              <a:pPr>
                <a:defRPr/>
              </a:pPr>
              <a:t>‹#›</a:t>
            </a:fld>
            <a:endParaRPr lang="cs-CZ"/>
          </a:p>
        </p:txBody>
      </p:sp>
    </p:spTree>
    <p:extLst>
      <p:ext uri="{BB962C8B-B14F-4D97-AF65-F5344CB8AC3E}">
        <p14:creationId xmlns:p14="http://schemas.microsoft.com/office/powerpoint/2010/main" xmlns="" val="3715516614"/>
      </p:ext>
    </p:extLst>
  </p:cSld>
  <p:clrMapOvr>
    <a:masterClrMapping/>
  </p:clrMapOvr>
  <p:transition spd="slow">
    <p:pull/>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5" name="Rounded Rectangle 14"/>
          <p:cNvSpPr/>
          <p:nvPr/>
        </p:nvSpPr>
        <p:spPr>
          <a:xfrm>
            <a:off x="228600" y="228600"/>
            <a:ext cx="8696325" cy="6035675"/>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6" name="Group 8"/>
          <p:cNvGrpSpPr>
            <a:grpSpLocks noChangeAspect="1"/>
          </p:cNvGrpSpPr>
          <p:nvPr/>
        </p:nvGrpSpPr>
        <p:grpSpPr bwMode="auto">
          <a:xfrm>
            <a:off x="211138" y="5354638"/>
            <a:ext cx="8723312" cy="1330325"/>
            <a:chOff x="-3905250" y="4294188"/>
            <a:chExt cx="13011150" cy="1892300"/>
          </a:xfrm>
        </p:grpSpPr>
        <p:sp>
          <p:nvSpPr>
            <p:cNvPr id="7" name="Freeform 14"/>
            <p:cNvSpPr>
              <a:spLocks/>
            </p:cNvSpPr>
            <p:nvPr/>
          </p:nvSpPr>
          <p:spPr bwMode="hidden">
            <a:xfrm>
              <a:off x="4810681" y="4499676"/>
              <a:ext cx="4295219" cy="1016152"/>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8" name="Freeform 18"/>
            <p:cNvSpPr>
              <a:spLocks/>
            </p:cNvSpPr>
            <p:nvPr/>
          </p:nvSpPr>
          <p:spPr bwMode="hidden">
            <a:xfrm>
              <a:off x="-308538" y="4319027"/>
              <a:ext cx="8280254" cy="1208092"/>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9" name="Freeform 22"/>
            <p:cNvSpPr>
              <a:spLocks/>
            </p:cNvSpPr>
            <p:nvPr/>
          </p:nvSpPr>
          <p:spPr bwMode="hidden">
            <a:xfrm>
              <a:off x="4014" y="4334834"/>
              <a:ext cx="8164231" cy="110196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10" name="Freeform 26"/>
            <p:cNvSpPr>
              <a:spLocks/>
            </p:cNvSpPr>
            <p:nvPr/>
          </p:nvSpPr>
          <p:spPr bwMode="hidden">
            <a:xfrm>
              <a:off x="4157164" y="4316769"/>
              <a:ext cx="4939265" cy="925827"/>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11"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rtlCol="0">
            <a:normAutofit/>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Kliknutím na ikonu přidáte obrázek.</a:t>
            </a:r>
            <a:endParaRPr lang="en-US" noProof="0" dirty="0"/>
          </a:p>
        </p:txBody>
      </p:sp>
      <p:sp>
        <p:nvSpPr>
          <p:cNvPr id="12" name="Date Placeholder 4"/>
          <p:cNvSpPr>
            <a:spLocks noGrp="1"/>
          </p:cNvSpPr>
          <p:nvPr>
            <p:ph type="dt" sz="half" idx="10"/>
          </p:nvPr>
        </p:nvSpPr>
        <p:spPr/>
        <p:txBody>
          <a:bodyPr/>
          <a:lstStyle>
            <a:lvl1pPr>
              <a:defRPr/>
            </a:lvl1pPr>
          </a:lstStyle>
          <a:p>
            <a:pPr>
              <a:defRPr/>
            </a:pPr>
            <a:fld id="{4786A462-6117-453E-A685-53427A4D260A}" type="datetime1">
              <a:rPr lang="cs-CZ"/>
              <a:pPr>
                <a:defRPr/>
              </a:pPr>
              <a:t>6.10.2013</a:t>
            </a:fld>
            <a:endParaRPr lang="cs-CZ"/>
          </a:p>
        </p:txBody>
      </p:sp>
      <p:sp>
        <p:nvSpPr>
          <p:cNvPr id="13" name="Footer Placeholder 5"/>
          <p:cNvSpPr>
            <a:spLocks noGrp="1"/>
          </p:cNvSpPr>
          <p:nvPr>
            <p:ph type="ftr" sz="quarter" idx="11"/>
          </p:nvPr>
        </p:nvSpPr>
        <p:spPr/>
        <p:txBody>
          <a:bodyPr/>
          <a:lstStyle>
            <a:lvl1pPr>
              <a:defRPr/>
            </a:lvl1pPr>
          </a:lstStyle>
          <a:p>
            <a:pPr>
              <a:defRPr/>
            </a:pPr>
            <a:endParaRPr lang="cs-CZ"/>
          </a:p>
        </p:txBody>
      </p:sp>
      <p:sp>
        <p:nvSpPr>
          <p:cNvPr id="14" name="Slide Number Placeholder 6"/>
          <p:cNvSpPr>
            <a:spLocks noGrp="1"/>
          </p:cNvSpPr>
          <p:nvPr>
            <p:ph type="sldNum" sz="quarter" idx="12"/>
          </p:nvPr>
        </p:nvSpPr>
        <p:spPr/>
        <p:txBody>
          <a:bodyPr/>
          <a:lstStyle>
            <a:lvl1pPr>
              <a:defRPr/>
            </a:lvl1pPr>
          </a:lstStyle>
          <a:p>
            <a:pPr>
              <a:defRPr/>
            </a:pPr>
            <a:fld id="{4A0719BB-ACE9-4589-A86C-BD50D5D8A1F9}" type="slidenum">
              <a:rPr lang="cs-CZ"/>
              <a:pPr>
                <a:defRPr/>
              </a:pPr>
              <a:t>‹#›</a:t>
            </a:fld>
            <a:endParaRPr lang="cs-CZ"/>
          </a:p>
        </p:txBody>
      </p:sp>
    </p:spTree>
    <p:extLst>
      <p:ext uri="{BB962C8B-B14F-4D97-AF65-F5344CB8AC3E}">
        <p14:creationId xmlns:p14="http://schemas.microsoft.com/office/powerpoint/2010/main" xmlns="" val="4269546269"/>
      </p:ext>
    </p:extLst>
  </p:cSld>
  <p:clrMapOvr>
    <a:masterClrMapping/>
  </p:clrMapOvr>
  <p:transition>
    <p:cu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B80A0640-1C51-4DA8-8ED8-775328CD9012}" type="datetime1">
              <a:rPr lang="cs-CZ"/>
              <a:pPr>
                <a:defRPr/>
              </a:pPr>
              <a:t>6.10.2013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5C95AD71-1527-453D-9E2D-ACEBCD758033}" type="slidenum">
              <a:rPr lang="cs-CZ"/>
              <a:pPr>
                <a:defRPr/>
              </a:pPr>
              <a:t>‹#›</a:t>
            </a:fld>
            <a:endParaRPr lang="cs-CZ"/>
          </a:p>
        </p:txBody>
      </p:sp>
    </p:spTree>
    <p:extLst>
      <p:ext uri="{BB962C8B-B14F-4D97-AF65-F5344CB8AC3E}">
        <p14:creationId xmlns:p14="http://schemas.microsoft.com/office/powerpoint/2010/main" xmlns="" val="2193552911"/>
      </p:ext>
    </p:extLst>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4" name="Rounded Rectangle 20"/>
          <p:cNvSpPr/>
          <p:nvPr/>
        </p:nvSpPr>
        <p:spPr bwMode="hidden">
          <a:xfrm>
            <a:off x="228600" y="228600"/>
            <a:ext cx="8696325" cy="1427163"/>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5" name="Group 14"/>
          <p:cNvGrpSpPr>
            <a:grpSpLocks noChangeAspect="1"/>
          </p:cNvGrpSpPr>
          <p:nvPr/>
        </p:nvGrpSpPr>
        <p:grpSpPr bwMode="auto">
          <a:xfrm>
            <a:off x="211138" y="714375"/>
            <a:ext cx="8723312" cy="1331913"/>
            <a:chOff x="-3905250" y="4294188"/>
            <a:chExt cx="13011150" cy="1892300"/>
          </a:xfrm>
        </p:grpSpPr>
        <p:sp>
          <p:nvSpPr>
            <p:cNvPr id="6" name="Freeform 14"/>
            <p:cNvSpPr>
              <a:spLocks/>
            </p:cNvSpPr>
            <p:nvPr/>
          </p:nvSpPr>
          <p:spPr bwMode="hidden">
            <a:xfrm>
              <a:off x="4810681" y="4501687"/>
              <a:ext cx="4295219" cy="101494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7" name="Freeform 18"/>
            <p:cNvSpPr>
              <a:spLocks/>
            </p:cNvSpPr>
            <p:nvPr/>
          </p:nvSpPr>
          <p:spPr bwMode="hidden">
            <a:xfrm>
              <a:off x="-308538" y="4318998"/>
              <a:ext cx="8280254" cy="1208906"/>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8" name="Freeform 22"/>
            <p:cNvSpPr>
              <a:spLocks/>
            </p:cNvSpPr>
            <p:nvPr/>
          </p:nvSpPr>
          <p:spPr bwMode="hidden">
            <a:xfrm>
              <a:off x="4014" y="4334786"/>
              <a:ext cx="8164231" cy="110290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9" name="Freeform 26"/>
            <p:cNvSpPr>
              <a:spLocks/>
            </p:cNvSpPr>
            <p:nvPr/>
          </p:nvSpPr>
          <p:spPr bwMode="hidden">
            <a:xfrm>
              <a:off x="4157164" y="4316742"/>
              <a:ext cx="4939265" cy="92697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1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2" name="Vertical Title 1"/>
          <p:cNvSpPr>
            <a:spLocks noGrp="1"/>
          </p:cNvSpPr>
          <p:nvPr>
            <p:ph type="title" orient="vert"/>
          </p:nvPr>
        </p:nvSpPr>
        <p:spPr>
          <a:xfrm>
            <a:off x="6629400" y="1447800"/>
            <a:ext cx="2057400" cy="4487333"/>
          </a:xfrm>
        </p:spPr>
        <p:txBody>
          <a:bodyPr vert="eaVert"/>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Date Placeholder 3"/>
          <p:cNvSpPr>
            <a:spLocks noGrp="1"/>
          </p:cNvSpPr>
          <p:nvPr>
            <p:ph type="dt" sz="half" idx="10"/>
          </p:nvPr>
        </p:nvSpPr>
        <p:spPr/>
        <p:txBody>
          <a:bodyPr/>
          <a:lstStyle>
            <a:lvl1pPr>
              <a:defRPr/>
            </a:lvl1pPr>
          </a:lstStyle>
          <a:p>
            <a:pPr>
              <a:defRPr/>
            </a:pPr>
            <a:fld id="{7509B027-7ECE-480A-AB56-8704FD33517F}" type="datetime1">
              <a:rPr lang="cs-CZ"/>
              <a:pPr>
                <a:defRPr/>
              </a:pPr>
              <a:t>6.10.2013</a:t>
            </a:fld>
            <a:endParaRPr lang="cs-CZ"/>
          </a:p>
        </p:txBody>
      </p:sp>
      <p:sp>
        <p:nvSpPr>
          <p:cNvPr id="12" name="Footer Placeholder 4"/>
          <p:cNvSpPr>
            <a:spLocks noGrp="1"/>
          </p:cNvSpPr>
          <p:nvPr>
            <p:ph type="ftr" sz="quarter" idx="11"/>
          </p:nvPr>
        </p:nvSpPr>
        <p:spPr/>
        <p:txBody>
          <a:bodyPr/>
          <a:lstStyle>
            <a:lvl1pPr>
              <a:defRPr/>
            </a:lvl1pPr>
          </a:lstStyle>
          <a:p>
            <a:pPr>
              <a:defRPr/>
            </a:pPr>
            <a:endParaRPr lang="cs-CZ"/>
          </a:p>
        </p:txBody>
      </p:sp>
      <p:sp>
        <p:nvSpPr>
          <p:cNvPr id="13" name="Slide Number Placeholder 5"/>
          <p:cNvSpPr>
            <a:spLocks noGrp="1"/>
          </p:cNvSpPr>
          <p:nvPr>
            <p:ph type="sldNum" sz="quarter" idx="12"/>
          </p:nvPr>
        </p:nvSpPr>
        <p:spPr/>
        <p:txBody>
          <a:bodyPr/>
          <a:lstStyle>
            <a:lvl1pPr>
              <a:defRPr/>
            </a:lvl1pPr>
          </a:lstStyle>
          <a:p>
            <a:pPr>
              <a:defRPr/>
            </a:pPr>
            <a:fld id="{81EB4766-D239-485D-A52F-1A63F3D8A3FD}" type="slidenum">
              <a:rPr lang="cs-CZ"/>
              <a:pPr>
                <a:defRPr/>
              </a:pPr>
              <a:t>‹#›</a:t>
            </a:fld>
            <a:endParaRPr lang="cs-CZ"/>
          </a:p>
        </p:txBody>
      </p:sp>
    </p:spTree>
    <p:extLst>
      <p:ext uri="{BB962C8B-B14F-4D97-AF65-F5344CB8AC3E}">
        <p14:creationId xmlns:p14="http://schemas.microsoft.com/office/powerpoint/2010/main" xmlns="" val="1592402294"/>
      </p:ext>
    </p:extLst>
  </p:cSld>
  <p:clrMapOvr>
    <a:masterClrMapping/>
  </p:clrMapOvr>
  <p:transition spd="slow">
    <p:circl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6325" cy="2468563"/>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1027" name="Group 15"/>
          <p:cNvGrpSpPr>
            <a:grpSpLocks noChangeAspect="1"/>
          </p:cNvGrpSpPr>
          <p:nvPr/>
        </p:nvGrpSpPr>
        <p:grpSpPr bwMode="auto">
          <a:xfrm>
            <a:off x="211138" y="1679575"/>
            <a:ext cx="8723312" cy="1330325"/>
            <a:chOff x="-3905251" y="4294188"/>
            <a:chExt cx="13027839" cy="1892300"/>
          </a:xfrm>
        </p:grpSpPr>
        <p:sp>
          <p:nvSpPr>
            <p:cNvPr id="17" name="Freeform 14"/>
            <p:cNvSpPr>
              <a:spLocks/>
            </p:cNvSpPr>
            <p:nvPr/>
          </p:nvSpPr>
          <p:spPr bwMode="hidden">
            <a:xfrm>
              <a:off x="4810006" y="4499677"/>
              <a:ext cx="4295986" cy="1016152"/>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8" name="Freeform 18"/>
            <p:cNvSpPr>
              <a:spLocks/>
            </p:cNvSpPr>
            <p:nvPr/>
          </p:nvSpPr>
          <p:spPr bwMode="hidden">
            <a:xfrm>
              <a:off x="-308667" y="4319028"/>
              <a:ext cx="8279020" cy="1208091"/>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9" name="Freeform 22"/>
            <p:cNvSpPr>
              <a:spLocks/>
            </p:cNvSpPr>
            <p:nvPr/>
          </p:nvSpPr>
          <p:spPr bwMode="hidden">
            <a:xfrm>
              <a:off x="4286" y="4334834"/>
              <a:ext cx="8165219" cy="110196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20" name="Freeform 26"/>
            <p:cNvSpPr>
              <a:spLocks/>
            </p:cNvSpPr>
            <p:nvPr/>
          </p:nvSpPr>
          <p:spPr bwMode="hidden">
            <a:xfrm>
              <a:off x="4155651" y="4316769"/>
              <a:ext cx="4940859" cy="925827"/>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2" name="Title Placeholder 1"/>
          <p:cNvSpPr>
            <a:spLocks noGrp="1"/>
          </p:cNvSpPr>
          <p:nvPr>
            <p:ph type="title"/>
          </p:nvPr>
        </p:nvSpPr>
        <p:spPr bwMode="auto">
          <a:xfrm>
            <a:off x="457200" y="338138"/>
            <a:ext cx="8229600" cy="12525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Kliknutím lze upravit styl.</a:t>
            </a:r>
            <a:endParaRPr lang="en-US" smtClean="0"/>
          </a:p>
        </p:txBody>
      </p:sp>
      <p:sp>
        <p:nvSpPr>
          <p:cNvPr id="4" name="Date Placeholder 3"/>
          <p:cNvSpPr>
            <a:spLocks noGrp="1"/>
          </p:cNvSpPr>
          <p:nvPr>
            <p:ph type="dt" sz="half" idx="2"/>
          </p:nvPr>
        </p:nvSpPr>
        <p:spPr>
          <a:xfrm>
            <a:off x="5164138" y="6249988"/>
            <a:ext cx="3786187" cy="365125"/>
          </a:xfrm>
          <a:prstGeom prst="rect">
            <a:avLst/>
          </a:prstGeom>
        </p:spPr>
        <p:txBody>
          <a:bodyPr vert="horz" lIns="91440" tIns="45720" rIns="91440" bIns="45720" rtlCol="0" anchor="ctr"/>
          <a:lstStyle>
            <a:lvl1pPr algn="r" fontAlgn="auto">
              <a:spcBef>
                <a:spcPts val="0"/>
              </a:spcBef>
              <a:spcAft>
                <a:spcPts val="0"/>
              </a:spcAft>
              <a:defRPr sz="1000">
                <a:solidFill>
                  <a:schemeClr val="tx2"/>
                </a:solidFill>
                <a:latin typeface="+mn-lt"/>
                <a:cs typeface="+mn-cs"/>
              </a:defRPr>
            </a:lvl1pPr>
          </a:lstStyle>
          <a:p>
            <a:pPr>
              <a:defRPr/>
            </a:pPr>
            <a:fld id="{194A2361-C0BF-4552-AA2D-BFB79791F2F1}" type="datetime1">
              <a:rPr lang="cs-CZ"/>
              <a:pPr>
                <a:defRPr/>
              </a:pPr>
              <a:t>6.10.2013</a:t>
            </a:fld>
            <a:endParaRPr lang="cs-CZ"/>
          </a:p>
        </p:txBody>
      </p:sp>
      <p:sp>
        <p:nvSpPr>
          <p:cNvPr id="5" name="Footer Placeholder 4"/>
          <p:cNvSpPr>
            <a:spLocks noGrp="1"/>
          </p:cNvSpPr>
          <p:nvPr>
            <p:ph type="ftr" sz="quarter" idx="3"/>
          </p:nvPr>
        </p:nvSpPr>
        <p:spPr>
          <a:xfrm>
            <a:off x="193675" y="6249988"/>
            <a:ext cx="3786188" cy="365125"/>
          </a:xfrm>
          <a:prstGeom prst="rect">
            <a:avLst/>
          </a:prstGeom>
        </p:spPr>
        <p:txBody>
          <a:bodyPr vert="horz" lIns="91440" tIns="45720" rIns="91440" bIns="45720" rtlCol="0" anchor="ctr"/>
          <a:lstStyle>
            <a:lvl1pPr algn="l" fontAlgn="auto">
              <a:spcBef>
                <a:spcPts val="0"/>
              </a:spcBef>
              <a:spcAft>
                <a:spcPts val="0"/>
              </a:spcAft>
              <a:defRPr sz="1000">
                <a:solidFill>
                  <a:schemeClr val="tx2"/>
                </a:solidFill>
                <a:latin typeface="+mn-lt"/>
                <a:cs typeface="+mn-cs"/>
              </a:defRPr>
            </a:lvl1pPr>
          </a:lstStyle>
          <a:p>
            <a:pPr>
              <a:defRPr/>
            </a:pPr>
            <a:endParaRPr lang="cs-CZ"/>
          </a:p>
        </p:txBody>
      </p:sp>
      <p:sp>
        <p:nvSpPr>
          <p:cNvPr id="6" name="Slide Number Placeholder 5"/>
          <p:cNvSpPr>
            <a:spLocks noGrp="1"/>
          </p:cNvSpPr>
          <p:nvPr>
            <p:ph type="sldNum" sz="quarter" idx="4"/>
          </p:nvPr>
        </p:nvSpPr>
        <p:spPr>
          <a:xfrm>
            <a:off x="3990975" y="6249988"/>
            <a:ext cx="1162050" cy="365125"/>
          </a:xfrm>
          <a:prstGeom prst="rect">
            <a:avLst/>
          </a:prstGeom>
        </p:spPr>
        <p:txBody>
          <a:bodyPr vert="horz" lIns="91440" tIns="45720" rIns="91440" bIns="45720" rtlCol="0" anchor="ctr"/>
          <a:lstStyle>
            <a:lvl1pPr algn="ctr" fontAlgn="auto">
              <a:spcBef>
                <a:spcPts val="0"/>
              </a:spcBef>
              <a:spcAft>
                <a:spcPts val="0"/>
              </a:spcAft>
              <a:defRPr sz="1000">
                <a:solidFill>
                  <a:schemeClr val="tx2"/>
                </a:solidFill>
                <a:latin typeface="+mn-lt"/>
                <a:cs typeface="+mn-cs"/>
              </a:defRPr>
            </a:lvl1pPr>
          </a:lstStyle>
          <a:p>
            <a:pPr>
              <a:defRPr/>
            </a:pPr>
            <a:fld id="{11662D4A-2436-482D-86A5-8858C7E60D57}" type="slidenum">
              <a:rPr lang="cs-CZ"/>
              <a:pPr>
                <a:defRPr/>
              </a:pPr>
              <a:t>‹#›</a:t>
            </a:fld>
            <a:endParaRPr lang="cs-CZ"/>
          </a:p>
        </p:txBody>
      </p:sp>
      <p:sp>
        <p:nvSpPr>
          <p:cNvPr id="3" name="Text Placeholder 2"/>
          <p:cNvSpPr>
            <a:spLocks noGrp="1"/>
          </p:cNvSpPr>
          <p:nvPr>
            <p:ph type="body" idx="1"/>
          </p:nvPr>
        </p:nvSpPr>
        <p:spPr bwMode="auto">
          <a:xfrm>
            <a:off x="871538" y="2674938"/>
            <a:ext cx="7408862" cy="3451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Tree>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69" r:id="rId5"/>
    <p:sldLayoutId id="2147483870" r:id="rId6"/>
    <p:sldLayoutId id="2147483875" r:id="rId7"/>
    <p:sldLayoutId id="2147483876" r:id="rId8"/>
    <p:sldLayoutId id="2147483877" r:id="rId9"/>
    <p:sldLayoutId id="2147483878" r:id="rId10"/>
    <p:sldLayoutId id="2147483879" r:id="rId11"/>
  </p:sldLayoutIdLst>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nodeType="afterGroup">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3">
                                            <p:txEl>
                                              <p:pRg st="0" end="0"/>
                                            </p:txEl>
                                          </p:spTgt>
                                        </p:tgtEl>
                                      </p:cBhvr>
                                    </p:animEffect>
                                  </p:childTnLst>
                                </p:cTn>
                              </p:par>
                            </p:childTnLst>
                          </p:cTn>
                        </p:par>
                        <p:par>
                          <p:cTn id="14" fill="hold" nodeType="afterGroup">
                            <p:stCondLst>
                              <p:cond delay="1000"/>
                            </p:stCondLst>
                            <p:childTnLst>
                              <p:par>
                                <p:cTn id="15" presetID="53" presetClass="entr" presetSubtype="16"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p:cTn id="1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3">
                                            <p:txEl>
                                              <p:pRg st="1" end="1"/>
                                            </p:txEl>
                                          </p:spTgt>
                                        </p:tgtEl>
                                      </p:cBhvr>
                                    </p:animEffect>
                                  </p:childTnLst>
                                </p:cTn>
                              </p:par>
                            </p:childTnLst>
                          </p:cTn>
                        </p:par>
                        <p:par>
                          <p:cTn id="20" fill="hold" nodeType="afterGroup">
                            <p:stCondLst>
                              <p:cond delay="1500"/>
                            </p:stCondLst>
                            <p:childTnLst>
                              <p:par>
                                <p:cTn id="21" presetID="53" presetClass="entr" presetSubtype="16"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5" dur="500"/>
                                        <p:tgtEl>
                                          <p:spTgt spid="3">
                                            <p:txEl>
                                              <p:pRg st="2" end="2"/>
                                            </p:txEl>
                                          </p:spTgt>
                                        </p:tgtEl>
                                      </p:cBhvr>
                                    </p:animEffect>
                                  </p:childTnLst>
                                </p:cTn>
                              </p:par>
                            </p:childTnLst>
                          </p:cTn>
                        </p:par>
                        <p:par>
                          <p:cTn id="26" fill="hold" nodeType="afterGroup">
                            <p:stCondLst>
                              <p:cond delay="2000"/>
                            </p:stCondLst>
                            <p:childTnLst>
                              <p:par>
                                <p:cTn id="27" presetID="53" presetClass="entr" presetSubtype="16" fill="hold" grpId="0"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p:cTn id="29"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0"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1" dur="500"/>
                                        <p:tgtEl>
                                          <p:spTgt spid="3">
                                            <p:txEl>
                                              <p:pRg st="3" end="3"/>
                                            </p:txEl>
                                          </p:spTgt>
                                        </p:tgtEl>
                                      </p:cBhvr>
                                    </p:animEffect>
                                  </p:childTnLst>
                                </p:cTn>
                              </p:par>
                            </p:childTnLst>
                          </p:cTn>
                        </p:par>
                        <p:par>
                          <p:cTn id="32" fill="hold" nodeType="afterGroup">
                            <p:stCondLst>
                              <p:cond delay="2500"/>
                            </p:stCondLst>
                            <p:childTnLst>
                              <p:par>
                                <p:cTn id="33" presetID="53" presetClass="entr" presetSubtype="16"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tmplLst>
          <p:tmpl lvl="1">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2">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3">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4">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5">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Lst>
      </p:bldP>
    </p:bldLst>
  </p:timing>
  <p:hf hdr="0" ftr="0" dt="0"/>
  <p:txStyles>
    <p:titleStyle>
      <a:lvl1pPr algn="ctr" rtl="0" eaLnBrk="0" fontAlgn="base" hangingPunct="0">
        <a:spcBef>
          <a:spcPct val="0"/>
        </a:spcBef>
        <a:spcAft>
          <a:spcPct val="0"/>
        </a:spcAft>
        <a:defRPr sz="4400" kern="1200">
          <a:solidFill>
            <a:srgbClr val="FFFFFF"/>
          </a:solidFill>
          <a:latin typeface="+mj-lt"/>
          <a:ea typeface="+mj-ea"/>
          <a:cs typeface="+mj-cs"/>
        </a:defRPr>
      </a:lvl1pPr>
      <a:lvl2pPr algn="ctr" rtl="0" eaLnBrk="0" fontAlgn="base" hangingPunct="0">
        <a:spcBef>
          <a:spcPct val="0"/>
        </a:spcBef>
        <a:spcAft>
          <a:spcPct val="0"/>
        </a:spcAft>
        <a:defRPr sz="4400">
          <a:solidFill>
            <a:srgbClr val="FFFFFF"/>
          </a:solidFill>
          <a:latin typeface="Candara" pitchFamily="34" charset="0"/>
        </a:defRPr>
      </a:lvl2pPr>
      <a:lvl3pPr algn="ctr" rtl="0" eaLnBrk="0" fontAlgn="base" hangingPunct="0">
        <a:spcBef>
          <a:spcPct val="0"/>
        </a:spcBef>
        <a:spcAft>
          <a:spcPct val="0"/>
        </a:spcAft>
        <a:defRPr sz="4400">
          <a:solidFill>
            <a:srgbClr val="FFFFFF"/>
          </a:solidFill>
          <a:latin typeface="Candara" pitchFamily="34" charset="0"/>
        </a:defRPr>
      </a:lvl3pPr>
      <a:lvl4pPr algn="ctr" rtl="0" eaLnBrk="0" fontAlgn="base" hangingPunct="0">
        <a:spcBef>
          <a:spcPct val="0"/>
        </a:spcBef>
        <a:spcAft>
          <a:spcPct val="0"/>
        </a:spcAft>
        <a:defRPr sz="4400">
          <a:solidFill>
            <a:srgbClr val="FFFFFF"/>
          </a:solidFill>
          <a:latin typeface="Candara" pitchFamily="34" charset="0"/>
        </a:defRPr>
      </a:lvl4pPr>
      <a:lvl5pPr algn="ctr" rtl="0" eaLnBrk="0" fontAlgn="base" hangingPunct="0">
        <a:spcBef>
          <a:spcPct val="0"/>
        </a:spcBef>
        <a:spcAft>
          <a:spcPct val="0"/>
        </a:spcAft>
        <a:defRPr sz="4400">
          <a:solidFill>
            <a:srgbClr val="FFFFFF"/>
          </a:solidFill>
          <a:latin typeface="Candara"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3050" indent="-273050" algn="l" rtl="0" eaLnBrk="0" fontAlgn="base" hangingPunct="0">
        <a:spcBef>
          <a:spcPct val="20000"/>
        </a:spcBef>
        <a:spcAft>
          <a:spcPct val="0"/>
        </a:spcAft>
        <a:buClr>
          <a:schemeClr val="accent1"/>
        </a:buClr>
        <a:buSzPct val="100000"/>
        <a:buFont typeface="Symbol" pitchFamily="18" charset="2"/>
        <a:buChar char=""/>
        <a:defRPr sz="2400" kern="1200">
          <a:solidFill>
            <a:schemeClr val="tx2"/>
          </a:solidFill>
          <a:latin typeface="+mn-lt"/>
          <a:ea typeface="+mn-ea"/>
          <a:cs typeface="+mn-cs"/>
        </a:defRPr>
      </a:lvl1pPr>
      <a:lvl2pPr marL="576263" indent="-273050" algn="l" rtl="0" eaLnBrk="0" fontAlgn="base" hangingPunct="0">
        <a:spcBef>
          <a:spcPct val="20000"/>
        </a:spcBef>
        <a:spcAft>
          <a:spcPct val="0"/>
        </a:spcAft>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rtl="0" eaLnBrk="0" fontAlgn="base" hangingPunct="0">
        <a:spcBef>
          <a:spcPct val="20000"/>
        </a:spcBef>
        <a:spcAft>
          <a:spcPct val="0"/>
        </a:spcAft>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rtl="0" eaLnBrk="0" fontAlgn="base" hangingPunct="0">
        <a:spcBef>
          <a:spcPct val="20000"/>
        </a:spcBef>
        <a:spcAft>
          <a:spcPct val="0"/>
        </a:spcAft>
        <a:buClr>
          <a:schemeClr val="accent1"/>
        </a:buClr>
        <a:buSzPct val="100000"/>
        <a:buFont typeface="Symbol" pitchFamily="18" charset="2"/>
        <a:buChar char=""/>
        <a:defRPr kern="1200">
          <a:solidFill>
            <a:schemeClr val="tx2"/>
          </a:solidFill>
          <a:latin typeface="+mn-lt"/>
          <a:ea typeface="+mn-ea"/>
          <a:cs typeface="+mn-cs"/>
        </a:defRPr>
      </a:lvl4pPr>
      <a:lvl5pPr marL="1462088" indent="-228600" algn="l" rtl="0" eaLnBrk="0" fontAlgn="base" hangingPunct="0">
        <a:spcBef>
          <a:spcPct val="20000"/>
        </a:spcBef>
        <a:spcAft>
          <a:spcPct val="0"/>
        </a:spcAft>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google.cz/url?sa=i&amp;rct=j&amp;q=st%C4%9Bhov%C3%A1n%C3%AD%20n%C3%A1rod%C5%AF%20mapa&amp;source=images&amp;cd=&amp;cad=rja&amp;docid=h1uXyPBOd5WWSM&amp;tbnid=3oQJmgi-FzDJkM:&amp;ved=0CAUQjRw&amp;url=http://hismap.wz.cz/evropa.php&amp;ei=bwDsUaPfDYjEsgaGyICgDQ&amp;bvm=bv.49478099,d.Yms&amp;psig=AFQjCNFenGQrqTYAbRLZtzy7j_xQzU8tWg&amp;ust=1374507460758471" TargetMode="External"/><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google.cz/url?sa=i&amp;rct=j&amp;q=slovan%C3%A9+rozd%C4%9Blen%C3%AD&amp;source=images&amp;cd=&amp;cad=rja&amp;docid=kPHtYJKj5HsKSM&amp;tbnid=NVD0KteoAyUU9M:&amp;ved=0CAUQjRw&amp;url=http://cs.wikipedia.org/wiki/Slovan%C3%A9&amp;ei=_HrrUab-M4jJsgb8gIGIBg&amp;bvm=bv.49478099,d.Yms&amp;psig=AFQjCNHuZnUcsGh_0bYAPHMbUADahKwLIQ&amp;ust=1374473201268333" TargetMode="Externa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www.google.cz/url?sa=i&amp;rct=j&amp;q=slovan%C3%A9+rozd%C4%9Blen%C3%AD&amp;source=images&amp;cd=&amp;docid=0tiBTbnwqcdCoM&amp;tbnid=ECxPOd5nCJmI6M:&amp;ved=0CAUQjRw&amp;url=http://cs.wikipedia.org/wiki/Slovansk%C3%A9_jazyky&amp;ei=PHvrUeWGGYHUtQbJ-YCwDw&amp;bvm=bv.49478099,d.Yms&amp;psig=AFQjCNHuZnUcsGh_0bYAPHMbUADahKwLIQ&amp;ust=1374473201268333"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Nadpis 1"/>
          <p:cNvSpPr>
            <a:spLocks noGrp="1"/>
          </p:cNvSpPr>
          <p:nvPr>
            <p:ph type="ctrTitle"/>
          </p:nvPr>
        </p:nvSpPr>
        <p:spPr>
          <a:xfrm>
            <a:off x="1800225" y="1844675"/>
            <a:ext cx="5543550" cy="1008063"/>
          </a:xfrm>
        </p:spPr>
        <p:txBody>
          <a:bodyPr/>
          <a:lstStyle/>
          <a:p>
            <a:pPr eaLnBrk="1" hangingPunct="1"/>
            <a:r>
              <a:rPr lang="cs-CZ" sz="2800" smtClean="0"/>
              <a:t>Základní škola a Mateřská škola Bílá Třemešná, okres Trutnov</a:t>
            </a:r>
            <a:endParaRPr lang="cs-CZ" sz="2800" b="1" smtClean="0"/>
          </a:p>
        </p:txBody>
      </p:sp>
      <p:graphicFrame>
        <p:nvGraphicFramePr>
          <p:cNvPr id="6" name="Diagram 5"/>
          <p:cNvGraphicFramePr/>
          <p:nvPr/>
        </p:nvGraphicFramePr>
        <p:xfrm>
          <a:off x="1403648" y="3284984"/>
          <a:ext cx="6192688" cy="3168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268" name="Picture 2" descr="C:\Users\boh\Documents\Práce\Dumy\Zakladni_logolink_OPVK (ESF, EU, MSMT, OP VK)\01_Zakladni_logolink_horizontalni_cz\OPVK_hor_zakladni_logolink_RGB_cz.jpg"/>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1690688" y="476250"/>
            <a:ext cx="5761037" cy="1258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1269" name="TextovéPole 2"/>
          <p:cNvSpPr txBox="1">
            <a:spLocks noChangeArrowheads="1"/>
          </p:cNvSpPr>
          <p:nvPr/>
        </p:nvSpPr>
        <p:spPr bwMode="auto">
          <a:xfrm>
            <a:off x="1690688" y="2955925"/>
            <a:ext cx="5761037"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cs-CZ" sz="2400">
                <a:solidFill>
                  <a:schemeClr val="bg1"/>
                </a:solidFill>
                <a:latin typeface="Candara" pitchFamily="34" charset="0"/>
              </a:rPr>
              <a:t>Škola pro 21. století</a:t>
            </a:r>
          </a:p>
        </p:txBody>
      </p:sp>
    </p:spTree>
  </p:cSld>
  <p:clrMapOvr>
    <a:masterClrMapping/>
  </p:clrMapOvr>
  <p:transition spd="slow">
    <p:wheel spokes="8"/>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Zástupný symbol pro obsah 1"/>
          <p:cNvSpPr>
            <a:spLocks noGrp="1"/>
          </p:cNvSpPr>
          <p:nvPr>
            <p:ph idx="1"/>
          </p:nvPr>
        </p:nvSpPr>
        <p:spPr>
          <a:xfrm>
            <a:off x="468313" y="1268413"/>
            <a:ext cx="8280400" cy="4968875"/>
          </a:xfrm>
        </p:spPr>
        <p:txBody>
          <a:bodyPr/>
          <a:lstStyle/>
          <a:p>
            <a:pPr eaLnBrk="1" hangingPunct="1">
              <a:buFont typeface="Symbol" pitchFamily="18" charset="2"/>
              <a:buNone/>
              <a:defRPr/>
            </a:pPr>
            <a:r>
              <a:rPr lang="cs-CZ" dirty="0" smtClean="0">
                <a:solidFill>
                  <a:schemeClr val="tx1"/>
                </a:solidFill>
                <a:latin typeface="Times New Roman" pitchFamily="18" charset="0"/>
                <a:cs typeface="Times New Roman" pitchFamily="18" charset="0"/>
              </a:rPr>
              <a:t>předmět: dějepis</a:t>
            </a:r>
          </a:p>
          <a:p>
            <a:pPr eaLnBrk="1" hangingPunct="1">
              <a:buFont typeface="Symbol" pitchFamily="18" charset="2"/>
              <a:buNone/>
              <a:defRPr/>
            </a:pPr>
            <a:r>
              <a:rPr lang="cs-CZ" dirty="0" smtClean="0">
                <a:solidFill>
                  <a:schemeClr val="tx1"/>
                </a:solidFill>
                <a:latin typeface="Times New Roman" pitchFamily="18" charset="0"/>
                <a:cs typeface="Times New Roman" pitchFamily="18" charset="0"/>
              </a:rPr>
              <a:t>věková skupina: sedmý ročník</a:t>
            </a:r>
          </a:p>
          <a:p>
            <a:pPr eaLnBrk="1" hangingPunct="1">
              <a:buFont typeface="Symbol" pitchFamily="18" charset="2"/>
              <a:buNone/>
              <a:defRPr/>
            </a:pPr>
            <a:r>
              <a:rPr lang="cs-CZ" dirty="0" smtClean="0">
                <a:solidFill>
                  <a:schemeClr val="tx1"/>
                </a:solidFill>
                <a:latin typeface="Times New Roman" pitchFamily="18" charset="0"/>
                <a:cs typeface="Times New Roman" pitchFamily="18" charset="0"/>
              </a:rPr>
              <a:t>časový fond: 25 min </a:t>
            </a:r>
          </a:p>
          <a:p>
            <a:pPr eaLnBrk="1" hangingPunct="1">
              <a:buFont typeface="Symbol" pitchFamily="18" charset="2"/>
              <a:buNone/>
              <a:defRPr/>
            </a:pPr>
            <a:r>
              <a:rPr lang="cs-CZ" dirty="0" smtClean="0">
                <a:solidFill>
                  <a:schemeClr val="tx1"/>
                </a:solidFill>
                <a:latin typeface="Times New Roman" pitchFamily="18" charset="0"/>
                <a:cs typeface="Times New Roman" pitchFamily="18" charset="0"/>
              </a:rPr>
              <a:t>fáze hodiny: opakování látky z konce šestého ročníku</a:t>
            </a:r>
          </a:p>
          <a:p>
            <a:pPr eaLnBrk="1" hangingPunct="1">
              <a:buFont typeface="Symbol" pitchFamily="18" charset="2"/>
              <a:buNone/>
              <a:defRPr/>
            </a:pPr>
            <a:r>
              <a:rPr lang="cs-CZ" dirty="0" smtClean="0">
                <a:solidFill>
                  <a:schemeClr val="tx1"/>
                </a:solidFill>
                <a:latin typeface="Times New Roman" pitchFamily="18" charset="0"/>
                <a:cs typeface="Times New Roman" pitchFamily="18" charset="0"/>
              </a:rPr>
              <a:t>počet pracovních stran: 5</a:t>
            </a:r>
          </a:p>
          <a:p>
            <a:pPr marL="0" indent="0" eaLnBrk="1" hangingPunct="1">
              <a:buFont typeface="Symbol" pitchFamily="18" charset="2"/>
              <a:buNone/>
              <a:defRPr/>
            </a:pPr>
            <a:r>
              <a:rPr lang="cs-CZ" dirty="0" smtClean="0">
                <a:solidFill>
                  <a:schemeClr val="tx1"/>
                </a:solidFill>
                <a:latin typeface="Times New Roman" pitchFamily="18" charset="0"/>
                <a:cs typeface="Times New Roman" pitchFamily="18" charset="0"/>
              </a:rPr>
              <a:t>Materiál je určen k interaktivní výuce. Žáci inovativním způsobem vyhledávají a zpracovávají informace pomocí internetu, interaktivní tabule a </a:t>
            </a:r>
            <a:r>
              <a:rPr lang="cs-CZ" dirty="0" err="1" smtClean="0">
                <a:solidFill>
                  <a:schemeClr val="tx1"/>
                </a:solidFill>
                <a:latin typeface="Times New Roman" pitchFamily="18" charset="0"/>
                <a:cs typeface="Times New Roman" pitchFamily="18" charset="0"/>
              </a:rPr>
              <a:t>powerpointové</a:t>
            </a:r>
            <a:r>
              <a:rPr lang="cs-CZ" dirty="0" smtClean="0">
                <a:solidFill>
                  <a:schemeClr val="tx1"/>
                </a:solidFill>
                <a:latin typeface="Times New Roman" pitchFamily="18" charset="0"/>
                <a:cs typeface="Times New Roman" pitchFamily="18" charset="0"/>
              </a:rPr>
              <a:t> prezentace.   </a:t>
            </a:r>
          </a:p>
        </p:txBody>
      </p:sp>
      <p:sp>
        <p:nvSpPr>
          <p:cNvPr id="12292" name="Nadpis 3"/>
          <p:cNvSpPr>
            <a:spLocks noGrp="1"/>
          </p:cNvSpPr>
          <p:nvPr>
            <p:ph type="title"/>
          </p:nvPr>
        </p:nvSpPr>
        <p:spPr/>
        <p:txBody>
          <a:bodyPr/>
          <a:lstStyle/>
          <a:p>
            <a:pPr eaLnBrk="1" hangingPunct="1"/>
            <a:r>
              <a:rPr lang="cs-CZ" b="1" dirty="0" smtClean="0">
                <a:solidFill>
                  <a:schemeClr val="tx1"/>
                </a:solidFill>
                <a:latin typeface="Times New Roman" pitchFamily="18" charset="0"/>
                <a:cs typeface="Times New Roman" pitchFamily="18" charset="0"/>
              </a:rPr>
              <a:t>Anotace</a:t>
            </a:r>
          </a:p>
        </p:txBody>
      </p:sp>
      <p:sp>
        <p:nvSpPr>
          <p:cNvPr id="12291" name="Zástupný symbol pro číslo snímku 2"/>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8ADC32B-11D2-43CF-BCDB-097D1E8B37F5}" type="slidenum">
              <a:rPr lang="cs-CZ" smtClean="0"/>
              <a:pPr fontAlgn="base">
                <a:spcBef>
                  <a:spcPct val="0"/>
                </a:spcBef>
                <a:spcAft>
                  <a:spcPct val="0"/>
                </a:spcAft>
                <a:defRPr/>
              </a:pPr>
              <a:t>2</a:t>
            </a:fld>
            <a:endParaRPr lang="cs-CZ" smtClean="0"/>
          </a:p>
        </p:txBody>
      </p:sp>
    </p:spTree>
  </p:cSld>
  <p:clrMapOvr>
    <a:masterClrMapping/>
  </p:clrMapOvr>
  <p:transition spd="med">
    <p:wheel spokes="8"/>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12292"/>
                                        </p:tgtEl>
                                        <p:attrNameLst>
                                          <p:attrName>style.visibility</p:attrName>
                                        </p:attrNameLst>
                                      </p:cBhvr>
                                      <p:to>
                                        <p:strVal val="visible"/>
                                      </p:to>
                                    </p:set>
                                    <p:anim calcmode="lin" valueType="num">
                                      <p:cBhvr>
                                        <p:cTn id="7" dur="1000" fill="hold"/>
                                        <p:tgtEl>
                                          <p:spTgt spid="12292"/>
                                        </p:tgtEl>
                                        <p:attrNameLst>
                                          <p:attrName>ppt_w</p:attrName>
                                        </p:attrNameLst>
                                      </p:cBhvr>
                                      <p:tavLst>
                                        <p:tav tm="0">
                                          <p:val>
                                            <p:strVal val="#ppt_w*0.70"/>
                                          </p:val>
                                        </p:tav>
                                        <p:tav tm="100000">
                                          <p:val>
                                            <p:strVal val="#ppt_w"/>
                                          </p:val>
                                        </p:tav>
                                      </p:tavLst>
                                    </p:anim>
                                    <p:anim calcmode="lin" valueType="num">
                                      <p:cBhvr>
                                        <p:cTn id="8" dur="1000" fill="hold"/>
                                        <p:tgtEl>
                                          <p:spTgt spid="12292"/>
                                        </p:tgtEl>
                                        <p:attrNameLst>
                                          <p:attrName>ppt_h</p:attrName>
                                        </p:attrNameLst>
                                      </p:cBhvr>
                                      <p:tavLst>
                                        <p:tav tm="0">
                                          <p:val>
                                            <p:strVal val="#ppt_h"/>
                                          </p:val>
                                        </p:tav>
                                        <p:tav tm="100000">
                                          <p:val>
                                            <p:strVal val="#ppt_h"/>
                                          </p:val>
                                        </p:tav>
                                      </p:tavLst>
                                    </p:anim>
                                    <p:animEffect transition="in" filter="fade">
                                      <p:cBhvr>
                                        <p:cTn id="9" dur="1000"/>
                                        <p:tgtEl>
                                          <p:spTgt spid="12292"/>
                                        </p:tgtEl>
                                      </p:cBhvr>
                                    </p:animEffect>
                                  </p:childTnLst>
                                </p:cTn>
                              </p:par>
                            </p:childTnLst>
                          </p:cTn>
                        </p:par>
                        <p:par>
                          <p:cTn id="10" fill="hold" nodeType="afterGroup">
                            <p:stCondLst>
                              <p:cond delay="1000"/>
                            </p:stCondLst>
                            <p:childTnLst>
                              <p:par>
                                <p:cTn id="11" presetID="55" presetClass="entr" presetSubtype="0" fill="hold" nodeType="afterEffect">
                                  <p:stCondLst>
                                    <p:cond delay="0"/>
                                  </p:stCondLst>
                                  <p:childTnLst>
                                    <p:set>
                                      <p:cBhvr>
                                        <p:cTn id="12" dur="1" fill="hold">
                                          <p:stCondLst>
                                            <p:cond delay="0"/>
                                          </p:stCondLst>
                                        </p:cTn>
                                        <p:tgtEl>
                                          <p:spTgt spid="12290">
                                            <p:txEl>
                                              <p:pRg st="0" end="0"/>
                                            </p:txEl>
                                          </p:spTgt>
                                        </p:tgtEl>
                                        <p:attrNameLst>
                                          <p:attrName>style.visibility</p:attrName>
                                        </p:attrNameLst>
                                      </p:cBhvr>
                                      <p:to>
                                        <p:strVal val="visible"/>
                                      </p:to>
                                    </p:set>
                                    <p:anim calcmode="lin" valueType="num">
                                      <p:cBhvr>
                                        <p:cTn id="13" dur="1000" fill="hold"/>
                                        <p:tgtEl>
                                          <p:spTgt spid="12290">
                                            <p:txEl>
                                              <p:pRg st="0" end="0"/>
                                            </p:txEl>
                                          </p:spTgt>
                                        </p:tgtEl>
                                        <p:attrNameLst>
                                          <p:attrName>ppt_w</p:attrName>
                                        </p:attrNameLst>
                                      </p:cBhvr>
                                      <p:tavLst>
                                        <p:tav tm="0">
                                          <p:val>
                                            <p:strVal val="#ppt_w*0.70"/>
                                          </p:val>
                                        </p:tav>
                                        <p:tav tm="100000">
                                          <p:val>
                                            <p:strVal val="#ppt_w"/>
                                          </p:val>
                                        </p:tav>
                                      </p:tavLst>
                                    </p:anim>
                                    <p:anim calcmode="lin" valueType="num">
                                      <p:cBhvr>
                                        <p:cTn id="14" dur="1000" fill="hold"/>
                                        <p:tgtEl>
                                          <p:spTgt spid="12290">
                                            <p:txEl>
                                              <p:pRg st="0" end="0"/>
                                            </p:txEl>
                                          </p:spTgt>
                                        </p:tgtEl>
                                        <p:attrNameLst>
                                          <p:attrName>ppt_h</p:attrName>
                                        </p:attrNameLst>
                                      </p:cBhvr>
                                      <p:tavLst>
                                        <p:tav tm="0">
                                          <p:val>
                                            <p:strVal val="#ppt_h"/>
                                          </p:val>
                                        </p:tav>
                                        <p:tav tm="100000">
                                          <p:val>
                                            <p:strVal val="#ppt_h"/>
                                          </p:val>
                                        </p:tav>
                                      </p:tavLst>
                                    </p:anim>
                                    <p:animEffect transition="in" filter="fade">
                                      <p:cBhvr>
                                        <p:cTn id="15" dur="1000"/>
                                        <p:tgtEl>
                                          <p:spTgt spid="12290">
                                            <p:txEl>
                                              <p:pRg st="0" end="0"/>
                                            </p:txEl>
                                          </p:spTgt>
                                        </p:tgtEl>
                                      </p:cBhvr>
                                    </p:animEffect>
                                  </p:childTnLst>
                                </p:cTn>
                              </p:par>
                            </p:childTnLst>
                          </p:cTn>
                        </p:par>
                        <p:par>
                          <p:cTn id="16" fill="hold" nodeType="afterGroup">
                            <p:stCondLst>
                              <p:cond delay="2000"/>
                            </p:stCondLst>
                            <p:childTnLst>
                              <p:par>
                                <p:cTn id="17" presetID="55" presetClass="entr" presetSubtype="0" fill="hold" nodeType="afterEffect">
                                  <p:stCondLst>
                                    <p:cond delay="0"/>
                                  </p:stCondLst>
                                  <p:childTnLst>
                                    <p:set>
                                      <p:cBhvr>
                                        <p:cTn id="18" dur="1" fill="hold">
                                          <p:stCondLst>
                                            <p:cond delay="0"/>
                                          </p:stCondLst>
                                        </p:cTn>
                                        <p:tgtEl>
                                          <p:spTgt spid="12290">
                                            <p:txEl>
                                              <p:pRg st="1" end="1"/>
                                            </p:txEl>
                                          </p:spTgt>
                                        </p:tgtEl>
                                        <p:attrNameLst>
                                          <p:attrName>style.visibility</p:attrName>
                                        </p:attrNameLst>
                                      </p:cBhvr>
                                      <p:to>
                                        <p:strVal val="visible"/>
                                      </p:to>
                                    </p:set>
                                    <p:anim calcmode="lin" valueType="num">
                                      <p:cBhvr>
                                        <p:cTn id="19" dur="1000" fill="hold"/>
                                        <p:tgtEl>
                                          <p:spTgt spid="12290">
                                            <p:txEl>
                                              <p:pRg st="1" end="1"/>
                                            </p:txEl>
                                          </p:spTgt>
                                        </p:tgtEl>
                                        <p:attrNameLst>
                                          <p:attrName>ppt_w</p:attrName>
                                        </p:attrNameLst>
                                      </p:cBhvr>
                                      <p:tavLst>
                                        <p:tav tm="0">
                                          <p:val>
                                            <p:strVal val="#ppt_w*0.70"/>
                                          </p:val>
                                        </p:tav>
                                        <p:tav tm="100000">
                                          <p:val>
                                            <p:strVal val="#ppt_w"/>
                                          </p:val>
                                        </p:tav>
                                      </p:tavLst>
                                    </p:anim>
                                    <p:anim calcmode="lin" valueType="num">
                                      <p:cBhvr>
                                        <p:cTn id="20" dur="1000" fill="hold"/>
                                        <p:tgtEl>
                                          <p:spTgt spid="12290">
                                            <p:txEl>
                                              <p:pRg st="1" end="1"/>
                                            </p:txEl>
                                          </p:spTgt>
                                        </p:tgtEl>
                                        <p:attrNameLst>
                                          <p:attrName>ppt_h</p:attrName>
                                        </p:attrNameLst>
                                      </p:cBhvr>
                                      <p:tavLst>
                                        <p:tav tm="0">
                                          <p:val>
                                            <p:strVal val="#ppt_h"/>
                                          </p:val>
                                        </p:tav>
                                        <p:tav tm="100000">
                                          <p:val>
                                            <p:strVal val="#ppt_h"/>
                                          </p:val>
                                        </p:tav>
                                      </p:tavLst>
                                    </p:anim>
                                    <p:animEffect transition="in" filter="fade">
                                      <p:cBhvr>
                                        <p:cTn id="21" dur="1000"/>
                                        <p:tgtEl>
                                          <p:spTgt spid="12290">
                                            <p:txEl>
                                              <p:pRg st="1" end="1"/>
                                            </p:txEl>
                                          </p:spTgt>
                                        </p:tgtEl>
                                      </p:cBhvr>
                                    </p:animEffect>
                                  </p:childTnLst>
                                </p:cTn>
                              </p:par>
                            </p:childTnLst>
                          </p:cTn>
                        </p:par>
                        <p:par>
                          <p:cTn id="22" fill="hold" nodeType="afterGroup">
                            <p:stCondLst>
                              <p:cond delay="3000"/>
                            </p:stCondLst>
                            <p:childTnLst>
                              <p:par>
                                <p:cTn id="23" presetID="55" presetClass="entr" presetSubtype="0" fill="hold" nodeType="afterEffect">
                                  <p:stCondLst>
                                    <p:cond delay="0"/>
                                  </p:stCondLst>
                                  <p:childTnLst>
                                    <p:set>
                                      <p:cBhvr>
                                        <p:cTn id="24" dur="1" fill="hold">
                                          <p:stCondLst>
                                            <p:cond delay="0"/>
                                          </p:stCondLst>
                                        </p:cTn>
                                        <p:tgtEl>
                                          <p:spTgt spid="12290">
                                            <p:txEl>
                                              <p:pRg st="2" end="2"/>
                                            </p:txEl>
                                          </p:spTgt>
                                        </p:tgtEl>
                                        <p:attrNameLst>
                                          <p:attrName>style.visibility</p:attrName>
                                        </p:attrNameLst>
                                      </p:cBhvr>
                                      <p:to>
                                        <p:strVal val="visible"/>
                                      </p:to>
                                    </p:set>
                                    <p:anim calcmode="lin" valueType="num">
                                      <p:cBhvr>
                                        <p:cTn id="25" dur="1000" fill="hold"/>
                                        <p:tgtEl>
                                          <p:spTgt spid="12290">
                                            <p:txEl>
                                              <p:pRg st="2" end="2"/>
                                            </p:txEl>
                                          </p:spTgt>
                                        </p:tgtEl>
                                        <p:attrNameLst>
                                          <p:attrName>ppt_w</p:attrName>
                                        </p:attrNameLst>
                                      </p:cBhvr>
                                      <p:tavLst>
                                        <p:tav tm="0">
                                          <p:val>
                                            <p:strVal val="#ppt_w*0.70"/>
                                          </p:val>
                                        </p:tav>
                                        <p:tav tm="100000">
                                          <p:val>
                                            <p:strVal val="#ppt_w"/>
                                          </p:val>
                                        </p:tav>
                                      </p:tavLst>
                                    </p:anim>
                                    <p:anim calcmode="lin" valueType="num">
                                      <p:cBhvr>
                                        <p:cTn id="26" dur="1000" fill="hold"/>
                                        <p:tgtEl>
                                          <p:spTgt spid="12290">
                                            <p:txEl>
                                              <p:pRg st="2" end="2"/>
                                            </p:txEl>
                                          </p:spTgt>
                                        </p:tgtEl>
                                        <p:attrNameLst>
                                          <p:attrName>ppt_h</p:attrName>
                                        </p:attrNameLst>
                                      </p:cBhvr>
                                      <p:tavLst>
                                        <p:tav tm="0">
                                          <p:val>
                                            <p:strVal val="#ppt_h"/>
                                          </p:val>
                                        </p:tav>
                                        <p:tav tm="100000">
                                          <p:val>
                                            <p:strVal val="#ppt_h"/>
                                          </p:val>
                                        </p:tav>
                                      </p:tavLst>
                                    </p:anim>
                                    <p:animEffect transition="in" filter="fade">
                                      <p:cBhvr>
                                        <p:cTn id="27" dur="1000"/>
                                        <p:tgtEl>
                                          <p:spTgt spid="12290">
                                            <p:txEl>
                                              <p:pRg st="2" end="2"/>
                                            </p:txEl>
                                          </p:spTgt>
                                        </p:tgtEl>
                                      </p:cBhvr>
                                    </p:animEffect>
                                  </p:childTnLst>
                                </p:cTn>
                              </p:par>
                            </p:childTnLst>
                          </p:cTn>
                        </p:par>
                        <p:par>
                          <p:cTn id="28" fill="hold" nodeType="afterGroup">
                            <p:stCondLst>
                              <p:cond delay="4000"/>
                            </p:stCondLst>
                            <p:childTnLst>
                              <p:par>
                                <p:cTn id="29" presetID="55" presetClass="entr" presetSubtype="0" fill="hold" nodeType="afterEffect">
                                  <p:stCondLst>
                                    <p:cond delay="0"/>
                                  </p:stCondLst>
                                  <p:childTnLst>
                                    <p:set>
                                      <p:cBhvr>
                                        <p:cTn id="30" dur="1" fill="hold">
                                          <p:stCondLst>
                                            <p:cond delay="0"/>
                                          </p:stCondLst>
                                        </p:cTn>
                                        <p:tgtEl>
                                          <p:spTgt spid="12290">
                                            <p:txEl>
                                              <p:pRg st="3" end="3"/>
                                            </p:txEl>
                                          </p:spTgt>
                                        </p:tgtEl>
                                        <p:attrNameLst>
                                          <p:attrName>style.visibility</p:attrName>
                                        </p:attrNameLst>
                                      </p:cBhvr>
                                      <p:to>
                                        <p:strVal val="visible"/>
                                      </p:to>
                                    </p:set>
                                    <p:anim calcmode="lin" valueType="num">
                                      <p:cBhvr>
                                        <p:cTn id="31" dur="1000" fill="hold"/>
                                        <p:tgtEl>
                                          <p:spTgt spid="12290">
                                            <p:txEl>
                                              <p:pRg st="3" end="3"/>
                                            </p:txEl>
                                          </p:spTgt>
                                        </p:tgtEl>
                                        <p:attrNameLst>
                                          <p:attrName>ppt_w</p:attrName>
                                        </p:attrNameLst>
                                      </p:cBhvr>
                                      <p:tavLst>
                                        <p:tav tm="0">
                                          <p:val>
                                            <p:strVal val="#ppt_w*0.70"/>
                                          </p:val>
                                        </p:tav>
                                        <p:tav tm="100000">
                                          <p:val>
                                            <p:strVal val="#ppt_w"/>
                                          </p:val>
                                        </p:tav>
                                      </p:tavLst>
                                    </p:anim>
                                    <p:anim calcmode="lin" valueType="num">
                                      <p:cBhvr>
                                        <p:cTn id="32" dur="1000" fill="hold"/>
                                        <p:tgtEl>
                                          <p:spTgt spid="12290">
                                            <p:txEl>
                                              <p:pRg st="3" end="3"/>
                                            </p:txEl>
                                          </p:spTgt>
                                        </p:tgtEl>
                                        <p:attrNameLst>
                                          <p:attrName>ppt_h</p:attrName>
                                        </p:attrNameLst>
                                      </p:cBhvr>
                                      <p:tavLst>
                                        <p:tav tm="0">
                                          <p:val>
                                            <p:strVal val="#ppt_h"/>
                                          </p:val>
                                        </p:tav>
                                        <p:tav tm="100000">
                                          <p:val>
                                            <p:strVal val="#ppt_h"/>
                                          </p:val>
                                        </p:tav>
                                      </p:tavLst>
                                    </p:anim>
                                    <p:animEffect transition="in" filter="fade">
                                      <p:cBhvr>
                                        <p:cTn id="33" dur="1000"/>
                                        <p:tgtEl>
                                          <p:spTgt spid="12290">
                                            <p:txEl>
                                              <p:pRg st="3" end="3"/>
                                            </p:txEl>
                                          </p:spTgt>
                                        </p:tgtEl>
                                      </p:cBhvr>
                                    </p:animEffect>
                                  </p:childTnLst>
                                </p:cTn>
                              </p:par>
                            </p:childTnLst>
                          </p:cTn>
                        </p:par>
                        <p:par>
                          <p:cTn id="34" fill="hold" nodeType="afterGroup">
                            <p:stCondLst>
                              <p:cond delay="5000"/>
                            </p:stCondLst>
                            <p:childTnLst>
                              <p:par>
                                <p:cTn id="35" presetID="55" presetClass="entr" presetSubtype="0" fill="hold" nodeType="afterEffect">
                                  <p:stCondLst>
                                    <p:cond delay="0"/>
                                  </p:stCondLst>
                                  <p:childTnLst>
                                    <p:set>
                                      <p:cBhvr>
                                        <p:cTn id="36" dur="1" fill="hold">
                                          <p:stCondLst>
                                            <p:cond delay="0"/>
                                          </p:stCondLst>
                                        </p:cTn>
                                        <p:tgtEl>
                                          <p:spTgt spid="12290">
                                            <p:txEl>
                                              <p:pRg st="4" end="4"/>
                                            </p:txEl>
                                          </p:spTgt>
                                        </p:tgtEl>
                                        <p:attrNameLst>
                                          <p:attrName>style.visibility</p:attrName>
                                        </p:attrNameLst>
                                      </p:cBhvr>
                                      <p:to>
                                        <p:strVal val="visible"/>
                                      </p:to>
                                    </p:set>
                                    <p:anim calcmode="lin" valueType="num">
                                      <p:cBhvr>
                                        <p:cTn id="37" dur="1000" fill="hold"/>
                                        <p:tgtEl>
                                          <p:spTgt spid="12290">
                                            <p:txEl>
                                              <p:pRg st="4" end="4"/>
                                            </p:txEl>
                                          </p:spTgt>
                                        </p:tgtEl>
                                        <p:attrNameLst>
                                          <p:attrName>ppt_w</p:attrName>
                                        </p:attrNameLst>
                                      </p:cBhvr>
                                      <p:tavLst>
                                        <p:tav tm="0">
                                          <p:val>
                                            <p:strVal val="#ppt_w*0.70"/>
                                          </p:val>
                                        </p:tav>
                                        <p:tav tm="100000">
                                          <p:val>
                                            <p:strVal val="#ppt_w"/>
                                          </p:val>
                                        </p:tav>
                                      </p:tavLst>
                                    </p:anim>
                                    <p:anim calcmode="lin" valueType="num">
                                      <p:cBhvr>
                                        <p:cTn id="38" dur="1000" fill="hold"/>
                                        <p:tgtEl>
                                          <p:spTgt spid="12290">
                                            <p:txEl>
                                              <p:pRg st="4" end="4"/>
                                            </p:txEl>
                                          </p:spTgt>
                                        </p:tgtEl>
                                        <p:attrNameLst>
                                          <p:attrName>ppt_h</p:attrName>
                                        </p:attrNameLst>
                                      </p:cBhvr>
                                      <p:tavLst>
                                        <p:tav tm="0">
                                          <p:val>
                                            <p:strVal val="#ppt_h"/>
                                          </p:val>
                                        </p:tav>
                                        <p:tav tm="100000">
                                          <p:val>
                                            <p:strVal val="#ppt_h"/>
                                          </p:val>
                                        </p:tav>
                                      </p:tavLst>
                                    </p:anim>
                                    <p:animEffect transition="in" filter="fade">
                                      <p:cBhvr>
                                        <p:cTn id="39" dur="1000"/>
                                        <p:tgtEl>
                                          <p:spTgt spid="12290">
                                            <p:txEl>
                                              <p:pRg st="4" end="4"/>
                                            </p:txEl>
                                          </p:spTgt>
                                        </p:tgtEl>
                                      </p:cBhvr>
                                    </p:animEffect>
                                  </p:childTnLst>
                                </p:cTn>
                              </p:par>
                            </p:childTnLst>
                          </p:cTn>
                        </p:par>
                        <p:par>
                          <p:cTn id="40" fill="hold" nodeType="afterGroup">
                            <p:stCondLst>
                              <p:cond delay="6000"/>
                            </p:stCondLst>
                            <p:childTnLst>
                              <p:par>
                                <p:cTn id="41" presetID="55" presetClass="entr" presetSubtype="0" fill="hold" nodeType="afterEffect">
                                  <p:stCondLst>
                                    <p:cond delay="0"/>
                                  </p:stCondLst>
                                  <p:childTnLst>
                                    <p:set>
                                      <p:cBhvr>
                                        <p:cTn id="42" dur="1" fill="hold">
                                          <p:stCondLst>
                                            <p:cond delay="0"/>
                                          </p:stCondLst>
                                        </p:cTn>
                                        <p:tgtEl>
                                          <p:spTgt spid="12290">
                                            <p:txEl>
                                              <p:pRg st="5" end="5"/>
                                            </p:txEl>
                                          </p:spTgt>
                                        </p:tgtEl>
                                        <p:attrNameLst>
                                          <p:attrName>style.visibility</p:attrName>
                                        </p:attrNameLst>
                                      </p:cBhvr>
                                      <p:to>
                                        <p:strVal val="visible"/>
                                      </p:to>
                                    </p:set>
                                    <p:anim calcmode="lin" valueType="num">
                                      <p:cBhvr>
                                        <p:cTn id="43" dur="1000" fill="hold"/>
                                        <p:tgtEl>
                                          <p:spTgt spid="12290">
                                            <p:txEl>
                                              <p:pRg st="5" end="5"/>
                                            </p:txEl>
                                          </p:spTgt>
                                        </p:tgtEl>
                                        <p:attrNameLst>
                                          <p:attrName>ppt_w</p:attrName>
                                        </p:attrNameLst>
                                      </p:cBhvr>
                                      <p:tavLst>
                                        <p:tav tm="0">
                                          <p:val>
                                            <p:strVal val="#ppt_w*0.70"/>
                                          </p:val>
                                        </p:tav>
                                        <p:tav tm="100000">
                                          <p:val>
                                            <p:strVal val="#ppt_w"/>
                                          </p:val>
                                        </p:tav>
                                      </p:tavLst>
                                    </p:anim>
                                    <p:anim calcmode="lin" valueType="num">
                                      <p:cBhvr>
                                        <p:cTn id="44" dur="1000" fill="hold"/>
                                        <p:tgtEl>
                                          <p:spTgt spid="12290">
                                            <p:txEl>
                                              <p:pRg st="5" end="5"/>
                                            </p:txEl>
                                          </p:spTgt>
                                        </p:tgtEl>
                                        <p:attrNameLst>
                                          <p:attrName>ppt_h</p:attrName>
                                        </p:attrNameLst>
                                      </p:cBhvr>
                                      <p:tavLst>
                                        <p:tav tm="0">
                                          <p:val>
                                            <p:strVal val="#ppt_h"/>
                                          </p:val>
                                        </p:tav>
                                        <p:tav tm="100000">
                                          <p:val>
                                            <p:strVal val="#ppt_h"/>
                                          </p:val>
                                        </p:tav>
                                      </p:tavLst>
                                    </p:anim>
                                    <p:animEffect transition="in" filter="fade">
                                      <p:cBhvr>
                                        <p:cTn id="45" dur="1000"/>
                                        <p:tgtEl>
                                          <p:spTgt spid="1229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2" grpId="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95288" y="1196975"/>
            <a:ext cx="8497887" cy="5400675"/>
          </a:xfrm>
        </p:spPr>
        <p:txBody>
          <a:bodyPr/>
          <a:lstStyle/>
          <a:p>
            <a:pPr marL="0" indent="0" algn="just" eaLnBrk="1" hangingPunct="1">
              <a:buFont typeface="Symbol" pitchFamily="18" charset="2"/>
              <a:buNone/>
            </a:pPr>
            <a:r>
              <a:rPr lang="cs-CZ" sz="1800" dirty="0" smtClean="0">
                <a:solidFill>
                  <a:schemeClr val="tx1"/>
                </a:solidFill>
                <a:latin typeface="Times New Roman" pitchFamily="18" charset="0"/>
                <a:cs typeface="Times New Roman" pitchFamily="18" charset="0"/>
              </a:rPr>
              <a:t>První pracovní strana obsahuje neúplný zápis učiva. Každý klik představí jednu informaci. Žáci si ji opisují do sešitu. Na vynechané informace hledají správnou odpověď v učebnici na příslušné straně. Pojem napíší do sešitu či na interaktivní tabuli. Po kliknutí tlačítka se šipkou doprava se správný pojem zobrazí jako kontrola. Takto pokračují po každém bodě. </a:t>
            </a:r>
          </a:p>
          <a:p>
            <a:pPr marL="0" indent="0" algn="just" eaLnBrk="1" hangingPunct="1">
              <a:buFont typeface="Symbol" pitchFamily="18" charset="2"/>
              <a:buNone/>
            </a:pPr>
            <a:r>
              <a:rPr lang="cs-CZ" sz="1800" dirty="0" smtClean="0">
                <a:solidFill>
                  <a:schemeClr val="tx1"/>
                </a:solidFill>
                <a:latin typeface="Times New Roman" pitchFamily="18" charset="0"/>
                <a:cs typeface="Times New Roman" pitchFamily="18" charset="0"/>
              </a:rPr>
              <a:t>Na druhé pracovní straně žáci na mapě ukážou směry stěhování jednotlivých kmenů a seznámí se s domnělými podobami vůdce Hunů Attily. </a:t>
            </a:r>
          </a:p>
          <a:p>
            <a:pPr marL="0" indent="0" algn="just" eaLnBrk="1" hangingPunct="1">
              <a:buFont typeface="Symbol" pitchFamily="18" charset="2"/>
              <a:buNone/>
            </a:pPr>
            <a:r>
              <a:rPr lang="cs-CZ" sz="1800" dirty="0" smtClean="0">
                <a:solidFill>
                  <a:schemeClr val="tx1"/>
                </a:solidFill>
                <a:latin typeface="Times New Roman" pitchFamily="18" charset="0"/>
                <a:cs typeface="Times New Roman" pitchFamily="18" charset="0"/>
              </a:rPr>
              <a:t>Třetí strana se věnuje opakování učiva o kmenech a jejich rozdělení a vychází ze znalostí získaných na první pracovní straně. Žáci přiřadí kmeny pod správnou kategorii. Jako kontrola pak poslouží stisknutí tlačítka se šipkou doprava. Po každém stisknutí se přiřadí jeden kmen pod správnou oblast. Jde se postupně z horního řádku a zleva doprava. Toto opakování je možné využít i na interaktivní tabuli. Kontrola se pak provede stejným způsobem.</a:t>
            </a:r>
          </a:p>
          <a:p>
            <a:pPr marL="0" indent="0" algn="just" eaLnBrk="1" hangingPunct="1">
              <a:buFont typeface="Symbol" pitchFamily="18" charset="2"/>
              <a:buNone/>
            </a:pPr>
            <a:r>
              <a:rPr lang="cs-CZ" sz="1800" dirty="0" smtClean="0">
                <a:solidFill>
                  <a:schemeClr val="tx1"/>
                </a:solidFill>
                <a:latin typeface="Times New Roman" pitchFamily="18" charset="0"/>
                <a:cs typeface="Times New Roman" pitchFamily="18" charset="0"/>
              </a:rPr>
              <a:t>Čtvrtá strana obsahuje křížovku. Opět se jedná o opakování probraných pojmů. Žáci křížovku opíší do sešitu, jeden se ji pokusí doplnit na interaktivní tabuli. Kontrola je opět zajištěna postupným klikáním na šipku doprava, kde se zobrazují jednotlivé pojmy.</a:t>
            </a:r>
          </a:p>
          <a:p>
            <a:pPr marL="0" indent="0" algn="just" eaLnBrk="1" hangingPunct="1">
              <a:buFont typeface="Symbol" pitchFamily="18" charset="2"/>
              <a:buNone/>
            </a:pPr>
            <a:r>
              <a:rPr lang="cs-CZ" sz="1800" dirty="0" smtClean="0">
                <a:solidFill>
                  <a:schemeClr val="tx1"/>
                </a:solidFill>
                <a:latin typeface="Times New Roman" pitchFamily="18" charset="0"/>
                <a:cs typeface="Times New Roman" pitchFamily="18" charset="0"/>
              </a:rPr>
              <a:t>Pátá strana  se věnuje časovým obdobím. Žáci na interaktivní tabuli postupně doplní správná </a:t>
            </a:r>
            <a:r>
              <a:rPr lang="cs-CZ" sz="1800" dirty="0" smtClean="0">
                <a:solidFill>
                  <a:schemeClr val="tx1"/>
                </a:solidFill>
                <a:latin typeface="Times New Roman" pitchFamily="18" charset="0"/>
                <a:cs typeface="Times New Roman" pitchFamily="18" charset="0"/>
              </a:rPr>
              <a:t>data </a:t>
            </a:r>
            <a:r>
              <a:rPr lang="cs-CZ" sz="1800" dirty="0" smtClean="0">
                <a:solidFill>
                  <a:schemeClr val="tx1"/>
                </a:solidFill>
                <a:latin typeface="Times New Roman" pitchFamily="18" charset="0"/>
                <a:cs typeface="Times New Roman" pitchFamily="18" charset="0"/>
              </a:rPr>
              <a:t>a seřadí je </a:t>
            </a:r>
            <a:r>
              <a:rPr lang="cs-CZ" sz="1800" smtClean="0">
                <a:solidFill>
                  <a:schemeClr val="tx1"/>
                </a:solidFill>
                <a:latin typeface="Times New Roman" pitchFamily="18" charset="0"/>
                <a:cs typeface="Times New Roman" pitchFamily="18" charset="0"/>
              </a:rPr>
              <a:t>na </a:t>
            </a:r>
            <a:r>
              <a:rPr lang="cs-CZ" sz="1800" smtClean="0">
                <a:solidFill>
                  <a:schemeClr val="tx1"/>
                </a:solidFill>
                <a:latin typeface="Times New Roman" pitchFamily="18" charset="0"/>
                <a:cs typeface="Times New Roman" pitchFamily="18" charset="0"/>
              </a:rPr>
              <a:t>časovou </a:t>
            </a:r>
            <a:r>
              <a:rPr lang="cs-CZ" sz="1800" dirty="0" smtClean="0">
                <a:solidFill>
                  <a:schemeClr val="tx1"/>
                </a:solidFill>
                <a:latin typeface="Times New Roman" pitchFamily="18" charset="0"/>
                <a:cs typeface="Times New Roman" pitchFamily="18" charset="0"/>
              </a:rPr>
              <a:t>osu. Pro kontrolu se data zobrazí postupným stisknutím klávesy se šipkou doprava. Následné opětovné stisknutí přenese tyto letopočty na číselnou osu.   </a:t>
            </a:r>
          </a:p>
          <a:p>
            <a:pPr marL="0" indent="0" algn="just" eaLnBrk="1" hangingPunct="1">
              <a:buFont typeface="Symbol" pitchFamily="18" charset="2"/>
              <a:buNone/>
            </a:pPr>
            <a:r>
              <a:rPr lang="cs-CZ" sz="1800" dirty="0" smtClean="0">
                <a:solidFill>
                  <a:schemeClr val="tx1"/>
                </a:solidFill>
                <a:latin typeface="Times New Roman" pitchFamily="18" charset="0"/>
                <a:cs typeface="Times New Roman" pitchFamily="18" charset="0"/>
              </a:rPr>
              <a:t>  </a:t>
            </a:r>
          </a:p>
          <a:p>
            <a:pPr marL="0" indent="0" eaLnBrk="1" hangingPunct="1"/>
            <a:endParaRPr lang="cs-CZ" sz="1800" dirty="0" smtClean="0">
              <a:latin typeface="Times New Roman" pitchFamily="18" charset="0"/>
              <a:cs typeface="Times New Roman" pitchFamily="18" charset="0"/>
            </a:endParaRPr>
          </a:p>
        </p:txBody>
      </p:sp>
      <p:sp>
        <p:nvSpPr>
          <p:cNvPr id="3" name="Nadpis 2"/>
          <p:cNvSpPr>
            <a:spLocks noGrp="1"/>
          </p:cNvSpPr>
          <p:nvPr>
            <p:ph type="title"/>
          </p:nvPr>
        </p:nvSpPr>
        <p:spPr>
          <a:xfrm>
            <a:off x="457200" y="338138"/>
            <a:ext cx="8229600" cy="1003300"/>
          </a:xfrm>
        </p:spPr>
        <p:txBody>
          <a:bodyPr/>
          <a:lstStyle/>
          <a:p>
            <a:pPr eaLnBrk="1" hangingPunct="1"/>
            <a:r>
              <a:rPr lang="cs-CZ" b="1" dirty="0" smtClean="0">
                <a:solidFill>
                  <a:schemeClr val="tx1"/>
                </a:solidFill>
                <a:latin typeface="Times New Roman" pitchFamily="18" charset="0"/>
                <a:cs typeface="Times New Roman" pitchFamily="18" charset="0"/>
              </a:rPr>
              <a:t>Anotace k jednotlivým stranám</a:t>
            </a:r>
            <a:endParaRPr lang="cs-CZ" dirty="0" smtClean="0"/>
          </a:p>
        </p:txBody>
      </p:sp>
      <p:sp>
        <p:nvSpPr>
          <p:cNvPr id="4" name="Zástupný symbol pro číslo snímku 3"/>
          <p:cNvSpPr>
            <a:spLocks noGrp="1"/>
          </p:cNvSpPr>
          <p:nvPr>
            <p:ph type="sldNum" sz="quarter" idx="12"/>
          </p:nvPr>
        </p:nvSpPr>
        <p:spPr/>
        <p:txBody>
          <a:bodyPr/>
          <a:lstStyle/>
          <a:p>
            <a:pPr>
              <a:defRPr/>
            </a:pPr>
            <a:fld id="{3FF2693C-F004-4DBA-97DF-125C5AA0D363}" type="slidenum">
              <a:rPr lang="cs-CZ" smtClean="0"/>
              <a:pPr>
                <a:defRPr/>
              </a:pPr>
              <a:t>3</a:t>
            </a:fld>
            <a:endParaRPr lang="cs-CZ"/>
          </a:p>
        </p:txBody>
      </p:sp>
    </p:spTree>
  </p:cSld>
  <p:clrMapOvr>
    <a:masterClrMapping/>
  </p:clrMapOvr>
  <p:transition spd="med">
    <p:wheel spokes="8"/>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par>
                          <p:cTn id="10" fill="hold" nodeType="afterGroup">
                            <p:stCondLst>
                              <p:cond delay="1000"/>
                            </p:stCondLst>
                            <p:childTnLst>
                              <p:par>
                                <p:cTn id="11" presetID="55" presetClass="entr" presetSubtype="0" fill="hold" nodeType="after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p:cTn id="13" dur="1000" fill="hold"/>
                                        <p:tgtEl>
                                          <p:spTgt spid="2">
                                            <p:txEl>
                                              <p:pRg st="0" end="0"/>
                                            </p:txEl>
                                          </p:spTgt>
                                        </p:tgtEl>
                                        <p:attrNameLst>
                                          <p:attrName>ppt_w</p:attrName>
                                        </p:attrNameLst>
                                      </p:cBhvr>
                                      <p:tavLst>
                                        <p:tav tm="0">
                                          <p:val>
                                            <p:strVal val="#ppt_w*0.70"/>
                                          </p:val>
                                        </p:tav>
                                        <p:tav tm="100000">
                                          <p:val>
                                            <p:strVal val="#ppt_w"/>
                                          </p:val>
                                        </p:tav>
                                      </p:tavLst>
                                    </p:anim>
                                    <p:anim calcmode="lin" valueType="num">
                                      <p:cBhvr>
                                        <p:cTn id="14" dur="1000" fill="hold"/>
                                        <p:tgtEl>
                                          <p:spTgt spid="2">
                                            <p:txEl>
                                              <p:pRg st="0" end="0"/>
                                            </p:txEl>
                                          </p:spTgt>
                                        </p:tgtEl>
                                        <p:attrNameLst>
                                          <p:attrName>ppt_h</p:attrName>
                                        </p:attrNameLst>
                                      </p:cBhvr>
                                      <p:tavLst>
                                        <p:tav tm="0">
                                          <p:val>
                                            <p:strVal val="#ppt_h"/>
                                          </p:val>
                                        </p:tav>
                                        <p:tav tm="100000">
                                          <p:val>
                                            <p:strVal val="#ppt_h"/>
                                          </p:val>
                                        </p:tav>
                                      </p:tavLst>
                                    </p:anim>
                                    <p:animEffect transition="in" filter="fade">
                                      <p:cBhvr>
                                        <p:cTn id="15" dur="1000"/>
                                        <p:tgtEl>
                                          <p:spTgt spid="2">
                                            <p:txEl>
                                              <p:pRg st="0" end="0"/>
                                            </p:txEl>
                                          </p:spTgt>
                                        </p:tgtEl>
                                      </p:cBhvr>
                                    </p:animEffect>
                                  </p:childTnLst>
                                </p:cTn>
                              </p:par>
                            </p:childTnLst>
                          </p:cTn>
                        </p:par>
                        <p:par>
                          <p:cTn id="16" fill="hold" nodeType="afterGroup">
                            <p:stCondLst>
                              <p:cond delay="2000"/>
                            </p:stCondLst>
                            <p:childTnLst>
                              <p:par>
                                <p:cTn id="17" presetID="55" presetClass="entr" presetSubtype="0" fill="hold" nodeType="after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p:cTn id="19" dur="1000" fill="hold"/>
                                        <p:tgtEl>
                                          <p:spTgt spid="2">
                                            <p:txEl>
                                              <p:pRg st="1" end="1"/>
                                            </p:txEl>
                                          </p:spTgt>
                                        </p:tgtEl>
                                        <p:attrNameLst>
                                          <p:attrName>ppt_w</p:attrName>
                                        </p:attrNameLst>
                                      </p:cBhvr>
                                      <p:tavLst>
                                        <p:tav tm="0">
                                          <p:val>
                                            <p:strVal val="#ppt_w*0.70"/>
                                          </p:val>
                                        </p:tav>
                                        <p:tav tm="100000">
                                          <p:val>
                                            <p:strVal val="#ppt_w"/>
                                          </p:val>
                                        </p:tav>
                                      </p:tavLst>
                                    </p:anim>
                                    <p:anim calcmode="lin" valueType="num">
                                      <p:cBhvr>
                                        <p:cTn id="20" dur="1000" fill="hold"/>
                                        <p:tgtEl>
                                          <p:spTgt spid="2">
                                            <p:txEl>
                                              <p:pRg st="1" end="1"/>
                                            </p:txEl>
                                          </p:spTgt>
                                        </p:tgtEl>
                                        <p:attrNameLst>
                                          <p:attrName>ppt_h</p:attrName>
                                        </p:attrNameLst>
                                      </p:cBhvr>
                                      <p:tavLst>
                                        <p:tav tm="0">
                                          <p:val>
                                            <p:strVal val="#ppt_h"/>
                                          </p:val>
                                        </p:tav>
                                        <p:tav tm="100000">
                                          <p:val>
                                            <p:strVal val="#ppt_h"/>
                                          </p:val>
                                        </p:tav>
                                      </p:tavLst>
                                    </p:anim>
                                    <p:animEffect transition="in" filter="fade">
                                      <p:cBhvr>
                                        <p:cTn id="21" dur="1000"/>
                                        <p:tgtEl>
                                          <p:spTgt spid="2">
                                            <p:txEl>
                                              <p:pRg st="1" end="1"/>
                                            </p:txEl>
                                          </p:spTgt>
                                        </p:tgtEl>
                                      </p:cBhvr>
                                    </p:animEffect>
                                  </p:childTnLst>
                                </p:cTn>
                              </p:par>
                            </p:childTnLst>
                          </p:cTn>
                        </p:par>
                        <p:par>
                          <p:cTn id="22" fill="hold" nodeType="afterGroup">
                            <p:stCondLst>
                              <p:cond delay="3000"/>
                            </p:stCondLst>
                            <p:childTnLst>
                              <p:par>
                                <p:cTn id="23" presetID="55" presetClass="entr" presetSubtype="0" fill="hold" nodeType="after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p:cTn id="25" dur="1000" fill="hold"/>
                                        <p:tgtEl>
                                          <p:spTgt spid="2">
                                            <p:txEl>
                                              <p:pRg st="2" end="2"/>
                                            </p:txEl>
                                          </p:spTgt>
                                        </p:tgtEl>
                                        <p:attrNameLst>
                                          <p:attrName>ppt_w</p:attrName>
                                        </p:attrNameLst>
                                      </p:cBhvr>
                                      <p:tavLst>
                                        <p:tav tm="0">
                                          <p:val>
                                            <p:strVal val="#ppt_w*0.70"/>
                                          </p:val>
                                        </p:tav>
                                        <p:tav tm="100000">
                                          <p:val>
                                            <p:strVal val="#ppt_w"/>
                                          </p:val>
                                        </p:tav>
                                      </p:tavLst>
                                    </p:anim>
                                    <p:anim calcmode="lin" valueType="num">
                                      <p:cBhvr>
                                        <p:cTn id="26" dur="1000" fill="hold"/>
                                        <p:tgtEl>
                                          <p:spTgt spid="2">
                                            <p:txEl>
                                              <p:pRg st="2" end="2"/>
                                            </p:txEl>
                                          </p:spTgt>
                                        </p:tgtEl>
                                        <p:attrNameLst>
                                          <p:attrName>ppt_h</p:attrName>
                                        </p:attrNameLst>
                                      </p:cBhvr>
                                      <p:tavLst>
                                        <p:tav tm="0">
                                          <p:val>
                                            <p:strVal val="#ppt_h"/>
                                          </p:val>
                                        </p:tav>
                                        <p:tav tm="100000">
                                          <p:val>
                                            <p:strVal val="#ppt_h"/>
                                          </p:val>
                                        </p:tav>
                                      </p:tavLst>
                                    </p:anim>
                                    <p:animEffect transition="in" filter="fade">
                                      <p:cBhvr>
                                        <p:cTn id="27" dur="1000"/>
                                        <p:tgtEl>
                                          <p:spTgt spid="2">
                                            <p:txEl>
                                              <p:pRg st="2" end="2"/>
                                            </p:txEl>
                                          </p:spTgt>
                                        </p:tgtEl>
                                      </p:cBhvr>
                                    </p:animEffect>
                                  </p:childTnLst>
                                </p:cTn>
                              </p:par>
                            </p:childTnLst>
                          </p:cTn>
                        </p:par>
                        <p:par>
                          <p:cTn id="28" fill="hold" nodeType="afterGroup">
                            <p:stCondLst>
                              <p:cond delay="4000"/>
                            </p:stCondLst>
                            <p:childTnLst>
                              <p:par>
                                <p:cTn id="29" presetID="55" presetClass="entr" presetSubtype="0" fill="hold" nodeType="afterEffect">
                                  <p:stCondLst>
                                    <p:cond delay="0"/>
                                  </p:stCondLst>
                                  <p:childTnLst>
                                    <p:set>
                                      <p:cBhvr>
                                        <p:cTn id="30" dur="1" fill="hold">
                                          <p:stCondLst>
                                            <p:cond delay="0"/>
                                          </p:stCondLst>
                                        </p:cTn>
                                        <p:tgtEl>
                                          <p:spTgt spid="2">
                                            <p:txEl>
                                              <p:pRg st="3" end="3"/>
                                            </p:txEl>
                                          </p:spTgt>
                                        </p:tgtEl>
                                        <p:attrNameLst>
                                          <p:attrName>style.visibility</p:attrName>
                                        </p:attrNameLst>
                                      </p:cBhvr>
                                      <p:to>
                                        <p:strVal val="visible"/>
                                      </p:to>
                                    </p:set>
                                    <p:anim calcmode="lin" valueType="num">
                                      <p:cBhvr>
                                        <p:cTn id="31" dur="1000" fill="hold"/>
                                        <p:tgtEl>
                                          <p:spTgt spid="2">
                                            <p:txEl>
                                              <p:pRg st="3" end="3"/>
                                            </p:txEl>
                                          </p:spTgt>
                                        </p:tgtEl>
                                        <p:attrNameLst>
                                          <p:attrName>ppt_w</p:attrName>
                                        </p:attrNameLst>
                                      </p:cBhvr>
                                      <p:tavLst>
                                        <p:tav tm="0">
                                          <p:val>
                                            <p:strVal val="#ppt_w*0.70"/>
                                          </p:val>
                                        </p:tav>
                                        <p:tav tm="100000">
                                          <p:val>
                                            <p:strVal val="#ppt_w"/>
                                          </p:val>
                                        </p:tav>
                                      </p:tavLst>
                                    </p:anim>
                                    <p:anim calcmode="lin" valueType="num">
                                      <p:cBhvr>
                                        <p:cTn id="32" dur="1000" fill="hold"/>
                                        <p:tgtEl>
                                          <p:spTgt spid="2">
                                            <p:txEl>
                                              <p:pRg st="3" end="3"/>
                                            </p:txEl>
                                          </p:spTgt>
                                        </p:tgtEl>
                                        <p:attrNameLst>
                                          <p:attrName>ppt_h</p:attrName>
                                        </p:attrNameLst>
                                      </p:cBhvr>
                                      <p:tavLst>
                                        <p:tav tm="0">
                                          <p:val>
                                            <p:strVal val="#ppt_h"/>
                                          </p:val>
                                        </p:tav>
                                        <p:tav tm="100000">
                                          <p:val>
                                            <p:strVal val="#ppt_h"/>
                                          </p:val>
                                        </p:tav>
                                      </p:tavLst>
                                    </p:anim>
                                    <p:animEffect transition="in" filter="fade">
                                      <p:cBhvr>
                                        <p:cTn id="33" dur="1000"/>
                                        <p:tgtEl>
                                          <p:spTgt spid="2">
                                            <p:txEl>
                                              <p:pRg st="3" end="3"/>
                                            </p:txEl>
                                          </p:spTgt>
                                        </p:tgtEl>
                                      </p:cBhvr>
                                    </p:animEffect>
                                  </p:childTnLst>
                                </p:cTn>
                              </p:par>
                            </p:childTnLst>
                          </p:cTn>
                        </p:par>
                        <p:par>
                          <p:cTn id="34" fill="hold" nodeType="afterGroup">
                            <p:stCondLst>
                              <p:cond delay="5000"/>
                            </p:stCondLst>
                            <p:childTnLst>
                              <p:par>
                                <p:cTn id="35" presetID="55" presetClass="entr" presetSubtype="0" fill="hold" nodeType="afterEffect">
                                  <p:stCondLst>
                                    <p:cond delay="0"/>
                                  </p:stCondLst>
                                  <p:childTnLst>
                                    <p:set>
                                      <p:cBhvr>
                                        <p:cTn id="36" dur="1" fill="hold">
                                          <p:stCondLst>
                                            <p:cond delay="0"/>
                                          </p:stCondLst>
                                        </p:cTn>
                                        <p:tgtEl>
                                          <p:spTgt spid="2">
                                            <p:txEl>
                                              <p:pRg st="4" end="4"/>
                                            </p:txEl>
                                          </p:spTgt>
                                        </p:tgtEl>
                                        <p:attrNameLst>
                                          <p:attrName>style.visibility</p:attrName>
                                        </p:attrNameLst>
                                      </p:cBhvr>
                                      <p:to>
                                        <p:strVal val="visible"/>
                                      </p:to>
                                    </p:set>
                                    <p:anim calcmode="lin" valueType="num">
                                      <p:cBhvr>
                                        <p:cTn id="37" dur="1000" fill="hold"/>
                                        <p:tgtEl>
                                          <p:spTgt spid="2">
                                            <p:txEl>
                                              <p:pRg st="4" end="4"/>
                                            </p:txEl>
                                          </p:spTgt>
                                        </p:tgtEl>
                                        <p:attrNameLst>
                                          <p:attrName>ppt_w</p:attrName>
                                        </p:attrNameLst>
                                      </p:cBhvr>
                                      <p:tavLst>
                                        <p:tav tm="0">
                                          <p:val>
                                            <p:strVal val="#ppt_w*0.70"/>
                                          </p:val>
                                        </p:tav>
                                        <p:tav tm="100000">
                                          <p:val>
                                            <p:strVal val="#ppt_w"/>
                                          </p:val>
                                        </p:tav>
                                      </p:tavLst>
                                    </p:anim>
                                    <p:anim calcmode="lin" valueType="num">
                                      <p:cBhvr>
                                        <p:cTn id="38" dur="1000" fill="hold"/>
                                        <p:tgtEl>
                                          <p:spTgt spid="2">
                                            <p:txEl>
                                              <p:pRg st="4" end="4"/>
                                            </p:txEl>
                                          </p:spTgt>
                                        </p:tgtEl>
                                        <p:attrNameLst>
                                          <p:attrName>ppt_h</p:attrName>
                                        </p:attrNameLst>
                                      </p:cBhvr>
                                      <p:tavLst>
                                        <p:tav tm="0">
                                          <p:val>
                                            <p:strVal val="#ppt_h"/>
                                          </p:val>
                                        </p:tav>
                                        <p:tav tm="100000">
                                          <p:val>
                                            <p:strVal val="#ppt_h"/>
                                          </p:val>
                                        </p:tav>
                                      </p:tavLst>
                                    </p:anim>
                                    <p:animEffect transition="in" filter="fade">
                                      <p:cBhvr>
                                        <p:cTn id="39" dur="1000"/>
                                        <p:tgtEl>
                                          <p:spTgt spid="2">
                                            <p:txEl>
                                              <p:pRg st="4" end="4"/>
                                            </p:txEl>
                                          </p:spTgt>
                                        </p:tgtEl>
                                      </p:cBhvr>
                                    </p:animEffect>
                                  </p:childTnLst>
                                </p:cTn>
                              </p:par>
                            </p:childTnLst>
                          </p:cTn>
                        </p:par>
                        <p:par>
                          <p:cTn id="40" fill="hold" nodeType="afterGroup">
                            <p:stCondLst>
                              <p:cond delay="6000"/>
                            </p:stCondLst>
                            <p:childTnLst>
                              <p:par>
                                <p:cTn id="41" presetID="55" presetClass="entr" presetSubtype="0" fill="hold" nodeType="afterEffect">
                                  <p:stCondLst>
                                    <p:cond delay="0"/>
                                  </p:stCondLst>
                                  <p:childTnLst>
                                    <p:set>
                                      <p:cBhvr>
                                        <p:cTn id="42" dur="1" fill="hold">
                                          <p:stCondLst>
                                            <p:cond delay="0"/>
                                          </p:stCondLst>
                                        </p:cTn>
                                        <p:tgtEl>
                                          <p:spTgt spid="2">
                                            <p:txEl>
                                              <p:pRg st="5" end="5"/>
                                            </p:txEl>
                                          </p:spTgt>
                                        </p:tgtEl>
                                        <p:attrNameLst>
                                          <p:attrName>style.visibility</p:attrName>
                                        </p:attrNameLst>
                                      </p:cBhvr>
                                      <p:to>
                                        <p:strVal val="visible"/>
                                      </p:to>
                                    </p:set>
                                    <p:anim calcmode="lin" valueType="num">
                                      <p:cBhvr>
                                        <p:cTn id="43" dur="1000" fill="hold"/>
                                        <p:tgtEl>
                                          <p:spTgt spid="2">
                                            <p:txEl>
                                              <p:pRg st="5" end="5"/>
                                            </p:txEl>
                                          </p:spTgt>
                                        </p:tgtEl>
                                        <p:attrNameLst>
                                          <p:attrName>ppt_w</p:attrName>
                                        </p:attrNameLst>
                                      </p:cBhvr>
                                      <p:tavLst>
                                        <p:tav tm="0">
                                          <p:val>
                                            <p:strVal val="#ppt_w*0.70"/>
                                          </p:val>
                                        </p:tav>
                                        <p:tav tm="100000">
                                          <p:val>
                                            <p:strVal val="#ppt_w"/>
                                          </p:val>
                                        </p:tav>
                                      </p:tavLst>
                                    </p:anim>
                                    <p:anim calcmode="lin" valueType="num">
                                      <p:cBhvr>
                                        <p:cTn id="44" dur="1000" fill="hold"/>
                                        <p:tgtEl>
                                          <p:spTgt spid="2">
                                            <p:txEl>
                                              <p:pRg st="5" end="5"/>
                                            </p:txEl>
                                          </p:spTgt>
                                        </p:tgtEl>
                                        <p:attrNameLst>
                                          <p:attrName>ppt_h</p:attrName>
                                        </p:attrNameLst>
                                      </p:cBhvr>
                                      <p:tavLst>
                                        <p:tav tm="0">
                                          <p:val>
                                            <p:strVal val="#ppt_h"/>
                                          </p:val>
                                        </p:tav>
                                        <p:tav tm="100000">
                                          <p:val>
                                            <p:strVal val="#ppt_h"/>
                                          </p:val>
                                        </p:tav>
                                      </p:tavLst>
                                    </p:anim>
                                    <p:animEffect transition="in" filter="fade">
                                      <p:cBhvr>
                                        <p:cTn id="45" dur="10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179388" y="692150"/>
            <a:ext cx="8785225" cy="5761038"/>
          </a:xfrm>
        </p:spPr>
        <p:txBody>
          <a:bodyPr rtlCol="0">
            <a:normAutofit fontScale="92500"/>
          </a:bodyPr>
          <a:lstStyle/>
          <a:p>
            <a:pPr marL="0" indent="0" algn="ctr" eaLnBrk="1" fontAlgn="auto" hangingPunct="1">
              <a:spcAft>
                <a:spcPts val="0"/>
              </a:spcAft>
              <a:buFont typeface="Symbol" pitchFamily="18" charset="2"/>
              <a:buNone/>
              <a:defRPr/>
            </a:pPr>
            <a:r>
              <a:rPr lang="cs-CZ" sz="3500" b="1" dirty="0" smtClean="0">
                <a:solidFill>
                  <a:schemeClr val="tx1"/>
                </a:solidFill>
              </a:rPr>
              <a:t>Stěhování národů</a:t>
            </a:r>
          </a:p>
          <a:p>
            <a:pPr marL="0" indent="0" eaLnBrk="1" fontAlgn="auto" hangingPunct="1">
              <a:spcAft>
                <a:spcPts val="0"/>
              </a:spcAft>
              <a:buFont typeface="Symbol" pitchFamily="18" charset="2"/>
              <a:buNone/>
              <a:defRPr/>
            </a:pPr>
            <a:r>
              <a:rPr lang="cs-CZ" dirty="0" smtClean="0">
                <a:solidFill>
                  <a:schemeClr val="tx1"/>
                </a:solidFill>
              </a:rPr>
              <a:t>= velké kmenové přesuny ve 4. a ……. stol.</a:t>
            </a:r>
          </a:p>
          <a:p>
            <a:pPr marL="0" indent="0" eaLnBrk="1" fontAlgn="auto" hangingPunct="1">
              <a:spcAft>
                <a:spcPts val="0"/>
              </a:spcAft>
              <a:buFont typeface="Symbol" pitchFamily="18" charset="2"/>
              <a:buNone/>
              <a:defRPr/>
            </a:pPr>
            <a:r>
              <a:rPr lang="cs-CZ" dirty="0" smtClean="0">
                <a:solidFill>
                  <a:schemeClr val="tx1"/>
                </a:solidFill>
              </a:rPr>
              <a:t>příčina: vpád ……….. = asijských kočovníků do Evropy, v čele ………</a:t>
            </a:r>
          </a:p>
          <a:p>
            <a:pPr marL="0" indent="0" eaLnBrk="1" fontAlgn="auto" hangingPunct="1">
              <a:spcAft>
                <a:spcPts val="0"/>
              </a:spcAft>
              <a:buFont typeface="Symbol" pitchFamily="18" charset="2"/>
              <a:buNone/>
              <a:defRPr/>
            </a:pPr>
            <a:r>
              <a:rPr lang="cs-CZ" dirty="0" smtClean="0">
                <a:solidFill>
                  <a:schemeClr val="tx1"/>
                </a:solidFill>
              </a:rPr>
              <a:t>451: …………….poraženi Římany </a:t>
            </a:r>
          </a:p>
          <a:p>
            <a:pPr marL="0" indent="0" eaLnBrk="1" fontAlgn="auto" hangingPunct="1">
              <a:spcAft>
                <a:spcPts val="0"/>
              </a:spcAft>
              <a:buFont typeface="Symbol" pitchFamily="18" charset="2"/>
              <a:buNone/>
              <a:defRPr/>
            </a:pPr>
            <a:r>
              <a:rPr lang="cs-CZ" dirty="0" smtClean="0">
                <a:solidFill>
                  <a:schemeClr val="tx1"/>
                </a:solidFill>
              </a:rPr>
              <a:t>pohyb dalších kmenů: Vandalové (dobytí Říma – 455), Ostrogóti, Vizigóti, Sasové a …………. na Britské ostrovy, dle ………… pojmenována Anglie</a:t>
            </a:r>
          </a:p>
          <a:p>
            <a:pPr marL="0" indent="0" eaLnBrk="1" fontAlgn="auto" hangingPunct="1">
              <a:spcAft>
                <a:spcPts val="0"/>
              </a:spcAft>
              <a:buFont typeface="Symbol" pitchFamily="18" charset="2"/>
              <a:buNone/>
              <a:defRPr/>
            </a:pPr>
            <a:r>
              <a:rPr lang="cs-CZ" dirty="0" smtClean="0">
                <a:solidFill>
                  <a:schemeClr val="tx1"/>
                </a:solidFill>
              </a:rPr>
              <a:t>6. stol. = pohyb Slovanů – pravlast mezi řekami …………… a Dněprem směrem na Z, ….., V = rozdělení na Slovany západní, ………….., východní</a:t>
            </a:r>
          </a:p>
          <a:p>
            <a:pPr marL="0" indent="0" eaLnBrk="1" fontAlgn="auto" hangingPunct="1">
              <a:spcAft>
                <a:spcPts val="0"/>
              </a:spcAft>
              <a:buFont typeface="Symbol" pitchFamily="18" charset="2"/>
              <a:buNone/>
              <a:defRPr/>
            </a:pPr>
            <a:r>
              <a:rPr lang="cs-CZ" dirty="0" smtClean="0">
                <a:solidFill>
                  <a:schemeClr val="tx1"/>
                </a:solidFill>
              </a:rPr>
              <a:t>západní Slované = k dnešnímu Dánsku, střední Evropa, dnes: Češi, ……….., Poláci, Lužičtí Srbové (v Německu)</a:t>
            </a:r>
          </a:p>
          <a:p>
            <a:pPr marL="0" indent="0" eaLnBrk="1" fontAlgn="auto" hangingPunct="1">
              <a:spcAft>
                <a:spcPts val="0"/>
              </a:spcAft>
              <a:buFont typeface="Symbol" pitchFamily="18" charset="2"/>
              <a:buNone/>
              <a:defRPr/>
            </a:pPr>
            <a:r>
              <a:rPr lang="cs-CZ" dirty="0" smtClean="0">
                <a:solidFill>
                  <a:schemeClr val="tx1"/>
                </a:solidFill>
              </a:rPr>
              <a:t>jižní Slované = Balkánský poloostrov, dnes: Slovinci, …………, Chorvaté, ………………, Makedonci</a:t>
            </a:r>
          </a:p>
          <a:p>
            <a:pPr marL="0" indent="0" eaLnBrk="1" fontAlgn="auto" hangingPunct="1">
              <a:spcAft>
                <a:spcPts val="0"/>
              </a:spcAft>
              <a:buFont typeface="Symbol" pitchFamily="18" charset="2"/>
              <a:buNone/>
              <a:defRPr/>
            </a:pPr>
            <a:r>
              <a:rPr lang="cs-CZ" dirty="0" smtClean="0">
                <a:solidFill>
                  <a:schemeClr val="tx1"/>
                </a:solidFill>
              </a:rPr>
              <a:t>východní Slované = ruské nížiny, dnes: Rusové, ……………, Ukrajinci</a:t>
            </a:r>
          </a:p>
          <a:p>
            <a:pPr marL="274320" indent="-274320" eaLnBrk="1" fontAlgn="auto" hangingPunct="1">
              <a:spcAft>
                <a:spcPts val="0"/>
              </a:spcAft>
              <a:defRPr/>
            </a:pPr>
            <a:endParaRPr lang="cs-CZ" dirty="0" smtClean="0"/>
          </a:p>
        </p:txBody>
      </p:sp>
      <p:sp>
        <p:nvSpPr>
          <p:cNvPr id="4" name="Nadpis 3"/>
          <p:cNvSpPr>
            <a:spLocks noGrp="1"/>
          </p:cNvSpPr>
          <p:nvPr>
            <p:ph type="title"/>
          </p:nvPr>
        </p:nvSpPr>
        <p:spPr>
          <a:xfrm>
            <a:off x="539750" y="549275"/>
            <a:ext cx="8229600" cy="358775"/>
          </a:xfrm>
        </p:spPr>
        <p:txBody>
          <a:bodyPr rtlCol="0">
            <a:normAutofit fontScale="90000"/>
          </a:bodyPr>
          <a:lstStyle/>
          <a:p>
            <a:pPr eaLnBrk="1" fontAlgn="auto" hangingPunct="1">
              <a:spcAft>
                <a:spcPts val="0"/>
              </a:spcAft>
              <a:defRPr/>
            </a:pPr>
            <a:r>
              <a:rPr lang="cs-CZ" sz="4000" b="1" i="1" dirty="0" smtClean="0">
                <a:solidFill>
                  <a:schemeClr val="tx1"/>
                </a:solidFill>
              </a:rPr>
              <a:t>A. Doplňte vynechané (uč. s. 15 – 16) </a:t>
            </a:r>
            <a:r>
              <a:rPr lang="cs-CZ" i="1" dirty="0" smtClean="0">
                <a:solidFill>
                  <a:schemeClr val="tx1"/>
                </a:solidFill>
              </a:rPr>
              <a:t/>
            </a:r>
            <a:br>
              <a:rPr lang="cs-CZ" i="1" dirty="0" smtClean="0">
                <a:solidFill>
                  <a:schemeClr val="tx1"/>
                </a:solidFill>
              </a:rPr>
            </a:br>
            <a:endParaRPr lang="cs-CZ" i="1" dirty="0">
              <a:solidFill>
                <a:schemeClr val="tx1"/>
              </a:solidFill>
            </a:endParaRPr>
          </a:p>
        </p:txBody>
      </p:sp>
      <p:sp>
        <p:nvSpPr>
          <p:cNvPr id="13315" name="Zástupný symbol pro číslo snímku 2"/>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0B5F392-C24D-4FE0-932C-071AA39C8F4A}" type="slidenum">
              <a:rPr lang="cs-CZ" smtClean="0"/>
              <a:pPr fontAlgn="base">
                <a:spcBef>
                  <a:spcPct val="0"/>
                </a:spcBef>
                <a:spcAft>
                  <a:spcPct val="0"/>
                </a:spcAft>
                <a:defRPr/>
              </a:pPr>
              <a:t>4</a:t>
            </a:fld>
            <a:endParaRPr lang="cs-CZ" smtClean="0"/>
          </a:p>
        </p:txBody>
      </p:sp>
      <p:sp>
        <p:nvSpPr>
          <p:cNvPr id="5" name="TextovéPole 4"/>
          <p:cNvSpPr txBox="1">
            <a:spLocks noChangeArrowheads="1"/>
          </p:cNvSpPr>
          <p:nvPr/>
        </p:nvSpPr>
        <p:spPr bwMode="auto">
          <a:xfrm>
            <a:off x="4284663" y="1125538"/>
            <a:ext cx="431800" cy="4603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5.</a:t>
            </a:r>
          </a:p>
        </p:txBody>
      </p:sp>
      <p:sp>
        <p:nvSpPr>
          <p:cNvPr id="6" name="TextovéPole 5"/>
          <p:cNvSpPr txBox="1">
            <a:spLocks noChangeArrowheads="1"/>
          </p:cNvSpPr>
          <p:nvPr/>
        </p:nvSpPr>
        <p:spPr bwMode="auto">
          <a:xfrm>
            <a:off x="1835150" y="1484313"/>
            <a:ext cx="1298575"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Hunů</a:t>
            </a:r>
          </a:p>
        </p:txBody>
      </p:sp>
      <p:sp>
        <p:nvSpPr>
          <p:cNvPr id="7" name="TextovéPole 6"/>
          <p:cNvSpPr txBox="1">
            <a:spLocks noChangeArrowheads="1"/>
          </p:cNvSpPr>
          <p:nvPr/>
        </p:nvSpPr>
        <p:spPr bwMode="auto">
          <a:xfrm>
            <a:off x="7451725" y="1557338"/>
            <a:ext cx="1296988" cy="4603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Attila</a:t>
            </a:r>
          </a:p>
        </p:txBody>
      </p:sp>
      <p:sp>
        <p:nvSpPr>
          <p:cNvPr id="8" name="TextovéPole 7"/>
          <p:cNvSpPr txBox="1">
            <a:spLocks noChangeArrowheads="1"/>
          </p:cNvSpPr>
          <p:nvPr/>
        </p:nvSpPr>
        <p:spPr bwMode="auto">
          <a:xfrm>
            <a:off x="827088" y="1916113"/>
            <a:ext cx="1296987"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Hunové</a:t>
            </a:r>
          </a:p>
        </p:txBody>
      </p:sp>
      <p:sp>
        <p:nvSpPr>
          <p:cNvPr id="9" name="TextovéPole 8"/>
          <p:cNvSpPr txBox="1">
            <a:spLocks noChangeArrowheads="1"/>
          </p:cNvSpPr>
          <p:nvPr/>
        </p:nvSpPr>
        <p:spPr bwMode="auto">
          <a:xfrm>
            <a:off x="1331913" y="2708275"/>
            <a:ext cx="2735262"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Anglové</a:t>
            </a:r>
          </a:p>
        </p:txBody>
      </p:sp>
      <p:sp>
        <p:nvSpPr>
          <p:cNvPr id="10" name="TextovéPole 9"/>
          <p:cNvSpPr txBox="1">
            <a:spLocks noChangeArrowheads="1"/>
          </p:cNvSpPr>
          <p:nvPr/>
        </p:nvSpPr>
        <p:spPr bwMode="auto">
          <a:xfrm>
            <a:off x="5219700" y="2636838"/>
            <a:ext cx="2430463"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Anglů</a:t>
            </a:r>
          </a:p>
        </p:txBody>
      </p:sp>
      <p:sp>
        <p:nvSpPr>
          <p:cNvPr id="11" name="TextovéPole 10"/>
          <p:cNvSpPr txBox="1">
            <a:spLocks noChangeArrowheads="1"/>
          </p:cNvSpPr>
          <p:nvPr/>
        </p:nvSpPr>
        <p:spPr bwMode="auto">
          <a:xfrm>
            <a:off x="6227763" y="3141663"/>
            <a:ext cx="1152525" cy="4603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Vislou</a:t>
            </a:r>
          </a:p>
        </p:txBody>
      </p:sp>
      <p:sp>
        <p:nvSpPr>
          <p:cNvPr id="12" name="TextovéPole 11"/>
          <p:cNvSpPr txBox="1">
            <a:spLocks noChangeArrowheads="1"/>
          </p:cNvSpPr>
          <p:nvPr/>
        </p:nvSpPr>
        <p:spPr bwMode="auto">
          <a:xfrm>
            <a:off x="1908175" y="3429000"/>
            <a:ext cx="698500"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J</a:t>
            </a:r>
          </a:p>
        </p:txBody>
      </p:sp>
      <p:sp>
        <p:nvSpPr>
          <p:cNvPr id="13" name="TextovéPole 12"/>
          <p:cNvSpPr txBox="1">
            <a:spLocks noChangeArrowheads="1"/>
          </p:cNvSpPr>
          <p:nvPr/>
        </p:nvSpPr>
        <p:spPr bwMode="auto">
          <a:xfrm>
            <a:off x="6659563" y="3429000"/>
            <a:ext cx="1152525"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jižní</a:t>
            </a:r>
          </a:p>
        </p:txBody>
      </p:sp>
      <p:sp>
        <p:nvSpPr>
          <p:cNvPr id="14" name="TextovéPole 13"/>
          <p:cNvSpPr txBox="1">
            <a:spLocks noChangeArrowheads="1"/>
          </p:cNvSpPr>
          <p:nvPr/>
        </p:nvSpPr>
        <p:spPr bwMode="auto">
          <a:xfrm>
            <a:off x="323850" y="4149725"/>
            <a:ext cx="1584325" cy="4603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Slováci</a:t>
            </a:r>
          </a:p>
        </p:txBody>
      </p:sp>
      <p:sp>
        <p:nvSpPr>
          <p:cNvPr id="15" name="TextovéPole 14"/>
          <p:cNvSpPr txBox="1">
            <a:spLocks noChangeArrowheads="1"/>
          </p:cNvSpPr>
          <p:nvPr/>
        </p:nvSpPr>
        <p:spPr bwMode="auto">
          <a:xfrm>
            <a:off x="6372225" y="4581525"/>
            <a:ext cx="1439863"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Srbové</a:t>
            </a:r>
          </a:p>
        </p:txBody>
      </p:sp>
      <p:sp>
        <p:nvSpPr>
          <p:cNvPr id="16" name="TextovéPole 15"/>
          <p:cNvSpPr txBox="1">
            <a:spLocks noChangeArrowheads="1"/>
          </p:cNvSpPr>
          <p:nvPr/>
        </p:nvSpPr>
        <p:spPr bwMode="auto">
          <a:xfrm>
            <a:off x="323850" y="4868863"/>
            <a:ext cx="2735263"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Bulhaři</a:t>
            </a:r>
          </a:p>
        </p:txBody>
      </p:sp>
      <p:sp>
        <p:nvSpPr>
          <p:cNvPr id="17" name="TextovéPole 16"/>
          <p:cNvSpPr txBox="1">
            <a:spLocks noChangeArrowheads="1"/>
          </p:cNvSpPr>
          <p:nvPr/>
        </p:nvSpPr>
        <p:spPr bwMode="auto">
          <a:xfrm>
            <a:off x="5580063" y="5300663"/>
            <a:ext cx="1944687"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Bělorusové</a:t>
            </a:r>
          </a:p>
        </p:txBody>
      </p:sp>
    </p:spTree>
  </p:cSld>
  <p:clrMapOvr>
    <a:masterClrMapping/>
  </p:clrMapOvr>
  <p:transition spd="med">
    <p:wheel spokes="8"/>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nodeType="afterGroup">
                            <p:stCondLst>
                              <p:cond delay="500"/>
                            </p:stCondLst>
                            <p:childTnLst>
                              <p:par>
                                <p:cTn id="9" presetID="55" presetClass="entr" presetSubtype="0" fill="hold" nodeType="after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 calcmode="lin" valueType="num">
                                      <p:cBhvr>
                                        <p:cTn id="11" dur="1000" fill="hold"/>
                                        <p:tgtEl>
                                          <p:spTgt spid="2">
                                            <p:txEl>
                                              <p:pRg st="0" end="0"/>
                                            </p:txEl>
                                          </p:spTgt>
                                        </p:tgtEl>
                                        <p:attrNameLst>
                                          <p:attrName>ppt_w</p:attrName>
                                        </p:attrNameLst>
                                      </p:cBhvr>
                                      <p:tavLst>
                                        <p:tav tm="0">
                                          <p:val>
                                            <p:strVal val="#ppt_w*0.70"/>
                                          </p:val>
                                        </p:tav>
                                        <p:tav tm="100000">
                                          <p:val>
                                            <p:strVal val="#ppt_w"/>
                                          </p:val>
                                        </p:tav>
                                      </p:tavLst>
                                    </p:anim>
                                    <p:anim calcmode="lin" valueType="num">
                                      <p:cBhvr>
                                        <p:cTn id="12" dur="1000" fill="hold"/>
                                        <p:tgtEl>
                                          <p:spTgt spid="2">
                                            <p:txEl>
                                              <p:pRg st="0" end="0"/>
                                            </p:txEl>
                                          </p:spTgt>
                                        </p:tgtEl>
                                        <p:attrNameLst>
                                          <p:attrName>ppt_h</p:attrName>
                                        </p:attrNameLst>
                                      </p:cBhvr>
                                      <p:tavLst>
                                        <p:tav tm="0">
                                          <p:val>
                                            <p:strVal val="#ppt_h"/>
                                          </p:val>
                                        </p:tav>
                                        <p:tav tm="100000">
                                          <p:val>
                                            <p:strVal val="#ppt_h"/>
                                          </p:val>
                                        </p:tav>
                                      </p:tavLst>
                                    </p:anim>
                                    <p:animEffect transition="in" filter="fade">
                                      <p:cBhvr>
                                        <p:cTn id="13" dur="1000"/>
                                        <p:tgtEl>
                                          <p:spTgt spid="2">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55" presetClass="entr" presetSubtype="0" fill="hold"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 calcmode="lin" valueType="num">
                                      <p:cBhvr>
                                        <p:cTn id="18" dur="1000" fill="hold"/>
                                        <p:tgtEl>
                                          <p:spTgt spid="2">
                                            <p:txEl>
                                              <p:pRg st="1" end="1"/>
                                            </p:txEl>
                                          </p:spTgt>
                                        </p:tgtEl>
                                        <p:attrNameLst>
                                          <p:attrName>ppt_w</p:attrName>
                                        </p:attrNameLst>
                                      </p:cBhvr>
                                      <p:tavLst>
                                        <p:tav tm="0">
                                          <p:val>
                                            <p:strVal val="#ppt_w*0.70"/>
                                          </p:val>
                                        </p:tav>
                                        <p:tav tm="100000">
                                          <p:val>
                                            <p:strVal val="#ppt_w"/>
                                          </p:val>
                                        </p:tav>
                                      </p:tavLst>
                                    </p:anim>
                                    <p:anim calcmode="lin" valueType="num">
                                      <p:cBhvr>
                                        <p:cTn id="19" dur="1000" fill="hold"/>
                                        <p:tgtEl>
                                          <p:spTgt spid="2">
                                            <p:txEl>
                                              <p:pRg st="1" end="1"/>
                                            </p:txEl>
                                          </p:spTgt>
                                        </p:tgtEl>
                                        <p:attrNameLst>
                                          <p:attrName>ppt_h</p:attrName>
                                        </p:attrNameLst>
                                      </p:cBhvr>
                                      <p:tavLst>
                                        <p:tav tm="0">
                                          <p:val>
                                            <p:strVal val="#ppt_h"/>
                                          </p:val>
                                        </p:tav>
                                        <p:tav tm="100000">
                                          <p:val>
                                            <p:strVal val="#ppt_h"/>
                                          </p:val>
                                        </p:tav>
                                      </p:tavLst>
                                    </p:anim>
                                    <p:animEffect transition="in" filter="fade">
                                      <p:cBhvr>
                                        <p:cTn id="20" dur="1000"/>
                                        <p:tgtEl>
                                          <p:spTgt spid="2">
                                            <p:txEl>
                                              <p:pRg st="1" end="1"/>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55"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1000" fill="hold"/>
                                        <p:tgtEl>
                                          <p:spTgt spid="5"/>
                                        </p:tgtEl>
                                        <p:attrNameLst>
                                          <p:attrName>ppt_w</p:attrName>
                                        </p:attrNameLst>
                                      </p:cBhvr>
                                      <p:tavLst>
                                        <p:tav tm="0">
                                          <p:val>
                                            <p:strVal val="#ppt_w*0.70"/>
                                          </p:val>
                                        </p:tav>
                                        <p:tav tm="100000">
                                          <p:val>
                                            <p:strVal val="#ppt_w"/>
                                          </p:val>
                                        </p:tav>
                                      </p:tavLst>
                                    </p:anim>
                                    <p:anim calcmode="lin" valueType="num">
                                      <p:cBhvr>
                                        <p:cTn id="26" dur="1000" fill="hold"/>
                                        <p:tgtEl>
                                          <p:spTgt spid="5"/>
                                        </p:tgtEl>
                                        <p:attrNameLst>
                                          <p:attrName>ppt_h</p:attrName>
                                        </p:attrNameLst>
                                      </p:cBhvr>
                                      <p:tavLst>
                                        <p:tav tm="0">
                                          <p:val>
                                            <p:strVal val="#ppt_h"/>
                                          </p:val>
                                        </p:tav>
                                        <p:tav tm="100000">
                                          <p:val>
                                            <p:strVal val="#ppt_h"/>
                                          </p:val>
                                        </p:tav>
                                      </p:tavLst>
                                    </p:anim>
                                    <p:animEffect transition="in" filter="fade">
                                      <p:cBhvr>
                                        <p:cTn id="27" dur="1000"/>
                                        <p:tgtEl>
                                          <p:spTgt spid="5"/>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55" presetClass="entr" presetSubtype="0" fill="hold" nodeType="clickEffect">
                                  <p:stCondLst>
                                    <p:cond delay="0"/>
                                  </p:stCondLst>
                                  <p:childTnLst>
                                    <p:set>
                                      <p:cBhvr>
                                        <p:cTn id="31" dur="1" fill="hold">
                                          <p:stCondLst>
                                            <p:cond delay="0"/>
                                          </p:stCondLst>
                                        </p:cTn>
                                        <p:tgtEl>
                                          <p:spTgt spid="2">
                                            <p:txEl>
                                              <p:pRg st="2" end="2"/>
                                            </p:txEl>
                                          </p:spTgt>
                                        </p:tgtEl>
                                        <p:attrNameLst>
                                          <p:attrName>style.visibility</p:attrName>
                                        </p:attrNameLst>
                                      </p:cBhvr>
                                      <p:to>
                                        <p:strVal val="visible"/>
                                      </p:to>
                                    </p:set>
                                    <p:anim calcmode="lin" valueType="num">
                                      <p:cBhvr>
                                        <p:cTn id="32" dur="1000" fill="hold"/>
                                        <p:tgtEl>
                                          <p:spTgt spid="2">
                                            <p:txEl>
                                              <p:pRg st="2" end="2"/>
                                            </p:txEl>
                                          </p:spTgt>
                                        </p:tgtEl>
                                        <p:attrNameLst>
                                          <p:attrName>ppt_w</p:attrName>
                                        </p:attrNameLst>
                                      </p:cBhvr>
                                      <p:tavLst>
                                        <p:tav tm="0">
                                          <p:val>
                                            <p:strVal val="#ppt_w*0.70"/>
                                          </p:val>
                                        </p:tav>
                                        <p:tav tm="100000">
                                          <p:val>
                                            <p:strVal val="#ppt_w"/>
                                          </p:val>
                                        </p:tav>
                                      </p:tavLst>
                                    </p:anim>
                                    <p:anim calcmode="lin" valueType="num">
                                      <p:cBhvr>
                                        <p:cTn id="33" dur="1000" fill="hold"/>
                                        <p:tgtEl>
                                          <p:spTgt spid="2">
                                            <p:txEl>
                                              <p:pRg st="2" end="2"/>
                                            </p:txEl>
                                          </p:spTgt>
                                        </p:tgtEl>
                                        <p:attrNameLst>
                                          <p:attrName>ppt_h</p:attrName>
                                        </p:attrNameLst>
                                      </p:cBhvr>
                                      <p:tavLst>
                                        <p:tav tm="0">
                                          <p:val>
                                            <p:strVal val="#ppt_h"/>
                                          </p:val>
                                        </p:tav>
                                        <p:tav tm="100000">
                                          <p:val>
                                            <p:strVal val="#ppt_h"/>
                                          </p:val>
                                        </p:tav>
                                      </p:tavLst>
                                    </p:anim>
                                    <p:animEffect transition="in" filter="fade">
                                      <p:cBhvr>
                                        <p:cTn id="34" dur="1000"/>
                                        <p:tgtEl>
                                          <p:spTgt spid="2">
                                            <p:txEl>
                                              <p:pRg st="2" end="2"/>
                                            </p:txEl>
                                          </p:spTgt>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55"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anim calcmode="lin" valueType="num">
                                      <p:cBhvr>
                                        <p:cTn id="39" dur="1000" fill="hold"/>
                                        <p:tgtEl>
                                          <p:spTgt spid="6"/>
                                        </p:tgtEl>
                                        <p:attrNameLst>
                                          <p:attrName>ppt_w</p:attrName>
                                        </p:attrNameLst>
                                      </p:cBhvr>
                                      <p:tavLst>
                                        <p:tav tm="0">
                                          <p:val>
                                            <p:strVal val="#ppt_w*0.70"/>
                                          </p:val>
                                        </p:tav>
                                        <p:tav tm="100000">
                                          <p:val>
                                            <p:strVal val="#ppt_w"/>
                                          </p:val>
                                        </p:tav>
                                      </p:tavLst>
                                    </p:anim>
                                    <p:anim calcmode="lin" valueType="num">
                                      <p:cBhvr>
                                        <p:cTn id="40" dur="1000" fill="hold"/>
                                        <p:tgtEl>
                                          <p:spTgt spid="6"/>
                                        </p:tgtEl>
                                        <p:attrNameLst>
                                          <p:attrName>ppt_h</p:attrName>
                                        </p:attrNameLst>
                                      </p:cBhvr>
                                      <p:tavLst>
                                        <p:tav tm="0">
                                          <p:val>
                                            <p:strVal val="#ppt_h"/>
                                          </p:val>
                                        </p:tav>
                                        <p:tav tm="100000">
                                          <p:val>
                                            <p:strVal val="#ppt_h"/>
                                          </p:val>
                                        </p:tav>
                                      </p:tavLst>
                                    </p:anim>
                                    <p:animEffect transition="in" filter="fade">
                                      <p:cBhvr>
                                        <p:cTn id="41" dur="1000"/>
                                        <p:tgtEl>
                                          <p:spTgt spid="6"/>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55" presetClass="entr" presetSubtype="0" fill="hold" grpId="0" nodeType="clickEffect">
                                  <p:stCondLst>
                                    <p:cond delay="0"/>
                                  </p:stCondLst>
                                  <p:childTnLst>
                                    <p:set>
                                      <p:cBhvr>
                                        <p:cTn id="45" dur="1" fill="hold">
                                          <p:stCondLst>
                                            <p:cond delay="0"/>
                                          </p:stCondLst>
                                        </p:cTn>
                                        <p:tgtEl>
                                          <p:spTgt spid="7"/>
                                        </p:tgtEl>
                                        <p:attrNameLst>
                                          <p:attrName>style.visibility</p:attrName>
                                        </p:attrNameLst>
                                      </p:cBhvr>
                                      <p:to>
                                        <p:strVal val="visible"/>
                                      </p:to>
                                    </p:set>
                                    <p:anim calcmode="lin" valueType="num">
                                      <p:cBhvr>
                                        <p:cTn id="46" dur="1000" fill="hold"/>
                                        <p:tgtEl>
                                          <p:spTgt spid="7"/>
                                        </p:tgtEl>
                                        <p:attrNameLst>
                                          <p:attrName>ppt_w</p:attrName>
                                        </p:attrNameLst>
                                      </p:cBhvr>
                                      <p:tavLst>
                                        <p:tav tm="0">
                                          <p:val>
                                            <p:strVal val="#ppt_w*0.70"/>
                                          </p:val>
                                        </p:tav>
                                        <p:tav tm="100000">
                                          <p:val>
                                            <p:strVal val="#ppt_w"/>
                                          </p:val>
                                        </p:tav>
                                      </p:tavLst>
                                    </p:anim>
                                    <p:anim calcmode="lin" valueType="num">
                                      <p:cBhvr>
                                        <p:cTn id="47" dur="1000" fill="hold"/>
                                        <p:tgtEl>
                                          <p:spTgt spid="7"/>
                                        </p:tgtEl>
                                        <p:attrNameLst>
                                          <p:attrName>ppt_h</p:attrName>
                                        </p:attrNameLst>
                                      </p:cBhvr>
                                      <p:tavLst>
                                        <p:tav tm="0">
                                          <p:val>
                                            <p:strVal val="#ppt_h"/>
                                          </p:val>
                                        </p:tav>
                                        <p:tav tm="100000">
                                          <p:val>
                                            <p:strVal val="#ppt_h"/>
                                          </p:val>
                                        </p:tav>
                                      </p:tavLst>
                                    </p:anim>
                                    <p:animEffect transition="in" filter="fade">
                                      <p:cBhvr>
                                        <p:cTn id="48" dur="1000"/>
                                        <p:tgtEl>
                                          <p:spTgt spid="7"/>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55" presetClass="entr" presetSubtype="0" fill="hold" nodeType="clickEffect">
                                  <p:stCondLst>
                                    <p:cond delay="0"/>
                                  </p:stCondLst>
                                  <p:childTnLst>
                                    <p:set>
                                      <p:cBhvr>
                                        <p:cTn id="52" dur="1" fill="hold">
                                          <p:stCondLst>
                                            <p:cond delay="0"/>
                                          </p:stCondLst>
                                        </p:cTn>
                                        <p:tgtEl>
                                          <p:spTgt spid="2">
                                            <p:txEl>
                                              <p:pRg st="3" end="3"/>
                                            </p:txEl>
                                          </p:spTgt>
                                        </p:tgtEl>
                                        <p:attrNameLst>
                                          <p:attrName>style.visibility</p:attrName>
                                        </p:attrNameLst>
                                      </p:cBhvr>
                                      <p:to>
                                        <p:strVal val="visible"/>
                                      </p:to>
                                    </p:set>
                                    <p:anim calcmode="lin" valueType="num">
                                      <p:cBhvr>
                                        <p:cTn id="53" dur="1000" fill="hold"/>
                                        <p:tgtEl>
                                          <p:spTgt spid="2">
                                            <p:txEl>
                                              <p:pRg st="3" end="3"/>
                                            </p:txEl>
                                          </p:spTgt>
                                        </p:tgtEl>
                                        <p:attrNameLst>
                                          <p:attrName>ppt_w</p:attrName>
                                        </p:attrNameLst>
                                      </p:cBhvr>
                                      <p:tavLst>
                                        <p:tav tm="0">
                                          <p:val>
                                            <p:strVal val="#ppt_w*0.70"/>
                                          </p:val>
                                        </p:tav>
                                        <p:tav tm="100000">
                                          <p:val>
                                            <p:strVal val="#ppt_w"/>
                                          </p:val>
                                        </p:tav>
                                      </p:tavLst>
                                    </p:anim>
                                    <p:anim calcmode="lin" valueType="num">
                                      <p:cBhvr>
                                        <p:cTn id="54" dur="1000" fill="hold"/>
                                        <p:tgtEl>
                                          <p:spTgt spid="2">
                                            <p:txEl>
                                              <p:pRg st="3" end="3"/>
                                            </p:txEl>
                                          </p:spTgt>
                                        </p:tgtEl>
                                        <p:attrNameLst>
                                          <p:attrName>ppt_h</p:attrName>
                                        </p:attrNameLst>
                                      </p:cBhvr>
                                      <p:tavLst>
                                        <p:tav tm="0">
                                          <p:val>
                                            <p:strVal val="#ppt_h"/>
                                          </p:val>
                                        </p:tav>
                                        <p:tav tm="100000">
                                          <p:val>
                                            <p:strVal val="#ppt_h"/>
                                          </p:val>
                                        </p:tav>
                                      </p:tavLst>
                                    </p:anim>
                                    <p:animEffect transition="in" filter="fade">
                                      <p:cBhvr>
                                        <p:cTn id="55" dur="1000"/>
                                        <p:tgtEl>
                                          <p:spTgt spid="2">
                                            <p:txEl>
                                              <p:pRg st="3" end="3"/>
                                            </p:txEl>
                                          </p:spTgt>
                                        </p:tgtEl>
                                      </p:cBhvr>
                                    </p:animEffect>
                                  </p:childTnLst>
                                </p:cTn>
                              </p:par>
                            </p:childTnLst>
                          </p:cTn>
                        </p:par>
                      </p:childTnLst>
                    </p:cTn>
                  </p:par>
                  <p:par>
                    <p:cTn id="56" fill="hold" nodeType="clickPar">
                      <p:stCondLst>
                        <p:cond delay="indefinite"/>
                      </p:stCondLst>
                      <p:childTnLst>
                        <p:par>
                          <p:cTn id="57" fill="hold" nodeType="withGroup">
                            <p:stCondLst>
                              <p:cond delay="0"/>
                            </p:stCondLst>
                            <p:childTnLst>
                              <p:par>
                                <p:cTn id="58" presetID="55" presetClass="entr" presetSubtype="0" fill="hold" grpId="0" nodeType="clickEffect">
                                  <p:stCondLst>
                                    <p:cond delay="0"/>
                                  </p:stCondLst>
                                  <p:childTnLst>
                                    <p:set>
                                      <p:cBhvr>
                                        <p:cTn id="59" dur="1" fill="hold">
                                          <p:stCondLst>
                                            <p:cond delay="0"/>
                                          </p:stCondLst>
                                        </p:cTn>
                                        <p:tgtEl>
                                          <p:spTgt spid="8"/>
                                        </p:tgtEl>
                                        <p:attrNameLst>
                                          <p:attrName>style.visibility</p:attrName>
                                        </p:attrNameLst>
                                      </p:cBhvr>
                                      <p:to>
                                        <p:strVal val="visible"/>
                                      </p:to>
                                    </p:set>
                                    <p:anim calcmode="lin" valueType="num">
                                      <p:cBhvr>
                                        <p:cTn id="60" dur="1000" fill="hold"/>
                                        <p:tgtEl>
                                          <p:spTgt spid="8"/>
                                        </p:tgtEl>
                                        <p:attrNameLst>
                                          <p:attrName>ppt_w</p:attrName>
                                        </p:attrNameLst>
                                      </p:cBhvr>
                                      <p:tavLst>
                                        <p:tav tm="0">
                                          <p:val>
                                            <p:strVal val="#ppt_w*0.70"/>
                                          </p:val>
                                        </p:tav>
                                        <p:tav tm="100000">
                                          <p:val>
                                            <p:strVal val="#ppt_w"/>
                                          </p:val>
                                        </p:tav>
                                      </p:tavLst>
                                    </p:anim>
                                    <p:anim calcmode="lin" valueType="num">
                                      <p:cBhvr>
                                        <p:cTn id="61" dur="1000" fill="hold"/>
                                        <p:tgtEl>
                                          <p:spTgt spid="8"/>
                                        </p:tgtEl>
                                        <p:attrNameLst>
                                          <p:attrName>ppt_h</p:attrName>
                                        </p:attrNameLst>
                                      </p:cBhvr>
                                      <p:tavLst>
                                        <p:tav tm="0">
                                          <p:val>
                                            <p:strVal val="#ppt_h"/>
                                          </p:val>
                                        </p:tav>
                                        <p:tav tm="100000">
                                          <p:val>
                                            <p:strVal val="#ppt_h"/>
                                          </p:val>
                                        </p:tav>
                                      </p:tavLst>
                                    </p:anim>
                                    <p:animEffect transition="in" filter="fade">
                                      <p:cBhvr>
                                        <p:cTn id="62" dur="1000"/>
                                        <p:tgtEl>
                                          <p:spTgt spid="8"/>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55" presetClass="entr" presetSubtype="0" fill="hold" nodeType="clickEffect">
                                  <p:stCondLst>
                                    <p:cond delay="0"/>
                                  </p:stCondLst>
                                  <p:childTnLst>
                                    <p:set>
                                      <p:cBhvr>
                                        <p:cTn id="66" dur="1" fill="hold">
                                          <p:stCondLst>
                                            <p:cond delay="0"/>
                                          </p:stCondLst>
                                        </p:cTn>
                                        <p:tgtEl>
                                          <p:spTgt spid="2">
                                            <p:txEl>
                                              <p:pRg st="4" end="4"/>
                                            </p:txEl>
                                          </p:spTgt>
                                        </p:tgtEl>
                                        <p:attrNameLst>
                                          <p:attrName>style.visibility</p:attrName>
                                        </p:attrNameLst>
                                      </p:cBhvr>
                                      <p:to>
                                        <p:strVal val="visible"/>
                                      </p:to>
                                    </p:set>
                                    <p:anim calcmode="lin" valueType="num">
                                      <p:cBhvr>
                                        <p:cTn id="67" dur="1000" fill="hold"/>
                                        <p:tgtEl>
                                          <p:spTgt spid="2">
                                            <p:txEl>
                                              <p:pRg st="4" end="4"/>
                                            </p:txEl>
                                          </p:spTgt>
                                        </p:tgtEl>
                                        <p:attrNameLst>
                                          <p:attrName>ppt_w</p:attrName>
                                        </p:attrNameLst>
                                      </p:cBhvr>
                                      <p:tavLst>
                                        <p:tav tm="0">
                                          <p:val>
                                            <p:strVal val="#ppt_w*0.70"/>
                                          </p:val>
                                        </p:tav>
                                        <p:tav tm="100000">
                                          <p:val>
                                            <p:strVal val="#ppt_w"/>
                                          </p:val>
                                        </p:tav>
                                      </p:tavLst>
                                    </p:anim>
                                    <p:anim calcmode="lin" valueType="num">
                                      <p:cBhvr>
                                        <p:cTn id="68" dur="1000" fill="hold"/>
                                        <p:tgtEl>
                                          <p:spTgt spid="2">
                                            <p:txEl>
                                              <p:pRg st="4" end="4"/>
                                            </p:txEl>
                                          </p:spTgt>
                                        </p:tgtEl>
                                        <p:attrNameLst>
                                          <p:attrName>ppt_h</p:attrName>
                                        </p:attrNameLst>
                                      </p:cBhvr>
                                      <p:tavLst>
                                        <p:tav tm="0">
                                          <p:val>
                                            <p:strVal val="#ppt_h"/>
                                          </p:val>
                                        </p:tav>
                                        <p:tav tm="100000">
                                          <p:val>
                                            <p:strVal val="#ppt_h"/>
                                          </p:val>
                                        </p:tav>
                                      </p:tavLst>
                                    </p:anim>
                                    <p:animEffect transition="in" filter="fade">
                                      <p:cBhvr>
                                        <p:cTn id="69" dur="1000"/>
                                        <p:tgtEl>
                                          <p:spTgt spid="2">
                                            <p:txEl>
                                              <p:pRg st="4" end="4"/>
                                            </p:txEl>
                                          </p:spTgt>
                                        </p:tgtEl>
                                      </p:cBhvr>
                                    </p:animEffect>
                                  </p:childTnLst>
                                </p:cTn>
                              </p:par>
                            </p:childTnLst>
                          </p:cTn>
                        </p:par>
                      </p:childTnLst>
                    </p:cTn>
                  </p:par>
                  <p:par>
                    <p:cTn id="70" fill="hold" nodeType="clickPar">
                      <p:stCondLst>
                        <p:cond delay="indefinite"/>
                      </p:stCondLst>
                      <p:childTnLst>
                        <p:par>
                          <p:cTn id="71" fill="hold" nodeType="withGroup">
                            <p:stCondLst>
                              <p:cond delay="0"/>
                            </p:stCondLst>
                            <p:childTnLst>
                              <p:par>
                                <p:cTn id="72" presetID="55" presetClass="entr" presetSubtype="0" fill="hold" grpId="0" nodeType="clickEffect">
                                  <p:stCondLst>
                                    <p:cond delay="0"/>
                                  </p:stCondLst>
                                  <p:childTnLst>
                                    <p:set>
                                      <p:cBhvr>
                                        <p:cTn id="73" dur="1" fill="hold">
                                          <p:stCondLst>
                                            <p:cond delay="0"/>
                                          </p:stCondLst>
                                        </p:cTn>
                                        <p:tgtEl>
                                          <p:spTgt spid="9"/>
                                        </p:tgtEl>
                                        <p:attrNameLst>
                                          <p:attrName>style.visibility</p:attrName>
                                        </p:attrNameLst>
                                      </p:cBhvr>
                                      <p:to>
                                        <p:strVal val="visible"/>
                                      </p:to>
                                    </p:set>
                                    <p:anim calcmode="lin" valueType="num">
                                      <p:cBhvr>
                                        <p:cTn id="74" dur="1000" fill="hold"/>
                                        <p:tgtEl>
                                          <p:spTgt spid="9"/>
                                        </p:tgtEl>
                                        <p:attrNameLst>
                                          <p:attrName>ppt_w</p:attrName>
                                        </p:attrNameLst>
                                      </p:cBhvr>
                                      <p:tavLst>
                                        <p:tav tm="0">
                                          <p:val>
                                            <p:strVal val="#ppt_w*0.70"/>
                                          </p:val>
                                        </p:tav>
                                        <p:tav tm="100000">
                                          <p:val>
                                            <p:strVal val="#ppt_w"/>
                                          </p:val>
                                        </p:tav>
                                      </p:tavLst>
                                    </p:anim>
                                    <p:anim calcmode="lin" valueType="num">
                                      <p:cBhvr>
                                        <p:cTn id="75" dur="1000" fill="hold"/>
                                        <p:tgtEl>
                                          <p:spTgt spid="9"/>
                                        </p:tgtEl>
                                        <p:attrNameLst>
                                          <p:attrName>ppt_h</p:attrName>
                                        </p:attrNameLst>
                                      </p:cBhvr>
                                      <p:tavLst>
                                        <p:tav tm="0">
                                          <p:val>
                                            <p:strVal val="#ppt_h"/>
                                          </p:val>
                                        </p:tav>
                                        <p:tav tm="100000">
                                          <p:val>
                                            <p:strVal val="#ppt_h"/>
                                          </p:val>
                                        </p:tav>
                                      </p:tavLst>
                                    </p:anim>
                                    <p:animEffect transition="in" filter="fade">
                                      <p:cBhvr>
                                        <p:cTn id="76" dur="1000"/>
                                        <p:tgtEl>
                                          <p:spTgt spid="9"/>
                                        </p:tgtEl>
                                      </p:cBhvr>
                                    </p:animEffect>
                                  </p:childTnLst>
                                </p:cTn>
                              </p:par>
                            </p:childTnLst>
                          </p:cTn>
                        </p:par>
                      </p:childTnLst>
                    </p:cTn>
                  </p:par>
                  <p:par>
                    <p:cTn id="77" fill="hold" nodeType="clickPar">
                      <p:stCondLst>
                        <p:cond delay="indefinite"/>
                      </p:stCondLst>
                      <p:childTnLst>
                        <p:par>
                          <p:cTn id="78" fill="hold" nodeType="withGroup">
                            <p:stCondLst>
                              <p:cond delay="0"/>
                            </p:stCondLst>
                            <p:childTnLst>
                              <p:par>
                                <p:cTn id="79" presetID="55" presetClass="entr" presetSubtype="0" fill="hold" grpId="0" nodeType="clickEffect">
                                  <p:stCondLst>
                                    <p:cond delay="0"/>
                                  </p:stCondLst>
                                  <p:childTnLst>
                                    <p:set>
                                      <p:cBhvr>
                                        <p:cTn id="80" dur="1" fill="hold">
                                          <p:stCondLst>
                                            <p:cond delay="0"/>
                                          </p:stCondLst>
                                        </p:cTn>
                                        <p:tgtEl>
                                          <p:spTgt spid="10"/>
                                        </p:tgtEl>
                                        <p:attrNameLst>
                                          <p:attrName>style.visibility</p:attrName>
                                        </p:attrNameLst>
                                      </p:cBhvr>
                                      <p:to>
                                        <p:strVal val="visible"/>
                                      </p:to>
                                    </p:set>
                                    <p:anim calcmode="lin" valueType="num">
                                      <p:cBhvr>
                                        <p:cTn id="81" dur="1000" fill="hold"/>
                                        <p:tgtEl>
                                          <p:spTgt spid="10"/>
                                        </p:tgtEl>
                                        <p:attrNameLst>
                                          <p:attrName>ppt_w</p:attrName>
                                        </p:attrNameLst>
                                      </p:cBhvr>
                                      <p:tavLst>
                                        <p:tav tm="0">
                                          <p:val>
                                            <p:strVal val="#ppt_w*0.70"/>
                                          </p:val>
                                        </p:tav>
                                        <p:tav tm="100000">
                                          <p:val>
                                            <p:strVal val="#ppt_w"/>
                                          </p:val>
                                        </p:tav>
                                      </p:tavLst>
                                    </p:anim>
                                    <p:anim calcmode="lin" valueType="num">
                                      <p:cBhvr>
                                        <p:cTn id="82" dur="1000" fill="hold"/>
                                        <p:tgtEl>
                                          <p:spTgt spid="10"/>
                                        </p:tgtEl>
                                        <p:attrNameLst>
                                          <p:attrName>ppt_h</p:attrName>
                                        </p:attrNameLst>
                                      </p:cBhvr>
                                      <p:tavLst>
                                        <p:tav tm="0">
                                          <p:val>
                                            <p:strVal val="#ppt_h"/>
                                          </p:val>
                                        </p:tav>
                                        <p:tav tm="100000">
                                          <p:val>
                                            <p:strVal val="#ppt_h"/>
                                          </p:val>
                                        </p:tav>
                                      </p:tavLst>
                                    </p:anim>
                                    <p:animEffect transition="in" filter="fade">
                                      <p:cBhvr>
                                        <p:cTn id="83" dur="1000"/>
                                        <p:tgtEl>
                                          <p:spTgt spid="10"/>
                                        </p:tgtEl>
                                      </p:cBhvr>
                                    </p:animEffect>
                                  </p:childTnLst>
                                </p:cTn>
                              </p:par>
                            </p:childTnLst>
                          </p:cTn>
                        </p:par>
                      </p:childTnLst>
                    </p:cTn>
                  </p:par>
                  <p:par>
                    <p:cTn id="84" fill="hold" nodeType="clickPar">
                      <p:stCondLst>
                        <p:cond delay="indefinite"/>
                      </p:stCondLst>
                      <p:childTnLst>
                        <p:par>
                          <p:cTn id="85" fill="hold" nodeType="withGroup">
                            <p:stCondLst>
                              <p:cond delay="0"/>
                            </p:stCondLst>
                            <p:childTnLst>
                              <p:par>
                                <p:cTn id="86" presetID="55" presetClass="entr" presetSubtype="0" fill="hold" nodeType="clickEffect">
                                  <p:stCondLst>
                                    <p:cond delay="0"/>
                                  </p:stCondLst>
                                  <p:childTnLst>
                                    <p:set>
                                      <p:cBhvr>
                                        <p:cTn id="87" dur="1" fill="hold">
                                          <p:stCondLst>
                                            <p:cond delay="0"/>
                                          </p:stCondLst>
                                        </p:cTn>
                                        <p:tgtEl>
                                          <p:spTgt spid="2">
                                            <p:txEl>
                                              <p:pRg st="5" end="5"/>
                                            </p:txEl>
                                          </p:spTgt>
                                        </p:tgtEl>
                                        <p:attrNameLst>
                                          <p:attrName>style.visibility</p:attrName>
                                        </p:attrNameLst>
                                      </p:cBhvr>
                                      <p:to>
                                        <p:strVal val="visible"/>
                                      </p:to>
                                    </p:set>
                                    <p:anim calcmode="lin" valueType="num">
                                      <p:cBhvr>
                                        <p:cTn id="88" dur="1000" fill="hold"/>
                                        <p:tgtEl>
                                          <p:spTgt spid="2">
                                            <p:txEl>
                                              <p:pRg st="5" end="5"/>
                                            </p:txEl>
                                          </p:spTgt>
                                        </p:tgtEl>
                                        <p:attrNameLst>
                                          <p:attrName>ppt_w</p:attrName>
                                        </p:attrNameLst>
                                      </p:cBhvr>
                                      <p:tavLst>
                                        <p:tav tm="0">
                                          <p:val>
                                            <p:strVal val="#ppt_w*0.70"/>
                                          </p:val>
                                        </p:tav>
                                        <p:tav tm="100000">
                                          <p:val>
                                            <p:strVal val="#ppt_w"/>
                                          </p:val>
                                        </p:tav>
                                      </p:tavLst>
                                    </p:anim>
                                    <p:anim calcmode="lin" valueType="num">
                                      <p:cBhvr>
                                        <p:cTn id="89" dur="1000" fill="hold"/>
                                        <p:tgtEl>
                                          <p:spTgt spid="2">
                                            <p:txEl>
                                              <p:pRg st="5" end="5"/>
                                            </p:txEl>
                                          </p:spTgt>
                                        </p:tgtEl>
                                        <p:attrNameLst>
                                          <p:attrName>ppt_h</p:attrName>
                                        </p:attrNameLst>
                                      </p:cBhvr>
                                      <p:tavLst>
                                        <p:tav tm="0">
                                          <p:val>
                                            <p:strVal val="#ppt_h"/>
                                          </p:val>
                                        </p:tav>
                                        <p:tav tm="100000">
                                          <p:val>
                                            <p:strVal val="#ppt_h"/>
                                          </p:val>
                                        </p:tav>
                                      </p:tavLst>
                                    </p:anim>
                                    <p:animEffect transition="in" filter="fade">
                                      <p:cBhvr>
                                        <p:cTn id="90" dur="1000"/>
                                        <p:tgtEl>
                                          <p:spTgt spid="2">
                                            <p:txEl>
                                              <p:pRg st="5" end="5"/>
                                            </p:txEl>
                                          </p:spTgt>
                                        </p:tgtEl>
                                      </p:cBhvr>
                                    </p:animEffect>
                                  </p:childTnLst>
                                </p:cTn>
                              </p:par>
                            </p:childTnLst>
                          </p:cTn>
                        </p:par>
                      </p:childTnLst>
                    </p:cTn>
                  </p:par>
                  <p:par>
                    <p:cTn id="91" fill="hold" nodeType="clickPar">
                      <p:stCondLst>
                        <p:cond delay="indefinite"/>
                      </p:stCondLst>
                      <p:childTnLst>
                        <p:par>
                          <p:cTn id="92" fill="hold" nodeType="withGroup">
                            <p:stCondLst>
                              <p:cond delay="0"/>
                            </p:stCondLst>
                            <p:childTnLst>
                              <p:par>
                                <p:cTn id="93" presetID="55" presetClass="entr" presetSubtype="0" fill="hold" nodeType="clickEffect">
                                  <p:stCondLst>
                                    <p:cond delay="0"/>
                                  </p:stCondLst>
                                  <p:childTnLst>
                                    <p:set>
                                      <p:cBhvr>
                                        <p:cTn id="94" dur="1" fill="hold">
                                          <p:stCondLst>
                                            <p:cond delay="0"/>
                                          </p:stCondLst>
                                        </p:cTn>
                                        <p:tgtEl>
                                          <p:spTgt spid="11"/>
                                        </p:tgtEl>
                                        <p:attrNameLst>
                                          <p:attrName>style.visibility</p:attrName>
                                        </p:attrNameLst>
                                      </p:cBhvr>
                                      <p:to>
                                        <p:strVal val="visible"/>
                                      </p:to>
                                    </p:set>
                                    <p:anim calcmode="lin" valueType="num">
                                      <p:cBhvr>
                                        <p:cTn id="95" dur="1000" fill="hold"/>
                                        <p:tgtEl>
                                          <p:spTgt spid="11"/>
                                        </p:tgtEl>
                                        <p:attrNameLst>
                                          <p:attrName>ppt_w</p:attrName>
                                        </p:attrNameLst>
                                      </p:cBhvr>
                                      <p:tavLst>
                                        <p:tav tm="0">
                                          <p:val>
                                            <p:strVal val="#ppt_w*0.70"/>
                                          </p:val>
                                        </p:tav>
                                        <p:tav tm="100000">
                                          <p:val>
                                            <p:strVal val="#ppt_w"/>
                                          </p:val>
                                        </p:tav>
                                      </p:tavLst>
                                    </p:anim>
                                    <p:anim calcmode="lin" valueType="num">
                                      <p:cBhvr>
                                        <p:cTn id="96" dur="1000" fill="hold"/>
                                        <p:tgtEl>
                                          <p:spTgt spid="11"/>
                                        </p:tgtEl>
                                        <p:attrNameLst>
                                          <p:attrName>ppt_h</p:attrName>
                                        </p:attrNameLst>
                                      </p:cBhvr>
                                      <p:tavLst>
                                        <p:tav tm="0">
                                          <p:val>
                                            <p:strVal val="#ppt_h"/>
                                          </p:val>
                                        </p:tav>
                                        <p:tav tm="100000">
                                          <p:val>
                                            <p:strVal val="#ppt_h"/>
                                          </p:val>
                                        </p:tav>
                                      </p:tavLst>
                                    </p:anim>
                                    <p:animEffect transition="in" filter="fade">
                                      <p:cBhvr>
                                        <p:cTn id="97" dur="1000"/>
                                        <p:tgtEl>
                                          <p:spTgt spid="11"/>
                                        </p:tgtEl>
                                      </p:cBhvr>
                                    </p:animEffect>
                                  </p:childTnLst>
                                </p:cTn>
                              </p:par>
                            </p:childTnLst>
                          </p:cTn>
                        </p:par>
                      </p:childTnLst>
                    </p:cTn>
                  </p:par>
                  <p:par>
                    <p:cTn id="98" fill="hold" nodeType="clickPar">
                      <p:stCondLst>
                        <p:cond delay="indefinite"/>
                      </p:stCondLst>
                      <p:childTnLst>
                        <p:par>
                          <p:cTn id="99" fill="hold" nodeType="withGroup">
                            <p:stCondLst>
                              <p:cond delay="0"/>
                            </p:stCondLst>
                            <p:childTnLst>
                              <p:par>
                                <p:cTn id="100" presetID="55" presetClass="entr" presetSubtype="0" fill="hold" grpId="0" nodeType="clickEffect">
                                  <p:stCondLst>
                                    <p:cond delay="0"/>
                                  </p:stCondLst>
                                  <p:childTnLst>
                                    <p:set>
                                      <p:cBhvr>
                                        <p:cTn id="101" dur="1" fill="hold">
                                          <p:stCondLst>
                                            <p:cond delay="0"/>
                                          </p:stCondLst>
                                        </p:cTn>
                                        <p:tgtEl>
                                          <p:spTgt spid="12"/>
                                        </p:tgtEl>
                                        <p:attrNameLst>
                                          <p:attrName>style.visibility</p:attrName>
                                        </p:attrNameLst>
                                      </p:cBhvr>
                                      <p:to>
                                        <p:strVal val="visible"/>
                                      </p:to>
                                    </p:set>
                                    <p:anim calcmode="lin" valueType="num">
                                      <p:cBhvr>
                                        <p:cTn id="102" dur="1000" fill="hold"/>
                                        <p:tgtEl>
                                          <p:spTgt spid="12"/>
                                        </p:tgtEl>
                                        <p:attrNameLst>
                                          <p:attrName>ppt_w</p:attrName>
                                        </p:attrNameLst>
                                      </p:cBhvr>
                                      <p:tavLst>
                                        <p:tav tm="0">
                                          <p:val>
                                            <p:strVal val="#ppt_w*0.70"/>
                                          </p:val>
                                        </p:tav>
                                        <p:tav tm="100000">
                                          <p:val>
                                            <p:strVal val="#ppt_w"/>
                                          </p:val>
                                        </p:tav>
                                      </p:tavLst>
                                    </p:anim>
                                    <p:anim calcmode="lin" valueType="num">
                                      <p:cBhvr>
                                        <p:cTn id="103" dur="1000" fill="hold"/>
                                        <p:tgtEl>
                                          <p:spTgt spid="12"/>
                                        </p:tgtEl>
                                        <p:attrNameLst>
                                          <p:attrName>ppt_h</p:attrName>
                                        </p:attrNameLst>
                                      </p:cBhvr>
                                      <p:tavLst>
                                        <p:tav tm="0">
                                          <p:val>
                                            <p:strVal val="#ppt_h"/>
                                          </p:val>
                                        </p:tav>
                                        <p:tav tm="100000">
                                          <p:val>
                                            <p:strVal val="#ppt_h"/>
                                          </p:val>
                                        </p:tav>
                                      </p:tavLst>
                                    </p:anim>
                                    <p:animEffect transition="in" filter="fade">
                                      <p:cBhvr>
                                        <p:cTn id="104" dur="1000"/>
                                        <p:tgtEl>
                                          <p:spTgt spid="12"/>
                                        </p:tgtEl>
                                      </p:cBhvr>
                                    </p:animEffect>
                                  </p:childTnLst>
                                </p:cTn>
                              </p:par>
                            </p:childTnLst>
                          </p:cTn>
                        </p:par>
                      </p:childTnLst>
                    </p:cTn>
                  </p:par>
                  <p:par>
                    <p:cTn id="105" fill="hold" nodeType="clickPar">
                      <p:stCondLst>
                        <p:cond delay="indefinite"/>
                      </p:stCondLst>
                      <p:childTnLst>
                        <p:par>
                          <p:cTn id="106" fill="hold" nodeType="withGroup">
                            <p:stCondLst>
                              <p:cond delay="0"/>
                            </p:stCondLst>
                            <p:childTnLst>
                              <p:par>
                                <p:cTn id="107" presetID="55" presetClass="entr" presetSubtype="0" fill="hold" grpId="0" nodeType="clickEffect">
                                  <p:stCondLst>
                                    <p:cond delay="0"/>
                                  </p:stCondLst>
                                  <p:childTnLst>
                                    <p:set>
                                      <p:cBhvr>
                                        <p:cTn id="108" dur="1" fill="hold">
                                          <p:stCondLst>
                                            <p:cond delay="0"/>
                                          </p:stCondLst>
                                        </p:cTn>
                                        <p:tgtEl>
                                          <p:spTgt spid="13"/>
                                        </p:tgtEl>
                                        <p:attrNameLst>
                                          <p:attrName>style.visibility</p:attrName>
                                        </p:attrNameLst>
                                      </p:cBhvr>
                                      <p:to>
                                        <p:strVal val="visible"/>
                                      </p:to>
                                    </p:set>
                                    <p:anim calcmode="lin" valueType="num">
                                      <p:cBhvr>
                                        <p:cTn id="109" dur="1000" fill="hold"/>
                                        <p:tgtEl>
                                          <p:spTgt spid="13"/>
                                        </p:tgtEl>
                                        <p:attrNameLst>
                                          <p:attrName>ppt_w</p:attrName>
                                        </p:attrNameLst>
                                      </p:cBhvr>
                                      <p:tavLst>
                                        <p:tav tm="0">
                                          <p:val>
                                            <p:strVal val="#ppt_w*0.70"/>
                                          </p:val>
                                        </p:tav>
                                        <p:tav tm="100000">
                                          <p:val>
                                            <p:strVal val="#ppt_w"/>
                                          </p:val>
                                        </p:tav>
                                      </p:tavLst>
                                    </p:anim>
                                    <p:anim calcmode="lin" valueType="num">
                                      <p:cBhvr>
                                        <p:cTn id="110" dur="1000" fill="hold"/>
                                        <p:tgtEl>
                                          <p:spTgt spid="13"/>
                                        </p:tgtEl>
                                        <p:attrNameLst>
                                          <p:attrName>ppt_h</p:attrName>
                                        </p:attrNameLst>
                                      </p:cBhvr>
                                      <p:tavLst>
                                        <p:tav tm="0">
                                          <p:val>
                                            <p:strVal val="#ppt_h"/>
                                          </p:val>
                                        </p:tav>
                                        <p:tav tm="100000">
                                          <p:val>
                                            <p:strVal val="#ppt_h"/>
                                          </p:val>
                                        </p:tav>
                                      </p:tavLst>
                                    </p:anim>
                                    <p:animEffect transition="in" filter="fade">
                                      <p:cBhvr>
                                        <p:cTn id="111" dur="1000"/>
                                        <p:tgtEl>
                                          <p:spTgt spid="13"/>
                                        </p:tgtEl>
                                      </p:cBhvr>
                                    </p:animEffect>
                                  </p:childTnLst>
                                </p:cTn>
                              </p:par>
                            </p:childTnLst>
                          </p:cTn>
                        </p:par>
                      </p:childTnLst>
                    </p:cTn>
                  </p:par>
                  <p:par>
                    <p:cTn id="112" fill="hold" nodeType="clickPar">
                      <p:stCondLst>
                        <p:cond delay="indefinite"/>
                      </p:stCondLst>
                      <p:childTnLst>
                        <p:par>
                          <p:cTn id="113" fill="hold" nodeType="withGroup">
                            <p:stCondLst>
                              <p:cond delay="0"/>
                            </p:stCondLst>
                            <p:childTnLst>
                              <p:par>
                                <p:cTn id="114" presetID="55" presetClass="entr" presetSubtype="0" fill="hold" nodeType="clickEffect">
                                  <p:stCondLst>
                                    <p:cond delay="0"/>
                                  </p:stCondLst>
                                  <p:childTnLst>
                                    <p:set>
                                      <p:cBhvr>
                                        <p:cTn id="115" dur="1" fill="hold">
                                          <p:stCondLst>
                                            <p:cond delay="0"/>
                                          </p:stCondLst>
                                        </p:cTn>
                                        <p:tgtEl>
                                          <p:spTgt spid="2">
                                            <p:txEl>
                                              <p:pRg st="6" end="6"/>
                                            </p:txEl>
                                          </p:spTgt>
                                        </p:tgtEl>
                                        <p:attrNameLst>
                                          <p:attrName>style.visibility</p:attrName>
                                        </p:attrNameLst>
                                      </p:cBhvr>
                                      <p:to>
                                        <p:strVal val="visible"/>
                                      </p:to>
                                    </p:set>
                                    <p:anim calcmode="lin" valueType="num">
                                      <p:cBhvr>
                                        <p:cTn id="116" dur="1000" fill="hold"/>
                                        <p:tgtEl>
                                          <p:spTgt spid="2">
                                            <p:txEl>
                                              <p:pRg st="6" end="6"/>
                                            </p:txEl>
                                          </p:spTgt>
                                        </p:tgtEl>
                                        <p:attrNameLst>
                                          <p:attrName>ppt_w</p:attrName>
                                        </p:attrNameLst>
                                      </p:cBhvr>
                                      <p:tavLst>
                                        <p:tav tm="0">
                                          <p:val>
                                            <p:strVal val="#ppt_w*0.70"/>
                                          </p:val>
                                        </p:tav>
                                        <p:tav tm="100000">
                                          <p:val>
                                            <p:strVal val="#ppt_w"/>
                                          </p:val>
                                        </p:tav>
                                      </p:tavLst>
                                    </p:anim>
                                    <p:anim calcmode="lin" valueType="num">
                                      <p:cBhvr>
                                        <p:cTn id="117" dur="1000" fill="hold"/>
                                        <p:tgtEl>
                                          <p:spTgt spid="2">
                                            <p:txEl>
                                              <p:pRg st="6" end="6"/>
                                            </p:txEl>
                                          </p:spTgt>
                                        </p:tgtEl>
                                        <p:attrNameLst>
                                          <p:attrName>ppt_h</p:attrName>
                                        </p:attrNameLst>
                                      </p:cBhvr>
                                      <p:tavLst>
                                        <p:tav tm="0">
                                          <p:val>
                                            <p:strVal val="#ppt_h"/>
                                          </p:val>
                                        </p:tav>
                                        <p:tav tm="100000">
                                          <p:val>
                                            <p:strVal val="#ppt_h"/>
                                          </p:val>
                                        </p:tav>
                                      </p:tavLst>
                                    </p:anim>
                                    <p:animEffect transition="in" filter="fade">
                                      <p:cBhvr>
                                        <p:cTn id="118" dur="1000"/>
                                        <p:tgtEl>
                                          <p:spTgt spid="2">
                                            <p:txEl>
                                              <p:pRg st="6" end="6"/>
                                            </p:txEl>
                                          </p:spTgt>
                                        </p:tgtEl>
                                      </p:cBhvr>
                                    </p:animEffect>
                                  </p:childTnLst>
                                </p:cTn>
                              </p:par>
                            </p:childTnLst>
                          </p:cTn>
                        </p:par>
                      </p:childTnLst>
                    </p:cTn>
                  </p:par>
                  <p:par>
                    <p:cTn id="119" fill="hold" nodeType="clickPar">
                      <p:stCondLst>
                        <p:cond delay="indefinite"/>
                      </p:stCondLst>
                      <p:childTnLst>
                        <p:par>
                          <p:cTn id="120" fill="hold" nodeType="withGroup">
                            <p:stCondLst>
                              <p:cond delay="0"/>
                            </p:stCondLst>
                            <p:childTnLst>
                              <p:par>
                                <p:cTn id="121" presetID="55" presetClass="entr" presetSubtype="0" fill="hold" grpId="0" nodeType="clickEffect">
                                  <p:stCondLst>
                                    <p:cond delay="0"/>
                                  </p:stCondLst>
                                  <p:childTnLst>
                                    <p:set>
                                      <p:cBhvr>
                                        <p:cTn id="122" dur="1" fill="hold">
                                          <p:stCondLst>
                                            <p:cond delay="0"/>
                                          </p:stCondLst>
                                        </p:cTn>
                                        <p:tgtEl>
                                          <p:spTgt spid="14"/>
                                        </p:tgtEl>
                                        <p:attrNameLst>
                                          <p:attrName>style.visibility</p:attrName>
                                        </p:attrNameLst>
                                      </p:cBhvr>
                                      <p:to>
                                        <p:strVal val="visible"/>
                                      </p:to>
                                    </p:set>
                                    <p:anim calcmode="lin" valueType="num">
                                      <p:cBhvr>
                                        <p:cTn id="123" dur="1000" fill="hold"/>
                                        <p:tgtEl>
                                          <p:spTgt spid="14"/>
                                        </p:tgtEl>
                                        <p:attrNameLst>
                                          <p:attrName>ppt_w</p:attrName>
                                        </p:attrNameLst>
                                      </p:cBhvr>
                                      <p:tavLst>
                                        <p:tav tm="0">
                                          <p:val>
                                            <p:strVal val="#ppt_w*0.70"/>
                                          </p:val>
                                        </p:tav>
                                        <p:tav tm="100000">
                                          <p:val>
                                            <p:strVal val="#ppt_w"/>
                                          </p:val>
                                        </p:tav>
                                      </p:tavLst>
                                    </p:anim>
                                    <p:anim calcmode="lin" valueType="num">
                                      <p:cBhvr>
                                        <p:cTn id="124" dur="1000" fill="hold"/>
                                        <p:tgtEl>
                                          <p:spTgt spid="14"/>
                                        </p:tgtEl>
                                        <p:attrNameLst>
                                          <p:attrName>ppt_h</p:attrName>
                                        </p:attrNameLst>
                                      </p:cBhvr>
                                      <p:tavLst>
                                        <p:tav tm="0">
                                          <p:val>
                                            <p:strVal val="#ppt_h"/>
                                          </p:val>
                                        </p:tav>
                                        <p:tav tm="100000">
                                          <p:val>
                                            <p:strVal val="#ppt_h"/>
                                          </p:val>
                                        </p:tav>
                                      </p:tavLst>
                                    </p:anim>
                                    <p:animEffect transition="in" filter="fade">
                                      <p:cBhvr>
                                        <p:cTn id="125" dur="1000"/>
                                        <p:tgtEl>
                                          <p:spTgt spid="14"/>
                                        </p:tgtEl>
                                      </p:cBhvr>
                                    </p:animEffect>
                                  </p:childTnLst>
                                </p:cTn>
                              </p:par>
                            </p:childTnLst>
                          </p:cTn>
                        </p:par>
                      </p:childTnLst>
                    </p:cTn>
                  </p:par>
                  <p:par>
                    <p:cTn id="126" fill="hold" nodeType="clickPar">
                      <p:stCondLst>
                        <p:cond delay="indefinite"/>
                      </p:stCondLst>
                      <p:childTnLst>
                        <p:par>
                          <p:cTn id="127" fill="hold" nodeType="withGroup">
                            <p:stCondLst>
                              <p:cond delay="0"/>
                            </p:stCondLst>
                            <p:childTnLst>
                              <p:par>
                                <p:cTn id="128" presetID="55" presetClass="entr" presetSubtype="0" fill="hold" nodeType="clickEffect">
                                  <p:stCondLst>
                                    <p:cond delay="0"/>
                                  </p:stCondLst>
                                  <p:childTnLst>
                                    <p:set>
                                      <p:cBhvr>
                                        <p:cTn id="129" dur="1" fill="hold">
                                          <p:stCondLst>
                                            <p:cond delay="0"/>
                                          </p:stCondLst>
                                        </p:cTn>
                                        <p:tgtEl>
                                          <p:spTgt spid="2">
                                            <p:txEl>
                                              <p:pRg st="7" end="7"/>
                                            </p:txEl>
                                          </p:spTgt>
                                        </p:tgtEl>
                                        <p:attrNameLst>
                                          <p:attrName>style.visibility</p:attrName>
                                        </p:attrNameLst>
                                      </p:cBhvr>
                                      <p:to>
                                        <p:strVal val="visible"/>
                                      </p:to>
                                    </p:set>
                                    <p:anim calcmode="lin" valueType="num">
                                      <p:cBhvr>
                                        <p:cTn id="130" dur="1000" fill="hold"/>
                                        <p:tgtEl>
                                          <p:spTgt spid="2">
                                            <p:txEl>
                                              <p:pRg st="7" end="7"/>
                                            </p:txEl>
                                          </p:spTgt>
                                        </p:tgtEl>
                                        <p:attrNameLst>
                                          <p:attrName>ppt_w</p:attrName>
                                        </p:attrNameLst>
                                      </p:cBhvr>
                                      <p:tavLst>
                                        <p:tav tm="0">
                                          <p:val>
                                            <p:strVal val="#ppt_w*0.70"/>
                                          </p:val>
                                        </p:tav>
                                        <p:tav tm="100000">
                                          <p:val>
                                            <p:strVal val="#ppt_w"/>
                                          </p:val>
                                        </p:tav>
                                      </p:tavLst>
                                    </p:anim>
                                    <p:anim calcmode="lin" valueType="num">
                                      <p:cBhvr>
                                        <p:cTn id="131" dur="1000" fill="hold"/>
                                        <p:tgtEl>
                                          <p:spTgt spid="2">
                                            <p:txEl>
                                              <p:pRg st="7" end="7"/>
                                            </p:txEl>
                                          </p:spTgt>
                                        </p:tgtEl>
                                        <p:attrNameLst>
                                          <p:attrName>ppt_h</p:attrName>
                                        </p:attrNameLst>
                                      </p:cBhvr>
                                      <p:tavLst>
                                        <p:tav tm="0">
                                          <p:val>
                                            <p:strVal val="#ppt_h"/>
                                          </p:val>
                                        </p:tav>
                                        <p:tav tm="100000">
                                          <p:val>
                                            <p:strVal val="#ppt_h"/>
                                          </p:val>
                                        </p:tav>
                                      </p:tavLst>
                                    </p:anim>
                                    <p:animEffect transition="in" filter="fade">
                                      <p:cBhvr>
                                        <p:cTn id="132" dur="1000"/>
                                        <p:tgtEl>
                                          <p:spTgt spid="2">
                                            <p:txEl>
                                              <p:pRg st="7" end="7"/>
                                            </p:txEl>
                                          </p:spTgt>
                                        </p:tgtEl>
                                      </p:cBhvr>
                                    </p:animEffect>
                                  </p:childTnLst>
                                </p:cTn>
                              </p:par>
                            </p:childTnLst>
                          </p:cTn>
                        </p:par>
                      </p:childTnLst>
                    </p:cTn>
                  </p:par>
                  <p:par>
                    <p:cTn id="133" fill="hold" nodeType="clickPar">
                      <p:stCondLst>
                        <p:cond delay="indefinite"/>
                      </p:stCondLst>
                      <p:childTnLst>
                        <p:par>
                          <p:cTn id="134" fill="hold" nodeType="withGroup">
                            <p:stCondLst>
                              <p:cond delay="0"/>
                            </p:stCondLst>
                            <p:childTnLst>
                              <p:par>
                                <p:cTn id="135" presetID="55" presetClass="entr" presetSubtype="0" fill="hold" grpId="0" nodeType="clickEffect">
                                  <p:stCondLst>
                                    <p:cond delay="0"/>
                                  </p:stCondLst>
                                  <p:childTnLst>
                                    <p:set>
                                      <p:cBhvr>
                                        <p:cTn id="136" dur="1" fill="hold">
                                          <p:stCondLst>
                                            <p:cond delay="0"/>
                                          </p:stCondLst>
                                        </p:cTn>
                                        <p:tgtEl>
                                          <p:spTgt spid="15"/>
                                        </p:tgtEl>
                                        <p:attrNameLst>
                                          <p:attrName>style.visibility</p:attrName>
                                        </p:attrNameLst>
                                      </p:cBhvr>
                                      <p:to>
                                        <p:strVal val="visible"/>
                                      </p:to>
                                    </p:set>
                                    <p:anim calcmode="lin" valueType="num">
                                      <p:cBhvr>
                                        <p:cTn id="137" dur="1000" fill="hold"/>
                                        <p:tgtEl>
                                          <p:spTgt spid="15"/>
                                        </p:tgtEl>
                                        <p:attrNameLst>
                                          <p:attrName>ppt_w</p:attrName>
                                        </p:attrNameLst>
                                      </p:cBhvr>
                                      <p:tavLst>
                                        <p:tav tm="0">
                                          <p:val>
                                            <p:strVal val="#ppt_w*0.70"/>
                                          </p:val>
                                        </p:tav>
                                        <p:tav tm="100000">
                                          <p:val>
                                            <p:strVal val="#ppt_w"/>
                                          </p:val>
                                        </p:tav>
                                      </p:tavLst>
                                    </p:anim>
                                    <p:anim calcmode="lin" valueType="num">
                                      <p:cBhvr>
                                        <p:cTn id="138" dur="1000" fill="hold"/>
                                        <p:tgtEl>
                                          <p:spTgt spid="15"/>
                                        </p:tgtEl>
                                        <p:attrNameLst>
                                          <p:attrName>ppt_h</p:attrName>
                                        </p:attrNameLst>
                                      </p:cBhvr>
                                      <p:tavLst>
                                        <p:tav tm="0">
                                          <p:val>
                                            <p:strVal val="#ppt_h"/>
                                          </p:val>
                                        </p:tav>
                                        <p:tav tm="100000">
                                          <p:val>
                                            <p:strVal val="#ppt_h"/>
                                          </p:val>
                                        </p:tav>
                                      </p:tavLst>
                                    </p:anim>
                                    <p:animEffect transition="in" filter="fade">
                                      <p:cBhvr>
                                        <p:cTn id="139" dur="1000"/>
                                        <p:tgtEl>
                                          <p:spTgt spid="15"/>
                                        </p:tgtEl>
                                      </p:cBhvr>
                                    </p:animEffect>
                                  </p:childTnLst>
                                </p:cTn>
                              </p:par>
                            </p:childTnLst>
                          </p:cTn>
                        </p:par>
                      </p:childTnLst>
                    </p:cTn>
                  </p:par>
                  <p:par>
                    <p:cTn id="140" fill="hold" nodeType="clickPar">
                      <p:stCondLst>
                        <p:cond delay="indefinite"/>
                      </p:stCondLst>
                      <p:childTnLst>
                        <p:par>
                          <p:cTn id="141" fill="hold" nodeType="withGroup">
                            <p:stCondLst>
                              <p:cond delay="0"/>
                            </p:stCondLst>
                            <p:childTnLst>
                              <p:par>
                                <p:cTn id="142" presetID="55" presetClass="entr" presetSubtype="0" fill="hold" grpId="0" nodeType="clickEffect">
                                  <p:stCondLst>
                                    <p:cond delay="0"/>
                                  </p:stCondLst>
                                  <p:childTnLst>
                                    <p:set>
                                      <p:cBhvr>
                                        <p:cTn id="143" dur="1" fill="hold">
                                          <p:stCondLst>
                                            <p:cond delay="0"/>
                                          </p:stCondLst>
                                        </p:cTn>
                                        <p:tgtEl>
                                          <p:spTgt spid="16"/>
                                        </p:tgtEl>
                                        <p:attrNameLst>
                                          <p:attrName>style.visibility</p:attrName>
                                        </p:attrNameLst>
                                      </p:cBhvr>
                                      <p:to>
                                        <p:strVal val="visible"/>
                                      </p:to>
                                    </p:set>
                                    <p:anim calcmode="lin" valueType="num">
                                      <p:cBhvr>
                                        <p:cTn id="144" dur="1000" fill="hold"/>
                                        <p:tgtEl>
                                          <p:spTgt spid="16"/>
                                        </p:tgtEl>
                                        <p:attrNameLst>
                                          <p:attrName>ppt_w</p:attrName>
                                        </p:attrNameLst>
                                      </p:cBhvr>
                                      <p:tavLst>
                                        <p:tav tm="0">
                                          <p:val>
                                            <p:strVal val="#ppt_w*0.70"/>
                                          </p:val>
                                        </p:tav>
                                        <p:tav tm="100000">
                                          <p:val>
                                            <p:strVal val="#ppt_w"/>
                                          </p:val>
                                        </p:tav>
                                      </p:tavLst>
                                    </p:anim>
                                    <p:anim calcmode="lin" valueType="num">
                                      <p:cBhvr>
                                        <p:cTn id="145" dur="1000" fill="hold"/>
                                        <p:tgtEl>
                                          <p:spTgt spid="16"/>
                                        </p:tgtEl>
                                        <p:attrNameLst>
                                          <p:attrName>ppt_h</p:attrName>
                                        </p:attrNameLst>
                                      </p:cBhvr>
                                      <p:tavLst>
                                        <p:tav tm="0">
                                          <p:val>
                                            <p:strVal val="#ppt_h"/>
                                          </p:val>
                                        </p:tav>
                                        <p:tav tm="100000">
                                          <p:val>
                                            <p:strVal val="#ppt_h"/>
                                          </p:val>
                                        </p:tav>
                                      </p:tavLst>
                                    </p:anim>
                                    <p:animEffect transition="in" filter="fade">
                                      <p:cBhvr>
                                        <p:cTn id="146" dur="1000"/>
                                        <p:tgtEl>
                                          <p:spTgt spid="16"/>
                                        </p:tgtEl>
                                      </p:cBhvr>
                                    </p:animEffect>
                                  </p:childTnLst>
                                </p:cTn>
                              </p:par>
                            </p:childTnLst>
                          </p:cTn>
                        </p:par>
                      </p:childTnLst>
                    </p:cTn>
                  </p:par>
                  <p:par>
                    <p:cTn id="147" fill="hold" nodeType="clickPar">
                      <p:stCondLst>
                        <p:cond delay="indefinite"/>
                      </p:stCondLst>
                      <p:childTnLst>
                        <p:par>
                          <p:cTn id="148" fill="hold" nodeType="withGroup">
                            <p:stCondLst>
                              <p:cond delay="0"/>
                            </p:stCondLst>
                            <p:childTnLst>
                              <p:par>
                                <p:cTn id="149" presetID="55" presetClass="entr" presetSubtype="0" fill="hold" nodeType="clickEffect">
                                  <p:stCondLst>
                                    <p:cond delay="0"/>
                                  </p:stCondLst>
                                  <p:childTnLst>
                                    <p:set>
                                      <p:cBhvr>
                                        <p:cTn id="150" dur="1" fill="hold">
                                          <p:stCondLst>
                                            <p:cond delay="0"/>
                                          </p:stCondLst>
                                        </p:cTn>
                                        <p:tgtEl>
                                          <p:spTgt spid="2">
                                            <p:txEl>
                                              <p:pRg st="8" end="8"/>
                                            </p:txEl>
                                          </p:spTgt>
                                        </p:tgtEl>
                                        <p:attrNameLst>
                                          <p:attrName>style.visibility</p:attrName>
                                        </p:attrNameLst>
                                      </p:cBhvr>
                                      <p:to>
                                        <p:strVal val="visible"/>
                                      </p:to>
                                    </p:set>
                                    <p:anim calcmode="lin" valueType="num">
                                      <p:cBhvr>
                                        <p:cTn id="151" dur="1000" fill="hold"/>
                                        <p:tgtEl>
                                          <p:spTgt spid="2">
                                            <p:txEl>
                                              <p:pRg st="8" end="8"/>
                                            </p:txEl>
                                          </p:spTgt>
                                        </p:tgtEl>
                                        <p:attrNameLst>
                                          <p:attrName>ppt_w</p:attrName>
                                        </p:attrNameLst>
                                      </p:cBhvr>
                                      <p:tavLst>
                                        <p:tav tm="0">
                                          <p:val>
                                            <p:strVal val="#ppt_w*0.70"/>
                                          </p:val>
                                        </p:tav>
                                        <p:tav tm="100000">
                                          <p:val>
                                            <p:strVal val="#ppt_w"/>
                                          </p:val>
                                        </p:tav>
                                      </p:tavLst>
                                    </p:anim>
                                    <p:anim calcmode="lin" valueType="num">
                                      <p:cBhvr>
                                        <p:cTn id="152" dur="1000" fill="hold"/>
                                        <p:tgtEl>
                                          <p:spTgt spid="2">
                                            <p:txEl>
                                              <p:pRg st="8" end="8"/>
                                            </p:txEl>
                                          </p:spTgt>
                                        </p:tgtEl>
                                        <p:attrNameLst>
                                          <p:attrName>ppt_h</p:attrName>
                                        </p:attrNameLst>
                                      </p:cBhvr>
                                      <p:tavLst>
                                        <p:tav tm="0">
                                          <p:val>
                                            <p:strVal val="#ppt_h"/>
                                          </p:val>
                                        </p:tav>
                                        <p:tav tm="100000">
                                          <p:val>
                                            <p:strVal val="#ppt_h"/>
                                          </p:val>
                                        </p:tav>
                                      </p:tavLst>
                                    </p:anim>
                                    <p:animEffect transition="in" filter="fade">
                                      <p:cBhvr>
                                        <p:cTn id="153" dur="1000"/>
                                        <p:tgtEl>
                                          <p:spTgt spid="2">
                                            <p:txEl>
                                              <p:pRg st="8" end="8"/>
                                            </p:txEl>
                                          </p:spTgt>
                                        </p:tgtEl>
                                      </p:cBhvr>
                                    </p:animEffect>
                                  </p:childTnLst>
                                </p:cTn>
                              </p:par>
                            </p:childTnLst>
                          </p:cTn>
                        </p:par>
                      </p:childTnLst>
                    </p:cTn>
                  </p:par>
                  <p:par>
                    <p:cTn id="154" fill="hold" nodeType="clickPar">
                      <p:stCondLst>
                        <p:cond delay="indefinite"/>
                      </p:stCondLst>
                      <p:childTnLst>
                        <p:par>
                          <p:cTn id="155" fill="hold" nodeType="withGroup">
                            <p:stCondLst>
                              <p:cond delay="0"/>
                            </p:stCondLst>
                            <p:childTnLst>
                              <p:par>
                                <p:cTn id="156" presetID="55" presetClass="entr" presetSubtype="0" fill="hold" grpId="0" nodeType="clickEffect">
                                  <p:stCondLst>
                                    <p:cond delay="0"/>
                                  </p:stCondLst>
                                  <p:childTnLst>
                                    <p:set>
                                      <p:cBhvr>
                                        <p:cTn id="157" dur="1" fill="hold">
                                          <p:stCondLst>
                                            <p:cond delay="0"/>
                                          </p:stCondLst>
                                        </p:cTn>
                                        <p:tgtEl>
                                          <p:spTgt spid="17"/>
                                        </p:tgtEl>
                                        <p:attrNameLst>
                                          <p:attrName>style.visibility</p:attrName>
                                        </p:attrNameLst>
                                      </p:cBhvr>
                                      <p:to>
                                        <p:strVal val="visible"/>
                                      </p:to>
                                    </p:set>
                                    <p:anim calcmode="lin" valueType="num">
                                      <p:cBhvr>
                                        <p:cTn id="158" dur="1000" fill="hold"/>
                                        <p:tgtEl>
                                          <p:spTgt spid="17"/>
                                        </p:tgtEl>
                                        <p:attrNameLst>
                                          <p:attrName>ppt_w</p:attrName>
                                        </p:attrNameLst>
                                      </p:cBhvr>
                                      <p:tavLst>
                                        <p:tav tm="0">
                                          <p:val>
                                            <p:strVal val="#ppt_w*0.70"/>
                                          </p:val>
                                        </p:tav>
                                        <p:tav tm="100000">
                                          <p:val>
                                            <p:strVal val="#ppt_w"/>
                                          </p:val>
                                        </p:tav>
                                      </p:tavLst>
                                    </p:anim>
                                    <p:anim calcmode="lin" valueType="num">
                                      <p:cBhvr>
                                        <p:cTn id="159" dur="1000" fill="hold"/>
                                        <p:tgtEl>
                                          <p:spTgt spid="17"/>
                                        </p:tgtEl>
                                        <p:attrNameLst>
                                          <p:attrName>ppt_h</p:attrName>
                                        </p:attrNameLst>
                                      </p:cBhvr>
                                      <p:tavLst>
                                        <p:tav tm="0">
                                          <p:val>
                                            <p:strVal val="#ppt_h"/>
                                          </p:val>
                                        </p:tav>
                                        <p:tav tm="100000">
                                          <p:val>
                                            <p:strVal val="#ppt_h"/>
                                          </p:val>
                                        </p:tav>
                                      </p:tavLst>
                                    </p:anim>
                                    <p:animEffect transition="in" filter="fade">
                                      <p:cBhvr>
                                        <p:cTn id="160"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2" grpId="0"/>
      <p:bldP spid="13" grpId="0"/>
      <p:bldP spid="14" grpId="0"/>
      <p:bldP spid="15" grpId="0"/>
      <p:bldP spid="16" grpId="0"/>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pPr eaLnBrk="1" hangingPunct="1"/>
            <a:r>
              <a:rPr lang="cs-CZ" b="1" smtClean="0">
                <a:solidFill>
                  <a:schemeClr val="tx1"/>
                </a:solidFill>
                <a:latin typeface="Times New Roman" pitchFamily="18" charset="0"/>
                <a:cs typeface="Times New Roman" pitchFamily="18" charset="0"/>
              </a:rPr>
              <a:t>Attila, mapa stěhování národů</a:t>
            </a:r>
          </a:p>
        </p:txBody>
      </p:sp>
      <p:sp>
        <p:nvSpPr>
          <p:cNvPr id="4" name="Zástupný symbol pro číslo snímku 3"/>
          <p:cNvSpPr>
            <a:spLocks noGrp="1"/>
          </p:cNvSpPr>
          <p:nvPr>
            <p:ph type="sldNum" sz="quarter" idx="12"/>
          </p:nvPr>
        </p:nvSpPr>
        <p:spPr/>
        <p:txBody>
          <a:bodyPr/>
          <a:lstStyle/>
          <a:p>
            <a:pPr>
              <a:defRPr/>
            </a:pPr>
            <a:fld id="{D20494E0-D546-484D-B481-EADC4598DF55}" type="slidenum">
              <a:rPr lang="cs-CZ" smtClean="0"/>
              <a:pPr>
                <a:defRPr/>
              </a:pPr>
              <a:t>5</a:t>
            </a:fld>
            <a:endParaRPr lang="cs-CZ"/>
          </a:p>
        </p:txBody>
      </p:sp>
      <p:pic>
        <p:nvPicPr>
          <p:cNvPr id="39938" name="Picture 2" descr="http://t0.gstatic.com/images?q=tbn:ANd9GcRFo1B4Uf8QYUOXzdDQMsRe2jGdpUGzcWw3fHtfiHldW4B8y9_GeA"/>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23850" y="4149725"/>
            <a:ext cx="2447925" cy="22018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9940" name="Picture 4" descr="http://hismap.wz.cz/evropa/sn.JPG">
            <a:hlinkClick r:id="rId3"/>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059113" y="1989138"/>
            <a:ext cx="5761037" cy="45275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9942" name="Picture 6" descr="http://t0.gstatic.com/images?q=tbn:ANd9GcTeoSeQfBuKHpIrNSXkE18QaSaiuCgoH5d66-XDSY8YaCxN2SrL"/>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23850" y="1916113"/>
            <a:ext cx="2495550" cy="1838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TextovéPole 7"/>
          <p:cNvSpPr txBox="1">
            <a:spLocks noChangeArrowheads="1"/>
          </p:cNvSpPr>
          <p:nvPr/>
        </p:nvSpPr>
        <p:spPr bwMode="auto">
          <a:xfrm>
            <a:off x="468313" y="1484313"/>
            <a:ext cx="1295400"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Obr. 1: </a:t>
            </a:r>
          </a:p>
        </p:txBody>
      </p:sp>
      <p:sp>
        <p:nvSpPr>
          <p:cNvPr id="9" name="TextovéPole 8"/>
          <p:cNvSpPr txBox="1">
            <a:spLocks noChangeArrowheads="1"/>
          </p:cNvSpPr>
          <p:nvPr/>
        </p:nvSpPr>
        <p:spPr bwMode="auto">
          <a:xfrm>
            <a:off x="684213" y="3716338"/>
            <a:ext cx="1366837"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Obr</a:t>
            </a:r>
            <a:r>
              <a:rPr lang="cs-CZ" sz="2000" b="1">
                <a:latin typeface="Times New Roman" pitchFamily="18" charset="0"/>
                <a:cs typeface="Times New Roman" pitchFamily="18" charset="0"/>
              </a:rPr>
              <a:t>. </a:t>
            </a:r>
            <a:r>
              <a:rPr lang="cs-CZ" sz="2400" b="1">
                <a:latin typeface="Times New Roman" pitchFamily="18" charset="0"/>
                <a:cs typeface="Times New Roman" pitchFamily="18" charset="0"/>
              </a:rPr>
              <a:t>2:</a:t>
            </a:r>
          </a:p>
        </p:txBody>
      </p:sp>
      <p:sp>
        <p:nvSpPr>
          <p:cNvPr id="11" name="TextovéPole 10"/>
          <p:cNvSpPr txBox="1">
            <a:spLocks noChangeArrowheads="1"/>
          </p:cNvSpPr>
          <p:nvPr/>
        </p:nvSpPr>
        <p:spPr bwMode="auto">
          <a:xfrm>
            <a:off x="3635375" y="1557338"/>
            <a:ext cx="1114425" cy="4603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Obr. 3:</a:t>
            </a:r>
          </a:p>
        </p:txBody>
      </p:sp>
    </p:spTree>
  </p:cSld>
  <p:clrMapOvr>
    <a:masterClrMapping/>
  </p:clrMapOvr>
  <p:transition spd="med">
    <p:wheel spokes="8"/>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par>
                          <p:cTn id="10" fill="hold" nodeType="afterGroup">
                            <p:stCondLst>
                              <p:cond delay="1000"/>
                            </p:stCondLst>
                            <p:childTnLst>
                              <p:par>
                                <p:cTn id="11" presetID="55"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00" fill="hold"/>
                                        <p:tgtEl>
                                          <p:spTgt spid="8"/>
                                        </p:tgtEl>
                                        <p:attrNameLst>
                                          <p:attrName>ppt_w</p:attrName>
                                        </p:attrNameLst>
                                      </p:cBhvr>
                                      <p:tavLst>
                                        <p:tav tm="0">
                                          <p:val>
                                            <p:strVal val="#ppt_w*0.70"/>
                                          </p:val>
                                        </p:tav>
                                        <p:tav tm="100000">
                                          <p:val>
                                            <p:strVal val="#ppt_w"/>
                                          </p:val>
                                        </p:tav>
                                      </p:tavLst>
                                    </p:anim>
                                    <p:anim calcmode="lin" valueType="num">
                                      <p:cBhvr>
                                        <p:cTn id="14" dur="1000" fill="hold"/>
                                        <p:tgtEl>
                                          <p:spTgt spid="8"/>
                                        </p:tgtEl>
                                        <p:attrNameLst>
                                          <p:attrName>ppt_h</p:attrName>
                                        </p:attrNameLst>
                                      </p:cBhvr>
                                      <p:tavLst>
                                        <p:tav tm="0">
                                          <p:val>
                                            <p:strVal val="#ppt_h"/>
                                          </p:val>
                                        </p:tav>
                                        <p:tav tm="100000">
                                          <p:val>
                                            <p:strVal val="#ppt_h"/>
                                          </p:val>
                                        </p:tav>
                                      </p:tavLst>
                                    </p:anim>
                                    <p:animEffect transition="in" filter="fade">
                                      <p:cBhvr>
                                        <p:cTn id="15" dur="1000"/>
                                        <p:tgtEl>
                                          <p:spTgt spid="8"/>
                                        </p:tgtEl>
                                      </p:cBhvr>
                                    </p:animEffect>
                                  </p:childTnLst>
                                </p:cTn>
                              </p:par>
                              <p:par>
                                <p:cTn id="16" presetID="55" presetClass="entr" presetSubtype="0" fill="hold" nodeType="withEffect">
                                  <p:stCondLst>
                                    <p:cond delay="0"/>
                                  </p:stCondLst>
                                  <p:childTnLst>
                                    <p:set>
                                      <p:cBhvr>
                                        <p:cTn id="17" dur="1" fill="hold">
                                          <p:stCondLst>
                                            <p:cond delay="0"/>
                                          </p:stCondLst>
                                        </p:cTn>
                                        <p:tgtEl>
                                          <p:spTgt spid="39942"/>
                                        </p:tgtEl>
                                        <p:attrNameLst>
                                          <p:attrName>style.visibility</p:attrName>
                                        </p:attrNameLst>
                                      </p:cBhvr>
                                      <p:to>
                                        <p:strVal val="visible"/>
                                      </p:to>
                                    </p:set>
                                    <p:anim calcmode="lin" valueType="num">
                                      <p:cBhvr>
                                        <p:cTn id="18" dur="1000" fill="hold"/>
                                        <p:tgtEl>
                                          <p:spTgt spid="39942"/>
                                        </p:tgtEl>
                                        <p:attrNameLst>
                                          <p:attrName>ppt_w</p:attrName>
                                        </p:attrNameLst>
                                      </p:cBhvr>
                                      <p:tavLst>
                                        <p:tav tm="0">
                                          <p:val>
                                            <p:strVal val="#ppt_w*0.70"/>
                                          </p:val>
                                        </p:tav>
                                        <p:tav tm="100000">
                                          <p:val>
                                            <p:strVal val="#ppt_w"/>
                                          </p:val>
                                        </p:tav>
                                      </p:tavLst>
                                    </p:anim>
                                    <p:anim calcmode="lin" valueType="num">
                                      <p:cBhvr>
                                        <p:cTn id="19" dur="1000" fill="hold"/>
                                        <p:tgtEl>
                                          <p:spTgt spid="39942"/>
                                        </p:tgtEl>
                                        <p:attrNameLst>
                                          <p:attrName>ppt_h</p:attrName>
                                        </p:attrNameLst>
                                      </p:cBhvr>
                                      <p:tavLst>
                                        <p:tav tm="0">
                                          <p:val>
                                            <p:strVal val="#ppt_h"/>
                                          </p:val>
                                        </p:tav>
                                        <p:tav tm="100000">
                                          <p:val>
                                            <p:strVal val="#ppt_h"/>
                                          </p:val>
                                        </p:tav>
                                      </p:tavLst>
                                    </p:anim>
                                    <p:animEffect transition="in" filter="fade">
                                      <p:cBhvr>
                                        <p:cTn id="20" dur="1000"/>
                                        <p:tgtEl>
                                          <p:spTgt spid="39942"/>
                                        </p:tgtEl>
                                      </p:cBhvr>
                                    </p:animEffect>
                                  </p:childTnLst>
                                </p:cTn>
                              </p:par>
                            </p:childTnLst>
                          </p:cTn>
                        </p:par>
                        <p:par>
                          <p:cTn id="21" fill="hold" nodeType="afterGroup">
                            <p:stCondLst>
                              <p:cond delay="2000"/>
                            </p:stCondLst>
                            <p:childTnLst>
                              <p:par>
                                <p:cTn id="22" presetID="55" presetClass="entr" presetSubtype="0"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1000" fill="hold"/>
                                        <p:tgtEl>
                                          <p:spTgt spid="9"/>
                                        </p:tgtEl>
                                        <p:attrNameLst>
                                          <p:attrName>ppt_w</p:attrName>
                                        </p:attrNameLst>
                                      </p:cBhvr>
                                      <p:tavLst>
                                        <p:tav tm="0">
                                          <p:val>
                                            <p:strVal val="#ppt_w*0.70"/>
                                          </p:val>
                                        </p:tav>
                                        <p:tav tm="100000">
                                          <p:val>
                                            <p:strVal val="#ppt_w"/>
                                          </p:val>
                                        </p:tav>
                                      </p:tavLst>
                                    </p:anim>
                                    <p:anim calcmode="lin" valueType="num">
                                      <p:cBhvr>
                                        <p:cTn id="25" dur="1000" fill="hold"/>
                                        <p:tgtEl>
                                          <p:spTgt spid="9"/>
                                        </p:tgtEl>
                                        <p:attrNameLst>
                                          <p:attrName>ppt_h</p:attrName>
                                        </p:attrNameLst>
                                      </p:cBhvr>
                                      <p:tavLst>
                                        <p:tav tm="0">
                                          <p:val>
                                            <p:strVal val="#ppt_h"/>
                                          </p:val>
                                        </p:tav>
                                        <p:tav tm="100000">
                                          <p:val>
                                            <p:strVal val="#ppt_h"/>
                                          </p:val>
                                        </p:tav>
                                      </p:tavLst>
                                    </p:anim>
                                    <p:animEffect transition="in" filter="fade">
                                      <p:cBhvr>
                                        <p:cTn id="26" dur="1000"/>
                                        <p:tgtEl>
                                          <p:spTgt spid="9"/>
                                        </p:tgtEl>
                                      </p:cBhvr>
                                    </p:animEffect>
                                  </p:childTnLst>
                                </p:cTn>
                              </p:par>
                              <p:par>
                                <p:cTn id="27" presetID="55" presetClass="entr" presetSubtype="0" fill="hold" nodeType="withEffect">
                                  <p:stCondLst>
                                    <p:cond delay="0"/>
                                  </p:stCondLst>
                                  <p:childTnLst>
                                    <p:set>
                                      <p:cBhvr>
                                        <p:cTn id="28" dur="1" fill="hold">
                                          <p:stCondLst>
                                            <p:cond delay="0"/>
                                          </p:stCondLst>
                                        </p:cTn>
                                        <p:tgtEl>
                                          <p:spTgt spid="39938"/>
                                        </p:tgtEl>
                                        <p:attrNameLst>
                                          <p:attrName>style.visibility</p:attrName>
                                        </p:attrNameLst>
                                      </p:cBhvr>
                                      <p:to>
                                        <p:strVal val="visible"/>
                                      </p:to>
                                    </p:set>
                                    <p:anim calcmode="lin" valueType="num">
                                      <p:cBhvr>
                                        <p:cTn id="29" dur="1000" fill="hold"/>
                                        <p:tgtEl>
                                          <p:spTgt spid="39938"/>
                                        </p:tgtEl>
                                        <p:attrNameLst>
                                          <p:attrName>ppt_w</p:attrName>
                                        </p:attrNameLst>
                                      </p:cBhvr>
                                      <p:tavLst>
                                        <p:tav tm="0">
                                          <p:val>
                                            <p:strVal val="#ppt_w*0.70"/>
                                          </p:val>
                                        </p:tav>
                                        <p:tav tm="100000">
                                          <p:val>
                                            <p:strVal val="#ppt_w"/>
                                          </p:val>
                                        </p:tav>
                                      </p:tavLst>
                                    </p:anim>
                                    <p:anim calcmode="lin" valueType="num">
                                      <p:cBhvr>
                                        <p:cTn id="30" dur="1000" fill="hold"/>
                                        <p:tgtEl>
                                          <p:spTgt spid="39938"/>
                                        </p:tgtEl>
                                        <p:attrNameLst>
                                          <p:attrName>ppt_h</p:attrName>
                                        </p:attrNameLst>
                                      </p:cBhvr>
                                      <p:tavLst>
                                        <p:tav tm="0">
                                          <p:val>
                                            <p:strVal val="#ppt_h"/>
                                          </p:val>
                                        </p:tav>
                                        <p:tav tm="100000">
                                          <p:val>
                                            <p:strVal val="#ppt_h"/>
                                          </p:val>
                                        </p:tav>
                                      </p:tavLst>
                                    </p:anim>
                                    <p:animEffect transition="in" filter="fade">
                                      <p:cBhvr>
                                        <p:cTn id="31" dur="1000"/>
                                        <p:tgtEl>
                                          <p:spTgt spid="39938"/>
                                        </p:tgtEl>
                                      </p:cBhvr>
                                    </p:animEffect>
                                  </p:childTnLst>
                                </p:cTn>
                              </p:par>
                            </p:childTnLst>
                          </p:cTn>
                        </p:par>
                        <p:par>
                          <p:cTn id="32" fill="hold" nodeType="afterGroup">
                            <p:stCondLst>
                              <p:cond delay="3000"/>
                            </p:stCondLst>
                            <p:childTnLst>
                              <p:par>
                                <p:cTn id="33" presetID="55" presetClass="entr" presetSubtype="0" fill="hold" grpId="0" nodeType="afterEffect">
                                  <p:stCondLst>
                                    <p:cond delay="0"/>
                                  </p:stCondLst>
                                  <p:childTnLst>
                                    <p:set>
                                      <p:cBhvr>
                                        <p:cTn id="34" dur="1" fill="hold">
                                          <p:stCondLst>
                                            <p:cond delay="0"/>
                                          </p:stCondLst>
                                        </p:cTn>
                                        <p:tgtEl>
                                          <p:spTgt spid="11"/>
                                        </p:tgtEl>
                                        <p:attrNameLst>
                                          <p:attrName>style.visibility</p:attrName>
                                        </p:attrNameLst>
                                      </p:cBhvr>
                                      <p:to>
                                        <p:strVal val="visible"/>
                                      </p:to>
                                    </p:set>
                                    <p:anim calcmode="lin" valueType="num">
                                      <p:cBhvr>
                                        <p:cTn id="35" dur="1000" fill="hold"/>
                                        <p:tgtEl>
                                          <p:spTgt spid="11"/>
                                        </p:tgtEl>
                                        <p:attrNameLst>
                                          <p:attrName>ppt_w</p:attrName>
                                        </p:attrNameLst>
                                      </p:cBhvr>
                                      <p:tavLst>
                                        <p:tav tm="0">
                                          <p:val>
                                            <p:strVal val="#ppt_w*0.70"/>
                                          </p:val>
                                        </p:tav>
                                        <p:tav tm="100000">
                                          <p:val>
                                            <p:strVal val="#ppt_w"/>
                                          </p:val>
                                        </p:tav>
                                      </p:tavLst>
                                    </p:anim>
                                    <p:anim calcmode="lin" valueType="num">
                                      <p:cBhvr>
                                        <p:cTn id="36" dur="1000" fill="hold"/>
                                        <p:tgtEl>
                                          <p:spTgt spid="11"/>
                                        </p:tgtEl>
                                        <p:attrNameLst>
                                          <p:attrName>ppt_h</p:attrName>
                                        </p:attrNameLst>
                                      </p:cBhvr>
                                      <p:tavLst>
                                        <p:tav tm="0">
                                          <p:val>
                                            <p:strVal val="#ppt_h"/>
                                          </p:val>
                                        </p:tav>
                                        <p:tav tm="100000">
                                          <p:val>
                                            <p:strVal val="#ppt_h"/>
                                          </p:val>
                                        </p:tav>
                                      </p:tavLst>
                                    </p:anim>
                                    <p:animEffect transition="in" filter="fade">
                                      <p:cBhvr>
                                        <p:cTn id="37" dur="1000"/>
                                        <p:tgtEl>
                                          <p:spTgt spid="11"/>
                                        </p:tgtEl>
                                      </p:cBhvr>
                                    </p:animEffect>
                                  </p:childTnLst>
                                </p:cTn>
                              </p:par>
                              <p:par>
                                <p:cTn id="38" presetID="55" presetClass="entr" presetSubtype="0" fill="hold" nodeType="withEffect">
                                  <p:stCondLst>
                                    <p:cond delay="0"/>
                                  </p:stCondLst>
                                  <p:childTnLst>
                                    <p:set>
                                      <p:cBhvr>
                                        <p:cTn id="39" dur="1" fill="hold">
                                          <p:stCondLst>
                                            <p:cond delay="0"/>
                                          </p:stCondLst>
                                        </p:cTn>
                                        <p:tgtEl>
                                          <p:spTgt spid="39940"/>
                                        </p:tgtEl>
                                        <p:attrNameLst>
                                          <p:attrName>style.visibility</p:attrName>
                                        </p:attrNameLst>
                                      </p:cBhvr>
                                      <p:to>
                                        <p:strVal val="visible"/>
                                      </p:to>
                                    </p:set>
                                    <p:anim calcmode="lin" valueType="num">
                                      <p:cBhvr>
                                        <p:cTn id="40" dur="1000" fill="hold"/>
                                        <p:tgtEl>
                                          <p:spTgt spid="39940"/>
                                        </p:tgtEl>
                                        <p:attrNameLst>
                                          <p:attrName>ppt_w</p:attrName>
                                        </p:attrNameLst>
                                      </p:cBhvr>
                                      <p:tavLst>
                                        <p:tav tm="0">
                                          <p:val>
                                            <p:strVal val="#ppt_w*0.70"/>
                                          </p:val>
                                        </p:tav>
                                        <p:tav tm="100000">
                                          <p:val>
                                            <p:strVal val="#ppt_w"/>
                                          </p:val>
                                        </p:tav>
                                      </p:tavLst>
                                    </p:anim>
                                    <p:anim calcmode="lin" valueType="num">
                                      <p:cBhvr>
                                        <p:cTn id="41" dur="1000" fill="hold"/>
                                        <p:tgtEl>
                                          <p:spTgt spid="39940"/>
                                        </p:tgtEl>
                                        <p:attrNameLst>
                                          <p:attrName>ppt_h</p:attrName>
                                        </p:attrNameLst>
                                      </p:cBhvr>
                                      <p:tavLst>
                                        <p:tav tm="0">
                                          <p:val>
                                            <p:strVal val="#ppt_h"/>
                                          </p:val>
                                        </p:tav>
                                        <p:tav tm="100000">
                                          <p:val>
                                            <p:strVal val="#ppt_h"/>
                                          </p:val>
                                        </p:tav>
                                      </p:tavLst>
                                    </p:anim>
                                    <p:animEffect transition="in" filter="fade">
                                      <p:cBhvr>
                                        <p:cTn id="42" dur="1000"/>
                                        <p:tgtEl>
                                          <p:spTgt spid="399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9"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Nadpis 2"/>
          <p:cNvSpPr>
            <a:spLocks noGrp="1"/>
          </p:cNvSpPr>
          <p:nvPr>
            <p:ph type="title"/>
          </p:nvPr>
        </p:nvSpPr>
        <p:spPr>
          <a:xfrm>
            <a:off x="457200" y="338138"/>
            <a:ext cx="8229600" cy="1074737"/>
          </a:xfrm>
        </p:spPr>
        <p:txBody>
          <a:bodyPr/>
          <a:lstStyle/>
          <a:p>
            <a:pPr eaLnBrk="1" hangingPunct="1"/>
            <a:r>
              <a:rPr lang="cs-CZ" b="1" i="1" smtClean="0">
                <a:solidFill>
                  <a:schemeClr val="tx1"/>
                </a:solidFill>
                <a:latin typeface="Times New Roman" pitchFamily="18" charset="0"/>
                <a:cs typeface="Times New Roman" pitchFamily="18" charset="0"/>
              </a:rPr>
              <a:t>B, Spojte, co k sobě patří:</a:t>
            </a:r>
          </a:p>
        </p:txBody>
      </p:sp>
      <p:sp>
        <p:nvSpPr>
          <p:cNvPr id="4" name="Zástupný symbol pro číslo snímku 3"/>
          <p:cNvSpPr>
            <a:spLocks noGrp="1"/>
          </p:cNvSpPr>
          <p:nvPr>
            <p:ph type="sldNum" sz="quarter" idx="12"/>
          </p:nvPr>
        </p:nvSpPr>
        <p:spPr/>
        <p:txBody>
          <a:bodyPr/>
          <a:lstStyle/>
          <a:p>
            <a:pPr>
              <a:defRPr/>
            </a:pPr>
            <a:fld id="{634A8DC8-E2F4-41CF-BF74-DEBDB3074EB8}" type="slidenum">
              <a:rPr lang="cs-CZ" smtClean="0"/>
              <a:pPr>
                <a:defRPr/>
              </a:pPr>
              <a:t>6</a:t>
            </a:fld>
            <a:endParaRPr lang="cs-CZ"/>
          </a:p>
        </p:txBody>
      </p:sp>
      <p:sp>
        <p:nvSpPr>
          <p:cNvPr id="5" name="TextovéPole 4"/>
          <p:cNvSpPr txBox="1">
            <a:spLocks noChangeArrowheads="1"/>
          </p:cNvSpPr>
          <p:nvPr/>
        </p:nvSpPr>
        <p:spPr bwMode="auto">
          <a:xfrm>
            <a:off x="468313" y="3500438"/>
            <a:ext cx="5543550"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solidFill>
                  <a:srgbClr val="FF0000"/>
                </a:solidFill>
                <a:latin typeface="Times New Roman" pitchFamily="18" charset="0"/>
                <a:cs typeface="Times New Roman" pitchFamily="18" charset="0"/>
              </a:rPr>
              <a:t>1. kmeny účastnící se stěhování národů:</a:t>
            </a:r>
          </a:p>
        </p:txBody>
      </p:sp>
      <p:sp>
        <p:nvSpPr>
          <p:cNvPr id="6" name="TextovéPole 5"/>
          <p:cNvSpPr txBox="1">
            <a:spLocks noChangeArrowheads="1"/>
          </p:cNvSpPr>
          <p:nvPr/>
        </p:nvSpPr>
        <p:spPr bwMode="auto">
          <a:xfrm>
            <a:off x="468313" y="4221163"/>
            <a:ext cx="3455987"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solidFill>
                  <a:srgbClr val="FF0000"/>
                </a:solidFill>
                <a:latin typeface="Times New Roman" pitchFamily="18" charset="0"/>
                <a:cs typeface="Times New Roman" pitchFamily="18" charset="0"/>
              </a:rPr>
              <a:t>2. západní Slované:</a:t>
            </a:r>
          </a:p>
        </p:txBody>
      </p:sp>
      <p:sp>
        <p:nvSpPr>
          <p:cNvPr id="7" name="TextovéPole 6"/>
          <p:cNvSpPr txBox="1">
            <a:spLocks noChangeArrowheads="1"/>
          </p:cNvSpPr>
          <p:nvPr/>
        </p:nvSpPr>
        <p:spPr bwMode="auto">
          <a:xfrm>
            <a:off x="468313" y="5013325"/>
            <a:ext cx="2951162"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solidFill>
                  <a:srgbClr val="FF0000"/>
                </a:solidFill>
                <a:latin typeface="Times New Roman" pitchFamily="18" charset="0"/>
                <a:cs typeface="Times New Roman" pitchFamily="18" charset="0"/>
              </a:rPr>
              <a:t>3. východní Slované:</a:t>
            </a:r>
          </a:p>
        </p:txBody>
      </p:sp>
      <p:sp>
        <p:nvSpPr>
          <p:cNvPr id="8" name="TextovéPole 7"/>
          <p:cNvSpPr txBox="1">
            <a:spLocks noChangeArrowheads="1"/>
          </p:cNvSpPr>
          <p:nvPr/>
        </p:nvSpPr>
        <p:spPr bwMode="auto">
          <a:xfrm>
            <a:off x="468313" y="5805488"/>
            <a:ext cx="2663825"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solidFill>
                  <a:srgbClr val="FF0000"/>
                </a:solidFill>
                <a:latin typeface="Times New Roman" pitchFamily="18" charset="0"/>
                <a:cs typeface="Times New Roman" pitchFamily="18" charset="0"/>
              </a:rPr>
              <a:t>4. jižní Slované:</a:t>
            </a:r>
          </a:p>
        </p:txBody>
      </p:sp>
      <p:sp>
        <p:nvSpPr>
          <p:cNvPr id="9" name="TextovéPole 8"/>
          <p:cNvSpPr txBox="1">
            <a:spLocks noChangeArrowheads="1"/>
          </p:cNvSpPr>
          <p:nvPr/>
        </p:nvSpPr>
        <p:spPr bwMode="auto">
          <a:xfrm>
            <a:off x="539750" y="1628775"/>
            <a:ext cx="1008063"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Češi</a:t>
            </a:r>
          </a:p>
        </p:txBody>
      </p:sp>
      <p:sp>
        <p:nvSpPr>
          <p:cNvPr id="10" name="TextovéPole 9"/>
          <p:cNvSpPr txBox="1">
            <a:spLocks noChangeArrowheads="1"/>
          </p:cNvSpPr>
          <p:nvPr/>
        </p:nvSpPr>
        <p:spPr bwMode="auto">
          <a:xfrm>
            <a:off x="1692275" y="1628775"/>
            <a:ext cx="1295400"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Rusové</a:t>
            </a:r>
          </a:p>
        </p:txBody>
      </p:sp>
      <p:sp>
        <p:nvSpPr>
          <p:cNvPr id="11" name="TextovéPole 10"/>
          <p:cNvSpPr txBox="1">
            <a:spLocks noChangeArrowheads="1"/>
          </p:cNvSpPr>
          <p:nvPr/>
        </p:nvSpPr>
        <p:spPr bwMode="auto">
          <a:xfrm>
            <a:off x="3348038" y="1628775"/>
            <a:ext cx="1439862"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Vizigóti</a:t>
            </a:r>
          </a:p>
        </p:txBody>
      </p:sp>
      <p:sp>
        <p:nvSpPr>
          <p:cNvPr id="13" name="TextovéPole 12"/>
          <p:cNvSpPr txBox="1">
            <a:spLocks noChangeArrowheads="1"/>
          </p:cNvSpPr>
          <p:nvPr/>
        </p:nvSpPr>
        <p:spPr bwMode="auto">
          <a:xfrm>
            <a:off x="5076825" y="1628775"/>
            <a:ext cx="2590800"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Lužičtí Srbové</a:t>
            </a:r>
          </a:p>
        </p:txBody>
      </p:sp>
      <p:sp>
        <p:nvSpPr>
          <p:cNvPr id="14" name="TextovéPole 13"/>
          <p:cNvSpPr txBox="1">
            <a:spLocks noChangeArrowheads="1"/>
          </p:cNvSpPr>
          <p:nvPr/>
        </p:nvSpPr>
        <p:spPr bwMode="auto">
          <a:xfrm>
            <a:off x="7524750" y="1557338"/>
            <a:ext cx="1295400" cy="4603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Anglové</a:t>
            </a:r>
          </a:p>
        </p:txBody>
      </p:sp>
      <p:sp>
        <p:nvSpPr>
          <p:cNvPr id="15" name="TextovéPole 14"/>
          <p:cNvSpPr txBox="1">
            <a:spLocks noChangeArrowheads="1"/>
          </p:cNvSpPr>
          <p:nvPr/>
        </p:nvSpPr>
        <p:spPr bwMode="auto">
          <a:xfrm>
            <a:off x="539750" y="2205038"/>
            <a:ext cx="1282700"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Hunové</a:t>
            </a:r>
          </a:p>
        </p:txBody>
      </p:sp>
      <p:sp>
        <p:nvSpPr>
          <p:cNvPr id="16" name="TextovéPole 15"/>
          <p:cNvSpPr txBox="1">
            <a:spLocks noChangeArrowheads="1"/>
          </p:cNvSpPr>
          <p:nvPr/>
        </p:nvSpPr>
        <p:spPr bwMode="auto">
          <a:xfrm>
            <a:off x="2051050" y="2205038"/>
            <a:ext cx="1227138"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Slovinci</a:t>
            </a:r>
          </a:p>
        </p:txBody>
      </p:sp>
      <p:sp>
        <p:nvSpPr>
          <p:cNvPr id="17" name="TextovéPole 16"/>
          <p:cNvSpPr txBox="1">
            <a:spLocks noChangeArrowheads="1"/>
          </p:cNvSpPr>
          <p:nvPr/>
        </p:nvSpPr>
        <p:spPr bwMode="auto">
          <a:xfrm>
            <a:off x="3563938" y="2205038"/>
            <a:ext cx="1008062"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Poláci</a:t>
            </a:r>
          </a:p>
        </p:txBody>
      </p:sp>
      <p:sp>
        <p:nvSpPr>
          <p:cNvPr id="18" name="TextovéPole 17"/>
          <p:cNvSpPr txBox="1">
            <a:spLocks noChangeArrowheads="1"/>
          </p:cNvSpPr>
          <p:nvPr/>
        </p:nvSpPr>
        <p:spPr bwMode="auto">
          <a:xfrm>
            <a:off x="5219700" y="2205038"/>
            <a:ext cx="1427163"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Ostrogóti</a:t>
            </a:r>
          </a:p>
        </p:txBody>
      </p:sp>
      <p:sp>
        <p:nvSpPr>
          <p:cNvPr id="19" name="TextovéPole 18"/>
          <p:cNvSpPr txBox="1">
            <a:spLocks noChangeArrowheads="1"/>
          </p:cNvSpPr>
          <p:nvPr/>
        </p:nvSpPr>
        <p:spPr bwMode="auto">
          <a:xfrm>
            <a:off x="7308850" y="2205038"/>
            <a:ext cx="1366838"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Bulhaři</a:t>
            </a:r>
          </a:p>
        </p:txBody>
      </p:sp>
      <p:sp>
        <p:nvSpPr>
          <p:cNvPr id="20" name="TextovéPole 19"/>
          <p:cNvSpPr txBox="1">
            <a:spLocks noChangeArrowheads="1"/>
          </p:cNvSpPr>
          <p:nvPr/>
        </p:nvSpPr>
        <p:spPr bwMode="auto">
          <a:xfrm>
            <a:off x="611188" y="2852738"/>
            <a:ext cx="1223962"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Sasové</a:t>
            </a:r>
          </a:p>
        </p:txBody>
      </p:sp>
      <p:sp>
        <p:nvSpPr>
          <p:cNvPr id="21" name="TextovéPole 20"/>
          <p:cNvSpPr txBox="1">
            <a:spLocks noChangeArrowheads="1"/>
          </p:cNvSpPr>
          <p:nvPr/>
        </p:nvSpPr>
        <p:spPr bwMode="auto">
          <a:xfrm>
            <a:off x="2195513" y="2852738"/>
            <a:ext cx="1512887"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Ukrajinci</a:t>
            </a:r>
          </a:p>
        </p:txBody>
      </p:sp>
      <p:sp>
        <p:nvSpPr>
          <p:cNvPr id="22" name="TextovéPole 21"/>
          <p:cNvSpPr txBox="1">
            <a:spLocks noChangeArrowheads="1"/>
          </p:cNvSpPr>
          <p:nvPr/>
        </p:nvSpPr>
        <p:spPr bwMode="auto">
          <a:xfrm>
            <a:off x="3924300" y="2852738"/>
            <a:ext cx="1123950"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Slováci</a:t>
            </a:r>
          </a:p>
        </p:txBody>
      </p:sp>
      <p:sp>
        <p:nvSpPr>
          <p:cNvPr id="23" name="TextovéPole 22"/>
          <p:cNvSpPr txBox="1">
            <a:spLocks noChangeArrowheads="1"/>
          </p:cNvSpPr>
          <p:nvPr/>
        </p:nvSpPr>
        <p:spPr bwMode="auto">
          <a:xfrm>
            <a:off x="5435600" y="2852738"/>
            <a:ext cx="1636713"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Bělorusové</a:t>
            </a:r>
          </a:p>
        </p:txBody>
      </p:sp>
      <p:sp>
        <p:nvSpPr>
          <p:cNvPr id="24" name="TextovéPole 23"/>
          <p:cNvSpPr txBox="1">
            <a:spLocks noChangeArrowheads="1"/>
          </p:cNvSpPr>
          <p:nvPr/>
        </p:nvSpPr>
        <p:spPr bwMode="auto">
          <a:xfrm>
            <a:off x="7380288" y="2781300"/>
            <a:ext cx="1416050"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Chorvaté</a:t>
            </a:r>
          </a:p>
        </p:txBody>
      </p:sp>
      <p:pic>
        <p:nvPicPr>
          <p:cNvPr id="27652" name="Picture 4" descr="http://upload.wikimedia.org/wikipedia/commons/thumb/3/3e/Slavic_distribution_origin.png/350px-Slavic_distribution_origin.png">
            <a:hlinkClick r:id="rId2"/>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187450" y="1341438"/>
            <a:ext cx="2470150" cy="21161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6408" name="AutoShape 6" descr="data:image/jpeg;base64,/9j/4AAQSkZJRgABAQAAAQABAAD/2wCEAAkGBhQREBUUExMVFRQWGBgYFhgVGRcYFxoZFxgVFhQXGBcYICYgGBkjGhcXHy8gIycpLCwsFR8yNTAqNSYrLCkBCQoKDgwOGg8PGi0kHyQvKiksLCwtLC8sLSwqLCkqNCotLykvLCwsMCwsLCwvNCkqLC8vLCwsLCksLC8qLC8sLP/AABEIANgA6gMBIgACEQEDEQH/xAAbAAACAwEBAQAAAAAAAAAAAAAABQMEBgIBB//EAD0QAAIBAwIEAwYEBAUDBQAAAAECEQADIRIxBAVBUSJhcQYTMkKBkaGxwfAjUmLRBxQzcuEWgpIVJGPS8f/EABsBAAIDAQEBAAAAAAAAAAAAAAACAQMEBQYH/8QAMhEAAgECBAMGBQQDAQAAAAAAAAECAxEEEiExQVHwE2FxgaHBBSKRsdEjMkLhFFLxM//aAAwDAQACEQMRAD8A+41muciLxxGB9cb/AL7U84AHQCZk9/SP0n60v9oOH+F/ofzH61KJQlooophz0esVsEWAB2FY41sLTSPTB+wpWKyJ+LAuKnUgk+QAxVioDwg957zrEeXrU9QKeExSC7z1y8rAUdO/qab8xv6LTHygepwKytShkjV2ONVk1yAIzPSN5rKveVyWT4STE460BJkRPcb/AHrtOEaPhgDv4R5ATUWebuGVku8q8UGIhdyYJ7DrVWwRMLhFMu3eP3gVe4uy6jYqOrEEQPKetLsMP5bS/dj+prl4z/0ut/bx4L/Z+CR0MN+zu6+r5LzK121p6yDsciRJGx2yDXFWuJ4pSqqQ07qqwAEOMsepidjsO9QWyjEhWjTmXIAI64zkYxJJzArzlXCtS+TVb9e19fM7lObcbyRxRXVpkYwCR0DMIEnbAyBPXPpXhFZ6lKVP9xYnwPKKKKqJCiiigAooooAKKKKACiiigAooooA+n2roYSpBHlXtxAwIOQcGo7HDqk6Vid/OqvFc3VQNI1SxU9Ij86+iHihHxvDhHKgyP3g+dQVb5nYZLh1GZyD3HT61c5Py0MNbZGwH5k0w4t4WxrdV7n8Ov4VqOEU6c7kkn6kn8q7Swq7KB6ACu6hsVsKKKKggqc1sF7RAjcHPYHJ+1Z5uJjCeEDr1PmT+nStWRWT4nhijEdjE/iPTGalDIDxbxGtvuetRMxO5n1oIrymJOveHPWRBByCOxB3pbzG7K/w18SmGIyieaqdpJiTMRjNM7dosYFJea8VLNaTCA/xDAEuJnO5A2+k1zMfUjGGjV+Pt6/0dH4fByqeGvcUHcsTkn+ZiZJ+prjfyQfjXu47IPxoJnJwo2HevPXd+r3/P2PSrQ8JnJwo2HerzqSocjDdR/MAJB7Hr9apE/M3/AGipbd8rIbxao8MxtMH1EnvuaiUc8cv08et2JNPdElFSizIBXM9JXUCNxEyehx3qIisE6cofuQqknsFFFFISc3LgUEkwACSTsAMkn6Us4n2n4dFVjcBDTlfFAAckkDMeBhtuI7Uyu2gylWEhgQR3BEEfal972b4dyS1uZyfE8Y1dNUD4mPqTV1Ps/wCd/Irnn/hbzOrXtDw7CRdUQYMmCJOkSDtJ/Md6Y0rf2Y4ciDbnJOXeZMSSdUmYFNKip2f8L+ZMM/8AK3kFFFFVDhRRRQBv+H13LdxH3M6Z7HbHaao8DwrJfCsB3g7R3HnTu7YBDCSNeJBzt0/feouG4DTlmLHufLavop4u55xnLFusCxOBECIqazw4trCDzidz9ajucxQRBDS2nwmT6wKtVBAUV4TFY/2r9um4S8LY4e7cVlQh7alss7ow7SAA0TkE+U01a0ae+/IlK5rjeUGJE+td18jt/wCJFxLYI4O815kLOIbSGiVAMSVOZboMwdqb8L/is4RvecBxA0kKNCltyoEggEHLGOkATJrNHFvM88bLgNl0NTzf2mFi5oCFiACcwM7d/wBmsfc4ti5eSGbcgkH7iK1/E8BbuMWdFLHc56CB17CuE5VaG1tfqJ/Oa89i8XKvL93yp6aHXw9WjRjpF3tqJOU3HcXB4niGkyY3B++P/GrFPVWBAwOwwPsKW89u6FV9GrMMdUQPlJwZzI+1dL4f8QhCPZTvpd39TLVTr1LwW/ArrcCqxZtKfMf0A6k9qzXPbyI11w4NldVxmGf6mHnGal47mLXsYW2pkAd+8nJPrVDiLK3EZXH8MgrGRIIg5GarxeJjVlZLS68f+/Y7GDwkqCzN/Ny4FBvaXh9ek3FAgMMjSQQxHin+k/cdxPV/2i4dVa411G0/KhDGcwAAcnwnH9J7VGfZfh51m2dR2hn1TnxapnVmdW85r257M2NIUocAhVDuAAS56H+t47ajWb9Hhf087e7NP6/d6ndj2j4diSLqFswCY+ES0TvAq9ZuhgCjBywkMDIg7EGlx9mrGRoJZpnxvAncDOB/er/CcItpBatiFUROTA9TST7O3y+u1vx3cSyHafzt5FlOFYiFG+7HAxvk4qzeORktAALHqR1/SesVFwrahoAmASp6zuR5iJ+vrntUnMqBjLEKM7ZJ9fsaz1sztCKvfXvv7fjzFk9by4HNFQ3OYWxtrbuRCj6Tk/UD6VOV6gyDsRsf326VTUw1Sms0kJCtCbsmeUUUVnLQooooAKKKi/zA1aRJPWNhTRi5bENpbktFRpfBJjpuelSChxcdwTT2NbwPGi25LAncDO2c4NdcbzhnkDwr5bkeZqi+59TXNfRDxx3ZvFGDLgjb8qfcJzIvb/qWNX16j7Vnqv8AKplu0QfWQR+tZ8U8tGUr20ZKV2MGYnczXk0UV4Ztyd2ajhLYBJG53ruaKKG29WAUVGb66tOpdW8SJjvG9dg1AHtRcVwwuIyNswg/ofoYP0qWqvMuNFm01wiY6eZMCewmrKWbOsu40U20o7mEuLBIYQFJEeYwa8J+Zv8AtFdXbpZi77kkgeZMnHrXgU7wWbyExWy13aPXXF+R6hbankwZOWOw7UbYGWO57VKOFcbIxY9dJgD1io2Qr4cgnJJxj69KHF2u1+P+d3EFJPZngHyrv8xoAnAwo3PepRwbHAUhdyT27nqB5muLqAAFiAnyxJL4mQPr1iDjeYdUpvg+uPjyWyEdaC3aB7gRVczEnQqmCdMSxbdRJGwk523qtxvMzcEaFUEhjp1bgEfMTjxHFScxIZEZXBALLGxA+IHSdtyO3hGTS+uhCmoRSt/3xOPWqucnroFM+WXv4bJIEHVkhZkaepAJGPPxHzpZRUzgpxcXxK4ScJZkPk0tOm4hYfKNU+cSIbGcE7VzSazdKsrDdSD9jNNbfHqYOiFHxaiST/SumIx1INczEYKMbODt4m6jiW7qRKqk7f2HqScAeZoYRg49cVVv8SGUEjTbHyzJdpJk4GNsbCPvJb5k6KS0am+DowxG4ztjM+UVR/iq1r6+ngvDnsW9u97adakhQsCF3g7Z+uKqLZPwIDAy7em/0qZuPuD4nZrjGQJOD0PlFSWeJcsE1FyZL6pICwdQI64JAHnVtKmovKnfy9d9l38RJzb1a65eZTjUIGLY3PegcWo2TFWbvDAwMhR8v96lAqmVaFtm/O3m+bZYqcufXsjQvufU1zWO57ybmDO5TiVS0ty7cU62BCmSqsBbJZVEmNXXHwghGntVdS8lx+KNy0LiOwAc6ldTaKL/AAbYYghnCiAANmYMa9yeVufTas8Bf0uB0YgGfz8jXzy97T3Ll5vd8batI7KttLtm4GBOnSCSsZnIJ6iYkRpuWX7lu2o4lgX1EagCCxLsZC/KoBAHpSTyuLUtiHNR1ZsqKCZz3z98iivB1I5JOPJ2NiCkXtFyG7xNyybd9rKoLmooW1S3u9BUBgpwriWmAxgSZD2iohJwd0DVzA3v8MGdtTcVqMk5S4Rn3MLPvtWkCyoy2qFWSYFMOX+xN2zcssONuFLb6ikNDZaV/wBSFGgqsQR4ZAmtdRVzxNVqzfohcqPK9ooqhO2wxg+bBbN67JUsGOhQJAkyJGwAU7emCJpPd4t2MlmP1x9AMD6Vr/a7kmtTfXDIvjHdR19RP1HpnF16CjKMo5o8erGp1ZVLX4aBU1njXT4XZY7MQPtUNFXCnocyTJkyCZyQdwe815RS3iPaC0jaSTPjmFJ+AsGwBJ+Bzjop8qlJvYhtLcZUUpue01oNp8eJ1eEgrpAJlTk/QHINcH2ptaiNLwI8QUxB0ST1EawM9QfKWyS5EZ48xzRVPhObW7raVY6tOqCrAwDpO43BxFXKVq24ydwqRb205A6VHRSuKluMpNbFlb4J1Nk7KvSpcqZPiuNsO1U7bEEEbzirgBUwM3Due1Ya0FF2XS9lz4s10puSu+vy/segFTAzcO57VJwtzQ6hPlYMzehnE9f33qID5E3+dq7s2NfhTCD4mJAnYbmqVe/r/b9o+bLOv6/LLznUNc6gxPi7n5p85P4g9a4r3QFAAMgTESANu/pP2ryudVy53l2+prhfLqP7yA6gRIMgg9QcEUsPszwsAf5azC7DQsCSSfuSfXUe5pq+59TQiEmBk19CPIGM4j2bv62FvhuX6Fdmss6MWGRolQQJhVEg9B2y85dwN46Hv+7NwAm60nSsFj4cAQFjpv51c4zmSWpBOph8qnr/AFNsPpJ9KR8XzS5cwzeGZ0rhfLHX1MmuLj8fQprL+6Sd7Lg1z6uEsOqqWbg0/obbgeKWEQsNTAsg3lYBkfjjyParV64EUs2AoJPoBJ/CvmlNuS87a26h3c2siJkCdjHUDsP+D56riI4mrmksrf0NSjlRY5h7SceOIjh+DF2zClSWCOysLZL6GYNg61iAMiTVK1zrnOuTwdvSSPCdIj+GsjUHmA85gk94rQcTzvh7V8sAGZkAZ7fiOCYXJiNtvr5ObN9XEqQw3wQfXYmrb5VpBPa+9/PUhpX0bKHIONv3bRbiLHuHDuAmoNKA+BpBO46eVM6KKxyd3e1hgoorxjAk7DJ9BvQld2QCj2m5slmyVOWuKyhQehBBY+Qn6/ePn1WOYccb11rjfMcDsPlH0ECq9eho0lShlRdFWCiiirRgqq/K7RJJtWySZJKqST3JirVFTcLFM8psly/u11GZwMyZJI2J8969PKbMz7q3O/wL/ardFF2RZEFrgratqVFDEESAAYJkiR55qeiioJCiigUAe21JIjfpVxV+VTn52qvw9skwMdz271YABGlcIPibvWLESu7defPuXFmujGyv11zYAAjSuEHxN3prwvDM9tBbtsQc4UnZmUbdP/tXPIuSNxdwCGWwpMsBvAmJPXb71urtyzwdnSulP5QZMmNzEk7fhT08H2kHKo8sevV+m3MSpisklGCu+uvUx/NOUPw5UOVOoEjSZ2iRn1qjU3GcY11y7mSfsB0AHQVDXDrODm+zVlwOpTUlFZ9zQvufU14DXr7n1Nc19CPIiDntjTewoVWVSIEA4AYgbDxBsClPFhvdvojXpbTO2qDpn61s79hbi6XGOhG6nuv6jr9iM3x/LmtHOVPwsNj/AGPcV434lgZ0KjqxV4t38O5miErqxi34Tj5UBiFSdJ1W9ZGmP4h1EO3qI1EwYFW7I45dA8LDUmrUUkKI15nJOTO4gRWq5by/3zldWkAEliCQOg27kgVNf5FdX4QHHdMn/wAfi/CqF29SnnVJNdyJ0TtcXVY4Gw73FCYbcHaIzM9Iq1a9n7zGNMeZI0+krOfLemH/AE462Lqpd03nXSrqSAmQTBGZMb1z5/ov9V5X36P6b+Y++xo7PEEINWXgaowCep8vTzqZrwAmfpImsNY9keLU445lGokhA+zuWuCCxAMFyGydT5nSKrP7E8W9rRd403CSvxlysrct3FOnvqUnEGGC6sTSRxUZN3qRd9rJ/XbXwvy7yHF8ja8z5qLNp7mmdImOpOwHlkis8nEAP7/iBHEsjm3bZmKKoQmWUCVByIkkltp2VW/Y7ibSMqcdpOBveYGLfuyWJbLkqh1SdOmBgRU/F+zTjhmVr3vuKvLpZ4OQF8YUnCNjVmJ0wOx69HBYmnJSqbN/62e23d473si6jUp2cdn16cxLxd1FchT4dUKTjcwoz1yB3NQpxSsxUMCQYMEYImR64OPKkt/2H/i6dV0Fd0KgaQCWIiJjJ+hqbg/8OC+oqbukDUzMAJCy0A6ZO5/cV107vf09Pyy5xsr24c/X8Lccq07VKnDMdMCSxhQNyfIVR5DyF7cWV1tksPeQGyJJMwAuCZ9a3vKuWrw4nVrukRqHwqOoWck9JxvVtCm6vhzKqzVP8Cn/AKTdP9RgDiVTxMJ7kkDHkTVdeQhy3ur1tgu+rUp642K9N5itbafV4WP+0noe0/yn/mq1vhRblQunJkefWt7w0TIqz4mNu8C6prIlCdIYEMpO+CD5H7VBWu5ly9rttlSNgVXaWBmPUgmPPHWsiRFYakHB2NMJZlcKAJr1VkwKb8LyS9oLJbZmhTMHZiQCv82xyKzznbRK7618C6Eb6vRCv/LnVp6/verCpHhTf5m7eQqS5w7ITbAIf5yQQR5ZyK5Cg+FcKPibvWKdVy3672vtHjxNUKaW3XcvdgiavAnwj4j1PennIfZZuKAZpSwNh8z+Y7Dz/wD2pfZrkF1uIRmttbtWzq8QKliNhG++c9B51vUQKAAAABAAwABsAK6ODweb56i8F7vv+xhxWKy/JD6+yIuD4JLKBLahVHSqnNeS2b3icQ2F1AwcmAOxye3WmVLfaLV/lrmkwYE9MSNX1ia6VaMOyd43SW3gc+lKTqKzs29/E+d8wVdcqWFsfzRqJ7eHeq3+cfomOm9S8RbzqbKjYedR+8u9FFeTjllFNpeeiXcub5npXeLtd/dmtfc+prmu2tnJgxJzGPvRbslthI79PvtXtjy4W7RYwB/YeZPQV3eK6SgAYEQxznB27ATg74mpuGsZK6lMgggSfQzEYMHB2mqdQ0mrMDy2iqNKqFEyQJydpJJJP/J717RRURioq0VZElrgcyOu/wBpn8DP0rtnOrTG281Ajj3YbT4pYSSciImPKYrwcS2M7YGB+orh/EPgtLFzdb+Vra3t46a3XjYtU3D5S0LggnJggCOpMn9KiucTBwFkbHJIPftP0qB7zHckxt/xXFWYP4PRwk4yppaLd6yb534eCREqjluFdJY1+EmAdyDEDqZ6YrmpreEY94UffUfy/GuyVlP/ACSiz7m2biJMkhvGZMwXiQuBgRtXn+RTRoiVmYJJBPdpPi+s1ZLCAI+tc1npRTWsLbrW2y/JY6kuff5nWsxH28vIHoPIdq5oorQVhVi3c1+Ft/lbqOwJ6r08qr0VJB1oMxGe3pvSzmvLgyuzsGc/ASVlSIOkkGWBEjMxvjJpvfuILvjKhWydRgFSuq59NM1jSE1kWBqJmPJQJO/kCfpWLGzlGndRv7ePd1ua8LDNLV2HfsdyRLl5tYnQoLDpLfCD+J+n333EcNqtlASkqVBSAVxEr2Iql7O8CbXDoGOpoySIMZ0g9cLAg7bUzow1FU4a7vd9cirEVc89NlsZNfYJdUG6fdzJEeNu8t0+32qtz1rXBwthijBpYDSwgjCnUDmYI65M9K2HFa9De7jXHh1bT3ODWF4r2L4ksXbRc3IAY5PmWAkmsuIo9mrUYavVvj5d79EaaFXO71Zd1uHn3fc44L21v25a5Dqx8KkQeuxHr1natOPbDhxbVmaGIn3Yy89oH54FfO7ilWlx/EmAvaMZHrWw9mPZJ7dz3t8KTGBMkHp5YE9apwtavJ2Wq7+H9Lm93sW4mlRSu9Pfr0LPKedXuJuspUpbKtlQSFOI/ifzZqnzTkvFEAM3vFE6QCzR1PxDPaSSa2VFbJ4NVYZKkm+/b09jJHFZJ5oRS7j5td5ZdRNbW2VZiSI/A5jz2qIcOx+Vvsa+mkTXtc5/BIX0m/obF8Vlxj6mZv27gIIBHQaZxHeNiSZ+tR3UJ/1HiOnxH7DA+sV5xN/xeGV0yME/zE/rVevQnKJL9rQxEz2I6g7EVHUq8QQIwQNpAMek7Up557T2OFVVu6QzkaRDDw6kV7jEfKNY3PQ74FA8I5nZl8XBEzipUsk5Ax32H3OKzT+3nBhlGvJDYIchSmmSyaNXUnOPCZ2NULH+IvDXCTca4oGrdSZK9EIBUyMzsAM1F+ZpVCLf7rG44gABQpkQc9CZMx5SI+lQVkeE9t2unVbKNaDEaIkCCNQ1EapPUz6dK1XB8Qt5A9uSDuN2U9Q0fn1FVwrRm7DYjBVKEVN6xfFe5JRXoHUkADckwBJgSfXFU+K5qFJW2AYwWYT6wp2z3z6Vpp05VHaJRRoTrO0UXFWcDJ8qm4gaYXtk/wC47/aAPpS2zzm4yFF0i4RCMAok9FaI32BxmJkVYs6tI1kFupGBNLUp1ITSdrBWoSou0juiiioKQooooAKKKKAI+a8GLtgwJvBdC5jwlgxicE4j0qryrk6WChZ4fUpMQRAILKZ3kSMHHnV6rvI+UK7F7niKnG8R0EdYifrWevGUko2ur+Xi/ZbXNFKrli1e338DTUUUVaYwooooAy3CexpHFNduMrAuXAAM5YkLB2Ax1M1qaKKqp0o075eJZUqyqWzcAoooq0rCiiigDHXfiPqfzrmurnxH1P51zTlha4blr3IIEA9Tt/zXvPvZ7h1ta7oRiMBrioYO4Ckjwgkd/wAqd8nebK+Uj7HFVvajlH+Z4Z0HxjxJ/uXYfUSPrVcm0tB6LXaRzOyuYY8HwixqHDgxpWEVhpgggsgOkQxEeZpL7R8NZFsDh04csUb4babydILR8JnYHvO9ariOQaVWw7n3dq371woDEsSRdAAyCupSCfxE1kLKBbqh9g4DegYavwmsVWtN6M9PhqVKo3JO9ulw8+5ma4PhOLWEQWlUmZCrIljPhQwSBG3n2EycZwvMkMsBZkArp8DZgmGMGBBEjvsa+oXb6SSYBIB1Lgsu4AYfEuf3GFycQy/CxHXBIrXh8HKsm9n3rT7mbDYl4iNss42to3bfgnbh4GGvPzTSPeEuvhP8UmIgamBmI7f7p8q27cX71DeMDo8yCzACSgzq7naJqe1Za5JLtMzMnJkGT32ru4ALZGhFggAKPmJ1OwO+wAiYyIHa+hRlTruMZrTfn9PwxoV6Tm6UZXlHdX2T6RW4S6tz3YXUjMd3gSemkD7z5U7XidWpZV3glSo0yRk6vl2kyI286QxXdu6VIKkgjYgwRWqGDqqXz1My5NcXre/BcFFWSXNjVsOqm/X9eA14a8AwtltTnMDPnGKtEVQ4LiGOpm0wficjxkdV1DJB2O5zjemDcQtxn06pQhWBGx0zpEYIG3SI22rNKE4t52t+HI4eIpOEnf02OaK9KkbiPWujZIEkQO5wPucUpmOKLjBQCzKgOxdgoPpqIn6VU5pzNbFskMpuHCAFWg9WaJEDsdzHSayBZ7r5LO7dyST9TVsKTlqy6nRzK7NzbdW+G5aOYgXEJk7AAHc9q0XIf9MiCPF1G+BXyrmXAC0VXUGYjxAdD0E/vatx7B8mvWl96zL7u6gIWTqGZQxEZUnr1FROmlG6ZFSklHMma+iiiqDMFFFFABRRUF7jUT4mA8pz9qAJ6KTcbzwFSLcyfm2j0r23z8BR4WLAdxn6/wDFTYmw4oqhY5whTUTBG46/TvUX/UCfyt+H96gLCO8PE3qfzNcVPx1vTdceZP0JkVBTjD3kvGeDS2IMKehnMetNqx2sxE43jpTDlvM2DqrNK7Z/DPrFLYhodPwKF9ZUaoInuGABB/mEKu/8or5j7Wcut2bhVS7RAVjEADBRjuSOjdoGYkfVaXcx5DavsGcGREwcMAQ2lgd1kVRVp51obsDi/wDHqXlex8v5fxhNs293GbY7z8SDznxAdTqG5FULvH3gpCeN5ACtA+YA5kRieorWe0vsatpnuW1uC2NJhQrATIbJfVAIHT5vKlnGcmuG2Hbx6/guAMCWifd3JGWI+FpMkRJnGd1a0Eo3eh6NV6NaLcX+76p26f5KNnmnMAxC8BZGVDE3h5xmfFAP7JgVuG5zzNS4ucJZcsY0M6qOunIfcSM4xPenvD83LoBMMIDd5HX60wtcSLWWE3GgkgQyKRsCcSRBiIgwd8b8Fh5Ndo+PJu+55nDfDa1OcpVt2raN5rq2t+Wl/ohBzTmycOoa6GSTGkeLS0ElScDEET1O29KeJ9trab2rkhmBUwDADEMJwSSpXTIM94rTcZy4ONRC3VB1SQGgnqVOVOev3NVRyq2xJ9zbJ3J0KTtBJMdsV2ne2jO887XyyQsT21sgeL3i6WiCJEz5bxIJjaesGmHHWrlsMbdxvdMxJCsRpLbB1H2nIMD0r3/061Ee6tx20LHTpHkPtU/G8QLdnElrgZNvCANOqe5IbGMb7gUlSOl2UVqfy3k/DT7ivh+Z3bZJS46zgwT+v59Kr3HLGWJJPU5P3NK+P5fde7rt3NHhUEeLOlnaDGIOoZ3EeZqmOQ3gGK8RDMACZYZBmd998+dU7PRGC7T0Q+FNeF45LNqU8V5pBJHwj9/f8KxN72busdRvS2mGJL5y+MHCw3w5GOmZc8m9muIZw7cRFlNRctqMygECTmGlvLbypZvT5loLJ3XzLQtMxJkySfuSa+yclUjhrIIIIt25BwR4RgjpXy/k/J7zEXEItxlHeRJ6acH77DvX0X2Z467ctAX9PvR2MkrgAtGNW+3ltNU12nsU4lprTgOKKKKymIKKKTc65gR/DU/7iPy/fegCPmPOSSVTA2LdT6dh50poophwoooqSQooooAb82tm541BKr4Tgg958xSitnSTmHJYDOhnclY8+kUqYqYnor0CvKYY1fA8T7y2G69fXrVisvy7mHumk/CcH9DWktcQrCVII/f2pWI0e+5GotGSACfIEkD8T96T8X7Lrd8LXbgt5027fu0QA7iAviznNOg1e0jinuPCrKDvFmI472EuK2u3c1t/V4SY77hicCcbTmqPN+DdLkusFs+RMDVHTcnavotRcTwqXF0uoYdj+nY1fhp9g9NjfT+I1E1n1+5iOV8Co93cLsDMwBIgEgZkHcZ7ipxwUAppMHqNm7kEfsUx5rwHuyCDggADqNIArG+0XOeOtJfFnh7dywdAJJIYghdXzjBYlMCYp51ZTdyiriZ1G234dxZ49VtQzSobKKPExAxq3gL5znoDS7iuKS8gRf4ZViQXaQ0hRBIEIcemckRWX5hzbmTohfhgAUIQyuI2hdUfy5gAT1jNO/x3HHTpshROYgyAOoLYyehB8G+a1qblHW4TxlWWl9DRXrJQwwg/3yCO4IzI3rio+XWOMucRYtX7SorJ43WCyKA2ksoeAxhTHa4OxrWf+j6XCW10pu10w1xv6Vx4PoPUmk7VF0a8WjL1oOUcQvEXFt3Fi2iltCGAxWDk5xEmPxk08X2dt3Sf/bgnqVLJ+R0j6CvbXs9eW4Ai+7sgDwpux/8AkY5IHmT9KqnVjJd5XKtGS7yDmjXXvhUJVIV2cwSZzpHTy/43v8PcYMCk6ukZ/DrXt3x3DpzJgR2GB+EVoeD4cWbYmJ3Y/jv2rO2ZXLQqWOK4iRKAieoj9a94jmF4MQtvEmDBOO87Vfu8ci7uB+f2FIeZ8f7wwGJXtED7dfrSiohvcdcY5Y/QwPwqvRRTEhRRRQSFFFFABRRRQBs6KKKQrFnMuXEy1uBI8SwM77eeSKQOpBgiD2NbKuHtA7gH1E1NyUzD8XwCXY1gkDIEkD6gb1Yp5zXlM+K2AIBkbekDvvSa5aKxIInaRFCS3LHNtJN6IY8n4i0klsN0OYjHantu4GEggjyrHV3aJBGmZ6Rv+FTYRo2FFJeH54V8NxTI3Ox+opvavBhKmR5UpFhT7RbJ/wB36UlNpXBVxII67SMrPlIFP/aC3KA9j+f5UhAnA3pkMjOc25Td1qbroGf4VUl4HQDQCPxH9rPu/dj3dq2rXNyzKraOxZmB8XWBj16v+JOQu+kR9ck/iTUNXdq2kgK3A8q90uppZnJlzuT1icxP3rQ8k4VG8RnUp2O3kau8NYS7ZTUAYUDzBiDnpU9nhgnwgKJyB17fWqZSb3IbJBb8RMnIAjpjsK5NySQDkASDtmpaKUUQ82drbwDGobjECTCiPue/0qg3GOV0ljHaf3NOuZcua7cXIAiPPeTA69KTcZZCOVUkgdT360yGRBRRRUjBRRRQAUUUUAFFFFABRRRQBs6KKKQrCiiigAqnzPgfepAwRkf2oooAz/EcC9sAssT6H8qY+z9jLMRtgfr+lFFSNfQb3eHVviUH1Aqny3gGtO+fCY0/j077UUVAowIpLxXBhQ1xQVGlgV2IJMCI2H6etFFBKE1FFFOOWeX3WW4unOdjgHp961AfEnGM0UUrFZ6zAZNe0UVApVu8vVnDy2oGd/wjoKoc/s/CwUyd2H4CiipJQm00RXlFSMFFFFBIUUUUAexRFFFAHSWiSAASTTIez7/zL+NFFQ2K2f/Z"/>
          <p:cNvSpPr>
            <a:spLocks noChangeAspect="1" noChangeArrowheads="1"/>
          </p:cNvSpPr>
          <p:nvPr/>
        </p:nvSpPr>
        <p:spPr bwMode="auto">
          <a:xfrm>
            <a:off x="49213" y="-144463"/>
            <a:ext cx="304800" cy="30480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cs-CZ"/>
          </a:p>
        </p:txBody>
      </p:sp>
      <p:sp>
        <p:nvSpPr>
          <p:cNvPr id="16409" name="AutoShape 8" descr="data:image/jpeg;base64,/9j/4AAQSkZJRgABAQAAAQABAAD/2wCEAAkGBhQREBUUExMVFRQWGBgYFhgVGRcYFxoZFxgVFhQXGBcYICYgGBkjGhcXHy8gIycpLCwsFR8yNTAqNSYrLCkBCQoKDgwOGg8PGi0kHyQvKiksLCwtLC8sLSwqLCkqNCotLykvLCwsMCwsLCwvNCkqLC8vLCwsLCksLC8qLC8sLP/AABEIANgA6gMBIgACEQEDEQH/xAAbAAACAwEBAQAAAAAAAAAAAAAABQMEBgIBB//EAD0QAAIBAwIEAwYEBAUDBQAAAAECEQADIRIxBAVBUSJhcQYTMkKBkaGxwfAjUmLRBxQzcuEWgpIVJGPS8f/EABsBAAIDAQEBAAAAAAAAAAAAAAACAQMEBQYH/8QAMhEAAgECBAMGBQQDAQAAAAAAAAECAxEEEiExQVHwE2FxgaHBBSKRsdEjMkLhFFLxM//aAAwDAQACEQMRAD8A+41muciLxxGB9cb/AL7U84AHQCZk9/SP0n60v9oOH+F/ofzH61KJQlooophz0esVsEWAB2FY41sLTSPTB+wpWKyJ+LAuKnUgk+QAxVioDwg957zrEeXrU9QKeExSC7z1y8rAUdO/qab8xv6LTHygepwKytShkjV2ONVk1yAIzPSN5rKveVyWT4STE460BJkRPcb/AHrtOEaPhgDv4R5ATUWebuGVku8q8UGIhdyYJ7DrVWwRMLhFMu3eP3gVe4uy6jYqOrEEQPKetLsMP5bS/dj+prl4z/0ut/bx4L/Z+CR0MN+zu6+r5LzK121p6yDsciRJGx2yDXFWuJ4pSqqQ07qqwAEOMsepidjsO9QWyjEhWjTmXIAI64zkYxJJzArzlXCtS+TVb9e19fM7lObcbyRxRXVpkYwCR0DMIEnbAyBPXPpXhFZ6lKVP9xYnwPKKKKqJCiiigAooooAKKKKACiiigAooooA+n2roYSpBHlXtxAwIOQcGo7HDqk6Vid/OqvFc3VQNI1SxU9Ij86+iHihHxvDhHKgyP3g+dQVb5nYZLh1GZyD3HT61c5Py0MNbZGwH5k0w4t4WxrdV7n8Ov4VqOEU6c7kkn6kn8q7Swq7KB6ACu6hsVsKKKKggqc1sF7RAjcHPYHJ+1Z5uJjCeEDr1PmT+nStWRWT4nhijEdjE/iPTGalDIDxbxGtvuetRMxO5n1oIrymJOveHPWRBByCOxB3pbzG7K/w18SmGIyieaqdpJiTMRjNM7dosYFJea8VLNaTCA/xDAEuJnO5A2+k1zMfUjGGjV+Pt6/0dH4fByqeGvcUHcsTkn+ZiZJ+prjfyQfjXu47IPxoJnJwo2HevPXd+r3/P2PSrQ8JnJwo2HerzqSocjDdR/MAJB7Hr9apE/M3/AGipbd8rIbxao8MxtMH1EnvuaiUc8cv08et2JNPdElFSizIBXM9JXUCNxEyehx3qIisE6cofuQqknsFFFFISc3LgUEkwACSTsAMkn6Us4n2n4dFVjcBDTlfFAAckkDMeBhtuI7Uyu2gylWEhgQR3BEEfal972b4dyS1uZyfE8Y1dNUD4mPqTV1Ps/wCd/Irnn/hbzOrXtDw7CRdUQYMmCJOkSDtJ/Md6Y0rf2Y4ciDbnJOXeZMSSdUmYFNKip2f8L+ZMM/8AK3kFFFFVDhRRRQBv+H13LdxH3M6Z7HbHaao8DwrJfCsB3g7R3HnTu7YBDCSNeJBzt0/feouG4DTlmLHufLavop4u55xnLFusCxOBECIqazw4trCDzidz9ajucxQRBDS2nwmT6wKtVBAUV4TFY/2r9um4S8LY4e7cVlQh7alss7ow7SAA0TkE+U01a0ae+/IlK5rjeUGJE+td18jt/wCJFxLYI4O815kLOIbSGiVAMSVOZboMwdqb8L/is4RvecBxA0kKNCltyoEggEHLGOkATJrNHFvM88bLgNl0NTzf2mFi5oCFiACcwM7d/wBmsfc4ti5eSGbcgkH7iK1/E8BbuMWdFLHc56CB17CuE5VaG1tfqJ/Oa89i8XKvL93yp6aHXw9WjRjpF3tqJOU3HcXB4niGkyY3B++P/GrFPVWBAwOwwPsKW89u6FV9GrMMdUQPlJwZzI+1dL4f8QhCPZTvpd39TLVTr1LwW/ArrcCqxZtKfMf0A6k9qzXPbyI11w4NldVxmGf6mHnGal47mLXsYW2pkAd+8nJPrVDiLK3EZXH8MgrGRIIg5GarxeJjVlZLS68f+/Y7GDwkqCzN/Ny4FBvaXh9ek3FAgMMjSQQxHin+k/cdxPV/2i4dVa411G0/KhDGcwAAcnwnH9J7VGfZfh51m2dR2hn1TnxapnVmdW85r257M2NIUocAhVDuAAS56H+t47ajWb9Hhf087e7NP6/d6ndj2j4diSLqFswCY+ES0TvAq9ZuhgCjBywkMDIg7EGlx9mrGRoJZpnxvAncDOB/er/CcItpBatiFUROTA9TST7O3y+u1vx3cSyHafzt5FlOFYiFG+7HAxvk4qzeORktAALHqR1/SesVFwrahoAmASp6zuR5iJ+vrntUnMqBjLEKM7ZJ9fsaz1sztCKvfXvv7fjzFk9by4HNFQ3OYWxtrbuRCj6Tk/UD6VOV6gyDsRsf326VTUw1Sms0kJCtCbsmeUUUVnLQooooAKKKi/zA1aRJPWNhTRi5bENpbktFRpfBJjpuelSChxcdwTT2NbwPGi25LAncDO2c4NdcbzhnkDwr5bkeZqi+59TXNfRDxx3ZvFGDLgjb8qfcJzIvb/qWNX16j7Vnqv8AKplu0QfWQR+tZ8U8tGUr20ZKV2MGYnczXk0UV4Ztyd2ajhLYBJG53ruaKKG29WAUVGb66tOpdW8SJjvG9dg1AHtRcVwwuIyNswg/ofoYP0qWqvMuNFm01wiY6eZMCewmrKWbOsu40U20o7mEuLBIYQFJEeYwa8J+Zv8AtFdXbpZi77kkgeZMnHrXgU7wWbyExWy13aPXXF+R6hbankwZOWOw7UbYGWO57VKOFcbIxY9dJgD1io2Qr4cgnJJxj69KHF2u1+P+d3EFJPZngHyrv8xoAnAwo3PepRwbHAUhdyT27nqB5muLqAAFiAnyxJL4mQPr1iDjeYdUpvg+uPjyWyEdaC3aB7gRVczEnQqmCdMSxbdRJGwk523qtxvMzcEaFUEhjp1bgEfMTjxHFScxIZEZXBALLGxA+IHSdtyO3hGTS+uhCmoRSt/3xOPWqucnroFM+WXv4bJIEHVkhZkaepAJGPPxHzpZRUzgpxcXxK4ScJZkPk0tOm4hYfKNU+cSIbGcE7VzSazdKsrDdSD9jNNbfHqYOiFHxaiST/SumIx1INczEYKMbODt4m6jiW7qRKqk7f2HqScAeZoYRg49cVVv8SGUEjTbHyzJdpJk4GNsbCPvJb5k6KS0am+DowxG4ztjM+UVR/iq1r6+ngvDnsW9u97adakhQsCF3g7Z+uKqLZPwIDAy7em/0qZuPuD4nZrjGQJOD0PlFSWeJcsE1FyZL6pICwdQI64JAHnVtKmovKnfy9d9l38RJzb1a65eZTjUIGLY3PegcWo2TFWbvDAwMhR8v96lAqmVaFtm/O3m+bZYqcufXsjQvufU1zWO57ybmDO5TiVS0ty7cU62BCmSqsBbJZVEmNXXHwghGntVdS8lx+KNy0LiOwAc6ldTaKL/AAbYYghnCiAANmYMa9yeVufTas8Bf0uB0YgGfz8jXzy97T3Ll5vd8batI7KttLtm4GBOnSCSsZnIJ6iYkRpuWX7lu2o4lgX1EagCCxLsZC/KoBAHpSTyuLUtiHNR1ZsqKCZz3z98iivB1I5JOPJ2NiCkXtFyG7xNyybd9rKoLmooW1S3u9BUBgpwriWmAxgSZD2iohJwd0DVzA3v8MGdtTcVqMk5S4Rn3MLPvtWkCyoy2qFWSYFMOX+xN2zcssONuFLb6ikNDZaV/wBSFGgqsQR4ZAmtdRVzxNVqzfohcqPK9ooqhO2wxg+bBbN67JUsGOhQJAkyJGwAU7emCJpPd4t2MlmP1x9AMD6Vr/a7kmtTfXDIvjHdR19RP1HpnF16CjKMo5o8erGp1ZVLX4aBU1njXT4XZY7MQPtUNFXCnocyTJkyCZyQdwe815RS3iPaC0jaSTPjmFJ+AsGwBJ+Bzjop8qlJvYhtLcZUUpue01oNp8eJ1eEgrpAJlTk/QHINcH2ptaiNLwI8QUxB0ST1EawM9QfKWyS5EZ48xzRVPhObW7raVY6tOqCrAwDpO43BxFXKVq24ydwqRb205A6VHRSuKluMpNbFlb4J1Nk7KvSpcqZPiuNsO1U7bEEEbzirgBUwM3Due1Ya0FF2XS9lz4s10puSu+vy/segFTAzcO57VJwtzQ6hPlYMzehnE9f33qID5E3+dq7s2NfhTCD4mJAnYbmqVe/r/b9o+bLOv6/LLznUNc6gxPi7n5p85P4g9a4r3QFAAMgTESANu/pP2ryudVy53l2+prhfLqP7yA6gRIMgg9QcEUsPszwsAf5azC7DQsCSSfuSfXUe5pq+59TQiEmBk19CPIGM4j2bv62FvhuX6Fdmss6MWGRolQQJhVEg9B2y85dwN46Hv+7NwAm60nSsFj4cAQFjpv51c4zmSWpBOph8qnr/AFNsPpJ9KR8XzS5cwzeGZ0rhfLHX1MmuLj8fQprL+6Sd7Lg1z6uEsOqqWbg0/obbgeKWEQsNTAsg3lYBkfjjyParV64EUs2AoJPoBJ/CvmlNuS87a26h3c2siJkCdjHUDsP+D56riI4mrmksrf0NSjlRY5h7SceOIjh+DF2zClSWCOysLZL6GYNg61iAMiTVK1zrnOuTwdvSSPCdIj+GsjUHmA85gk94rQcTzvh7V8sAGZkAZ7fiOCYXJiNtvr5ObN9XEqQw3wQfXYmrb5VpBPa+9/PUhpX0bKHIONv3bRbiLHuHDuAmoNKA+BpBO46eVM6KKxyd3e1hgoorxjAk7DJ9BvQld2QCj2m5slmyVOWuKyhQehBBY+Qn6/ePn1WOYccb11rjfMcDsPlH0ECq9eho0lShlRdFWCiiirRgqq/K7RJJtWySZJKqST3JirVFTcLFM8psly/u11GZwMyZJI2J8969PKbMz7q3O/wL/ardFF2RZEFrgratqVFDEESAAYJkiR55qeiioJCiigUAe21JIjfpVxV+VTn52qvw9skwMdz271YABGlcIPibvWLESu7defPuXFmujGyv11zYAAjSuEHxN3prwvDM9tBbtsQc4UnZmUbdP/tXPIuSNxdwCGWwpMsBvAmJPXb71urtyzwdnSulP5QZMmNzEk7fhT08H2kHKo8sevV+m3MSpisklGCu+uvUx/NOUPw5UOVOoEjSZ2iRn1qjU3GcY11y7mSfsB0AHQVDXDrODm+zVlwOpTUlFZ9zQvufU14DXr7n1Nc19CPIiDntjTewoVWVSIEA4AYgbDxBsClPFhvdvojXpbTO2qDpn61s79hbi6XGOhG6nuv6jr9iM3x/LmtHOVPwsNj/AGPcV434lgZ0KjqxV4t38O5miErqxi34Tj5UBiFSdJ1W9ZGmP4h1EO3qI1EwYFW7I45dA8LDUmrUUkKI15nJOTO4gRWq5by/3zldWkAEliCQOg27kgVNf5FdX4QHHdMn/wAfi/CqF29SnnVJNdyJ0TtcXVY4Gw73FCYbcHaIzM9Iq1a9n7zGNMeZI0+krOfLemH/AE462Lqpd03nXSrqSAmQTBGZMb1z5/ov9V5X36P6b+Y++xo7PEEINWXgaowCep8vTzqZrwAmfpImsNY9keLU445lGokhA+zuWuCCxAMFyGydT5nSKrP7E8W9rRd403CSvxlysrct3FOnvqUnEGGC6sTSRxUZN3qRd9rJ/XbXwvy7yHF8ja8z5qLNp7mmdImOpOwHlkis8nEAP7/iBHEsjm3bZmKKoQmWUCVByIkkltp2VW/Y7ibSMqcdpOBveYGLfuyWJbLkqh1SdOmBgRU/F+zTjhmVr3vuKvLpZ4OQF8YUnCNjVmJ0wOx69HBYmnJSqbN/62e23d473si6jUp2cdn16cxLxd1FchT4dUKTjcwoz1yB3NQpxSsxUMCQYMEYImR64OPKkt/2H/i6dV0Fd0KgaQCWIiJjJ+hqbg/8OC+oqbukDUzMAJCy0A6ZO5/cV107vf09Pyy5xsr24c/X8Lccq07VKnDMdMCSxhQNyfIVR5DyF7cWV1tksPeQGyJJMwAuCZ9a3vKuWrw4nVrukRqHwqOoWck9JxvVtCm6vhzKqzVP8Cn/AKTdP9RgDiVTxMJ7kkDHkTVdeQhy3ur1tgu+rUp642K9N5itbafV4WP+0noe0/yn/mq1vhRblQunJkefWt7w0TIqz4mNu8C6prIlCdIYEMpO+CD5H7VBWu5ly9rttlSNgVXaWBmPUgmPPHWsiRFYakHB2NMJZlcKAJr1VkwKb8LyS9oLJbZmhTMHZiQCv82xyKzznbRK7618C6Eb6vRCv/LnVp6/verCpHhTf5m7eQqS5w7ITbAIf5yQQR5ZyK5Cg+FcKPibvWKdVy3672vtHjxNUKaW3XcvdgiavAnwj4j1PennIfZZuKAZpSwNh8z+Y7Dz/wD2pfZrkF1uIRmttbtWzq8QKliNhG++c9B51vUQKAAAABAAwABsAK6ODweb56i8F7vv+xhxWKy/JD6+yIuD4JLKBLahVHSqnNeS2b3icQ2F1AwcmAOxye3WmVLfaLV/lrmkwYE9MSNX1ia6VaMOyd43SW3gc+lKTqKzs29/E+d8wVdcqWFsfzRqJ7eHeq3+cfomOm9S8RbzqbKjYedR+8u9FFeTjllFNpeeiXcub5npXeLtd/dmtfc+prmu2tnJgxJzGPvRbslthI79PvtXtjy4W7RYwB/YeZPQV3eK6SgAYEQxznB27ATg74mpuGsZK6lMgggSfQzEYMHB2mqdQ0mrMDy2iqNKqFEyQJydpJJJP/J717RRURioq0VZElrgcyOu/wBpn8DP0rtnOrTG281Ajj3YbT4pYSSciImPKYrwcS2M7YGB+orh/EPgtLFzdb+Vra3t46a3XjYtU3D5S0LggnJggCOpMn9KiucTBwFkbHJIPftP0qB7zHckxt/xXFWYP4PRwk4yppaLd6yb534eCREqjluFdJY1+EmAdyDEDqZ6YrmpreEY94UffUfy/GuyVlP/ACSiz7m2biJMkhvGZMwXiQuBgRtXn+RTRoiVmYJJBPdpPi+s1ZLCAI+tc1npRTWsLbrW2y/JY6kuff5nWsxH28vIHoPIdq5oorQVhVi3c1+Ft/lbqOwJ6r08qr0VJB1oMxGe3pvSzmvLgyuzsGc/ASVlSIOkkGWBEjMxvjJpvfuILvjKhWydRgFSuq59NM1jSE1kWBqJmPJQJO/kCfpWLGzlGndRv7ePd1ua8LDNLV2HfsdyRLl5tYnQoLDpLfCD+J+n333EcNqtlASkqVBSAVxEr2Iql7O8CbXDoGOpoySIMZ0g9cLAg7bUzow1FU4a7vd9cirEVc89NlsZNfYJdUG6fdzJEeNu8t0+32qtz1rXBwthijBpYDSwgjCnUDmYI65M9K2HFa9De7jXHh1bT3ODWF4r2L4ksXbRc3IAY5PmWAkmsuIo9mrUYavVvj5d79EaaFXO71Zd1uHn3fc44L21v25a5Dqx8KkQeuxHr1natOPbDhxbVmaGIn3Yy89oH54FfO7ilWlx/EmAvaMZHrWw9mPZJ7dz3t8KTGBMkHp5YE9apwtavJ2Wq7+H9Lm93sW4mlRSu9Pfr0LPKedXuJuspUpbKtlQSFOI/ifzZqnzTkvFEAM3vFE6QCzR1PxDPaSSa2VFbJ4NVYZKkm+/b09jJHFZJ5oRS7j5td5ZdRNbW2VZiSI/A5jz2qIcOx+Vvsa+mkTXtc5/BIX0m/obF8Vlxj6mZv27gIIBHQaZxHeNiSZ+tR3UJ/1HiOnxH7DA+sV5xN/xeGV0yME/zE/rVevQnKJL9rQxEz2I6g7EVHUq8QQIwQNpAMek7Up557T2OFVVu6QzkaRDDw6kV7jEfKNY3PQ74FA8I5nZl8XBEzipUsk5Ax32H3OKzT+3nBhlGvJDYIchSmmSyaNXUnOPCZ2NULH+IvDXCTca4oGrdSZK9EIBUyMzsAM1F+ZpVCLf7rG44gABQpkQc9CZMx5SI+lQVkeE9t2unVbKNaDEaIkCCNQ1EapPUz6dK1XB8Qt5A9uSDuN2U9Q0fn1FVwrRm7DYjBVKEVN6xfFe5JRXoHUkADckwBJgSfXFU+K5qFJW2AYwWYT6wp2z3z6Vpp05VHaJRRoTrO0UXFWcDJ8qm4gaYXtk/wC47/aAPpS2zzm4yFF0i4RCMAok9FaI32BxmJkVYs6tI1kFupGBNLUp1ITSdrBWoSou0juiiioKQooooAKKKKAI+a8GLtgwJvBdC5jwlgxicE4j0qryrk6WChZ4fUpMQRAILKZ3kSMHHnV6rvI+UK7F7niKnG8R0EdYifrWevGUko2ur+Xi/ZbXNFKrli1e338DTUUUVaYwooooAy3CexpHFNduMrAuXAAM5YkLB2Ax1M1qaKKqp0o075eJZUqyqWzcAoooq0rCiiigDHXfiPqfzrmurnxH1P51zTlha4blr3IIEA9Tt/zXvPvZ7h1ta7oRiMBrioYO4Ckjwgkd/wAqd8nebK+Uj7HFVvajlH+Z4Z0HxjxJ/uXYfUSPrVcm0tB6LXaRzOyuYY8HwixqHDgxpWEVhpgggsgOkQxEeZpL7R8NZFsDh04csUb4babydILR8JnYHvO9ariOQaVWw7n3dq371woDEsSRdAAyCupSCfxE1kLKBbqh9g4DegYavwmsVWtN6M9PhqVKo3JO9ulw8+5ma4PhOLWEQWlUmZCrIljPhQwSBG3n2EycZwvMkMsBZkArp8DZgmGMGBBEjvsa+oXb6SSYBIB1Lgsu4AYfEuf3GFycQy/CxHXBIrXh8HKsm9n3rT7mbDYl4iNss42to3bfgnbh4GGvPzTSPeEuvhP8UmIgamBmI7f7p8q27cX71DeMDo8yCzACSgzq7naJqe1Za5JLtMzMnJkGT32ru4ALZGhFggAKPmJ1OwO+wAiYyIHa+hRlTruMZrTfn9PwxoV6Tm6UZXlHdX2T6RW4S6tz3YXUjMd3gSemkD7z5U7XidWpZV3glSo0yRk6vl2kyI286QxXdu6VIKkgjYgwRWqGDqqXz1My5NcXre/BcFFWSXNjVsOqm/X9eA14a8AwtltTnMDPnGKtEVQ4LiGOpm0wficjxkdV1DJB2O5zjemDcQtxn06pQhWBGx0zpEYIG3SI22rNKE4t52t+HI4eIpOEnf02OaK9KkbiPWujZIEkQO5wPucUpmOKLjBQCzKgOxdgoPpqIn6VU5pzNbFskMpuHCAFWg9WaJEDsdzHSayBZ7r5LO7dyST9TVsKTlqy6nRzK7NzbdW+G5aOYgXEJk7AAHc9q0XIf9MiCPF1G+BXyrmXAC0VXUGYjxAdD0E/vatx7B8mvWl96zL7u6gIWTqGZQxEZUnr1FROmlG6ZFSklHMma+iiiqDMFFFFABRRUF7jUT4mA8pz9qAJ6KTcbzwFSLcyfm2j0r23z8BR4WLAdxn6/wDFTYmw4oqhY5whTUTBG46/TvUX/UCfyt+H96gLCO8PE3qfzNcVPx1vTdceZP0JkVBTjD3kvGeDS2IMKehnMetNqx2sxE43jpTDlvM2DqrNK7Z/DPrFLYhodPwKF9ZUaoInuGABB/mEKu/8or5j7Wcut2bhVS7RAVjEADBRjuSOjdoGYkfVaXcx5DavsGcGREwcMAQ2lgd1kVRVp51obsDi/wDHqXlex8v5fxhNs293GbY7z8SDznxAdTqG5FULvH3gpCeN5ACtA+YA5kRieorWe0vsatpnuW1uC2NJhQrATIbJfVAIHT5vKlnGcmuG2Hbx6/guAMCWifd3JGWI+FpMkRJnGd1a0Eo3eh6NV6NaLcX+76p26f5KNnmnMAxC8BZGVDE3h5xmfFAP7JgVuG5zzNS4ucJZcsY0M6qOunIfcSM4xPenvD83LoBMMIDd5HX60wtcSLWWE3GgkgQyKRsCcSRBiIgwd8b8Fh5Ndo+PJu+55nDfDa1OcpVt2raN5rq2t+Wl/ohBzTmycOoa6GSTGkeLS0ElScDEET1O29KeJ9trab2rkhmBUwDADEMJwSSpXTIM94rTcZy4ONRC3VB1SQGgnqVOVOev3NVRyq2xJ9zbJ3J0KTtBJMdsV2ne2jO887XyyQsT21sgeL3i6WiCJEz5bxIJjaesGmHHWrlsMbdxvdMxJCsRpLbB1H2nIMD0r3/061Ee6tx20LHTpHkPtU/G8QLdnElrgZNvCANOqe5IbGMb7gUlSOl2UVqfy3k/DT7ivh+Z3bZJS46zgwT+v59Kr3HLGWJJPU5P3NK+P5fde7rt3NHhUEeLOlnaDGIOoZ3EeZqmOQ3gGK8RDMACZYZBmd998+dU7PRGC7T0Q+FNeF45LNqU8V5pBJHwj9/f8KxN72busdRvS2mGJL5y+MHCw3w5GOmZc8m9muIZw7cRFlNRctqMygECTmGlvLbypZvT5loLJ3XzLQtMxJkySfuSa+yclUjhrIIIIt25BwR4RgjpXy/k/J7zEXEItxlHeRJ6acH77DvX0X2Z467ctAX9PvR2MkrgAtGNW+3ltNU12nsU4lprTgOKKKKymIKKKTc65gR/DU/7iPy/fegCPmPOSSVTA2LdT6dh50poophwoooqSQooooAb82tm541BKr4Tgg958xSitnSTmHJYDOhnclY8+kUqYqYnor0CvKYY1fA8T7y2G69fXrVisvy7mHumk/CcH9DWktcQrCVII/f2pWI0e+5GotGSACfIEkD8T96T8X7Lrd8LXbgt5027fu0QA7iAviznNOg1e0jinuPCrKDvFmI472EuK2u3c1t/V4SY77hicCcbTmqPN+DdLkusFs+RMDVHTcnavotRcTwqXF0uoYdj+nY1fhp9g9NjfT+I1E1n1+5iOV8Co93cLsDMwBIgEgZkHcZ7ipxwUAppMHqNm7kEfsUx5rwHuyCDggADqNIArG+0XOeOtJfFnh7dywdAJJIYghdXzjBYlMCYp51ZTdyiriZ1G234dxZ49VtQzSobKKPExAxq3gL5znoDS7iuKS8gRf4ZViQXaQ0hRBIEIcemckRWX5hzbmTohfhgAUIQyuI2hdUfy5gAT1jNO/x3HHTpshROYgyAOoLYyehB8G+a1qblHW4TxlWWl9DRXrJQwwg/3yCO4IzI3rio+XWOMucRYtX7SorJ43WCyKA2ksoeAxhTHa4OxrWf+j6XCW10pu10w1xv6Vx4PoPUmk7VF0a8WjL1oOUcQvEXFt3Fi2iltCGAxWDk5xEmPxk08X2dt3Sf/bgnqVLJ+R0j6CvbXs9eW4Ai+7sgDwpux/8AkY5IHmT9KqnVjJd5XKtGS7yDmjXXvhUJVIV2cwSZzpHTy/43v8PcYMCk6ukZ/DrXt3x3DpzJgR2GB+EVoeD4cWbYmJ3Y/jv2rO2ZXLQqWOK4iRKAieoj9a94jmF4MQtvEmDBOO87Vfu8ci7uB+f2FIeZ8f7wwGJXtED7dfrSiohvcdcY5Y/QwPwqvRRTEhRRRQSFFFFABRRRQBs6KKKQrFnMuXEy1uBI8SwM77eeSKQOpBgiD2NbKuHtA7gH1E1NyUzD8XwCXY1gkDIEkD6gb1Yp5zXlM+K2AIBkbekDvvSa5aKxIInaRFCS3LHNtJN6IY8n4i0klsN0OYjHantu4GEggjyrHV3aJBGmZ6Rv+FTYRo2FFJeH54V8NxTI3Ox+opvavBhKmR5UpFhT7RbJ/wB36UlNpXBVxII67SMrPlIFP/aC3KA9j+f5UhAnA3pkMjOc25Td1qbroGf4VUl4HQDQCPxH9rPu/dj3dq2rXNyzKraOxZmB8XWBj16v+JOQu+kR9ck/iTUNXdq2kgK3A8q90uppZnJlzuT1icxP3rQ8k4VG8RnUp2O3kau8NYS7ZTUAYUDzBiDnpU9nhgnwgKJyB17fWqZSb3IbJBb8RMnIAjpjsK5NySQDkASDtmpaKUUQ82drbwDGobjECTCiPue/0qg3GOV0ljHaf3NOuZcua7cXIAiPPeTA69KTcZZCOVUkgdT360yGRBRRRUjBRRRQAUUUUAFFFFABRRRQBs6KKKQrCiiigAqnzPgfepAwRkf2oooAz/EcC9sAssT6H8qY+z9jLMRtgfr+lFFSNfQb3eHVviUH1Aqny3gGtO+fCY0/j077UUVAowIpLxXBhQ1xQVGlgV2IJMCI2H6etFFBKE1FFFOOWeX3WW4unOdjgHp961AfEnGM0UUrFZ6zAZNe0UVApVu8vVnDy2oGd/wjoKoc/s/CwUyd2H4CiipJQm00RXlFSMFFFFBIUUUUAexRFFFAHSWiSAASTTIez7/zL+NFFQ2K2f/Z"/>
          <p:cNvSpPr>
            <a:spLocks noChangeAspect="1" noChangeArrowheads="1"/>
          </p:cNvSpPr>
          <p:nvPr/>
        </p:nvSpPr>
        <p:spPr bwMode="auto">
          <a:xfrm>
            <a:off x="49213" y="-144463"/>
            <a:ext cx="304800" cy="30480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cs-CZ"/>
          </a:p>
        </p:txBody>
      </p:sp>
      <p:pic>
        <p:nvPicPr>
          <p:cNvPr id="27658" name="Picture 10" descr="http://upload.wikimedia.org/wikipedia/commons/thumb/4/4b/Slavaj_lingvoj_mapo_cs.svg/500px-Slavaj_lingvoj_mapo_cs.svg.png">
            <a:hlinkClick r:id="rId4"/>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4932363" y="1268413"/>
            <a:ext cx="2341562" cy="2160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0" name="TextovéPole 29"/>
          <p:cNvSpPr txBox="1">
            <a:spLocks noChangeArrowheads="1"/>
          </p:cNvSpPr>
          <p:nvPr/>
        </p:nvSpPr>
        <p:spPr bwMode="auto">
          <a:xfrm>
            <a:off x="179388" y="1125538"/>
            <a:ext cx="1368425" cy="4603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Obr. 4: </a:t>
            </a:r>
          </a:p>
        </p:txBody>
      </p:sp>
      <p:sp>
        <p:nvSpPr>
          <p:cNvPr id="31" name="TextovéPole 30"/>
          <p:cNvSpPr txBox="1">
            <a:spLocks noChangeArrowheads="1"/>
          </p:cNvSpPr>
          <p:nvPr/>
        </p:nvSpPr>
        <p:spPr bwMode="auto">
          <a:xfrm>
            <a:off x="3779838" y="1341438"/>
            <a:ext cx="1152525" cy="4603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Obr. 5:</a:t>
            </a:r>
          </a:p>
        </p:txBody>
      </p:sp>
    </p:spTree>
  </p:cSld>
  <p:clrMapOvr>
    <a:masterClrMapping/>
  </p:clrMapOvr>
  <p:transition spd="med">
    <p:wheel spokes="8"/>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par>
                                <p:cTn id="8" presetID="55" presetClass="entr" presetSubtype="0" fill="hold" grpId="1" nodeType="withEffect">
                                  <p:stCondLst>
                                    <p:cond delay="0"/>
                                  </p:stCondLst>
                                  <p:childTnLst>
                                    <p:set>
                                      <p:cBhvr>
                                        <p:cTn id="9" dur="1" fill="hold">
                                          <p:stCondLst>
                                            <p:cond delay="0"/>
                                          </p:stCondLst>
                                        </p:cTn>
                                        <p:tgtEl>
                                          <p:spTgt spid="9"/>
                                        </p:tgtEl>
                                        <p:attrNameLst>
                                          <p:attrName>style.visibility</p:attrName>
                                        </p:attrNameLst>
                                      </p:cBhvr>
                                      <p:to>
                                        <p:strVal val="visible"/>
                                      </p:to>
                                    </p:set>
                                    <p:anim calcmode="lin" valueType="num">
                                      <p:cBhvr>
                                        <p:cTn id="10" dur="1000" fill="hold"/>
                                        <p:tgtEl>
                                          <p:spTgt spid="9"/>
                                        </p:tgtEl>
                                        <p:attrNameLst>
                                          <p:attrName>ppt_w</p:attrName>
                                        </p:attrNameLst>
                                      </p:cBhvr>
                                      <p:tavLst>
                                        <p:tav tm="0">
                                          <p:val>
                                            <p:strVal val="#ppt_w*0.70"/>
                                          </p:val>
                                        </p:tav>
                                        <p:tav tm="100000">
                                          <p:val>
                                            <p:strVal val="#ppt_w"/>
                                          </p:val>
                                        </p:tav>
                                      </p:tavLst>
                                    </p:anim>
                                    <p:anim calcmode="lin" valueType="num">
                                      <p:cBhvr>
                                        <p:cTn id="11" dur="1000" fill="hold"/>
                                        <p:tgtEl>
                                          <p:spTgt spid="9"/>
                                        </p:tgtEl>
                                        <p:attrNameLst>
                                          <p:attrName>ppt_h</p:attrName>
                                        </p:attrNameLst>
                                      </p:cBhvr>
                                      <p:tavLst>
                                        <p:tav tm="0">
                                          <p:val>
                                            <p:strVal val="#ppt_h"/>
                                          </p:val>
                                        </p:tav>
                                        <p:tav tm="100000">
                                          <p:val>
                                            <p:strVal val="#ppt_h"/>
                                          </p:val>
                                        </p:tav>
                                      </p:tavLst>
                                    </p:anim>
                                    <p:animEffect transition="in" filter="fade">
                                      <p:cBhvr>
                                        <p:cTn id="12" dur="1000"/>
                                        <p:tgtEl>
                                          <p:spTgt spid="9"/>
                                        </p:tgtEl>
                                      </p:cBhvr>
                                    </p:animEffect>
                                  </p:childTnLst>
                                </p:cTn>
                              </p:par>
                              <p:par>
                                <p:cTn id="13" presetID="55" presetClass="entr" presetSubtype="0" fill="hold" grpId="1"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p:cTn id="15" dur="1000" fill="hold"/>
                                        <p:tgtEl>
                                          <p:spTgt spid="10"/>
                                        </p:tgtEl>
                                        <p:attrNameLst>
                                          <p:attrName>ppt_w</p:attrName>
                                        </p:attrNameLst>
                                      </p:cBhvr>
                                      <p:tavLst>
                                        <p:tav tm="0">
                                          <p:val>
                                            <p:strVal val="#ppt_w*0.70"/>
                                          </p:val>
                                        </p:tav>
                                        <p:tav tm="100000">
                                          <p:val>
                                            <p:strVal val="#ppt_w"/>
                                          </p:val>
                                        </p:tav>
                                      </p:tavLst>
                                    </p:anim>
                                    <p:anim calcmode="lin" valueType="num">
                                      <p:cBhvr>
                                        <p:cTn id="16" dur="1000" fill="hold"/>
                                        <p:tgtEl>
                                          <p:spTgt spid="10"/>
                                        </p:tgtEl>
                                        <p:attrNameLst>
                                          <p:attrName>ppt_h</p:attrName>
                                        </p:attrNameLst>
                                      </p:cBhvr>
                                      <p:tavLst>
                                        <p:tav tm="0">
                                          <p:val>
                                            <p:strVal val="#ppt_h"/>
                                          </p:val>
                                        </p:tav>
                                        <p:tav tm="100000">
                                          <p:val>
                                            <p:strVal val="#ppt_h"/>
                                          </p:val>
                                        </p:tav>
                                      </p:tavLst>
                                    </p:anim>
                                    <p:animEffect transition="in" filter="fade">
                                      <p:cBhvr>
                                        <p:cTn id="17" dur="1000"/>
                                        <p:tgtEl>
                                          <p:spTgt spid="10"/>
                                        </p:tgtEl>
                                      </p:cBhvr>
                                    </p:animEffect>
                                  </p:childTnLst>
                                </p:cTn>
                              </p:par>
                              <p:par>
                                <p:cTn id="18" presetID="55" presetClass="entr" presetSubtype="0" fill="hold" grpId="1" nodeType="withEffect">
                                  <p:stCondLst>
                                    <p:cond delay="0"/>
                                  </p:stCondLst>
                                  <p:childTnLst>
                                    <p:set>
                                      <p:cBhvr>
                                        <p:cTn id="19" dur="1" fill="hold">
                                          <p:stCondLst>
                                            <p:cond delay="0"/>
                                          </p:stCondLst>
                                        </p:cTn>
                                        <p:tgtEl>
                                          <p:spTgt spid="11"/>
                                        </p:tgtEl>
                                        <p:attrNameLst>
                                          <p:attrName>style.visibility</p:attrName>
                                        </p:attrNameLst>
                                      </p:cBhvr>
                                      <p:to>
                                        <p:strVal val="visible"/>
                                      </p:to>
                                    </p:set>
                                    <p:anim calcmode="lin" valueType="num">
                                      <p:cBhvr>
                                        <p:cTn id="20" dur="1000" fill="hold"/>
                                        <p:tgtEl>
                                          <p:spTgt spid="11"/>
                                        </p:tgtEl>
                                        <p:attrNameLst>
                                          <p:attrName>ppt_w</p:attrName>
                                        </p:attrNameLst>
                                      </p:cBhvr>
                                      <p:tavLst>
                                        <p:tav tm="0">
                                          <p:val>
                                            <p:strVal val="#ppt_w*0.70"/>
                                          </p:val>
                                        </p:tav>
                                        <p:tav tm="100000">
                                          <p:val>
                                            <p:strVal val="#ppt_w"/>
                                          </p:val>
                                        </p:tav>
                                      </p:tavLst>
                                    </p:anim>
                                    <p:anim calcmode="lin" valueType="num">
                                      <p:cBhvr>
                                        <p:cTn id="21" dur="1000" fill="hold"/>
                                        <p:tgtEl>
                                          <p:spTgt spid="11"/>
                                        </p:tgtEl>
                                        <p:attrNameLst>
                                          <p:attrName>ppt_h</p:attrName>
                                        </p:attrNameLst>
                                      </p:cBhvr>
                                      <p:tavLst>
                                        <p:tav tm="0">
                                          <p:val>
                                            <p:strVal val="#ppt_h"/>
                                          </p:val>
                                        </p:tav>
                                        <p:tav tm="100000">
                                          <p:val>
                                            <p:strVal val="#ppt_h"/>
                                          </p:val>
                                        </p:tav>
                                      </p:tavLst>
                                    </p:anim>
                                    <p:animEffect transition="in" filter="fade">
                                      <p:cBhvr>
                                        <p:cTn id="22" dur="1000"/>
                                        <p:tgtEl>
                                          <p:spTgt spid="11"/>
                                        </p:tgtEl>
                                      </p:cBhvr>
                                    </p:animEffect>
                                  </p:childTnLst>
                                </p:cTn>
                              </p:par>
                              <p:par>
                                <p:cTn id="23" presetID="55" presetClass="entr" presetSubtype="0" fill="hold" grpId="1" nodeType="with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p:cTn id="25" dur="1000" fill="hold"/>
                                        <p:tgtEl>
                                          <p:spTgt spid="13"/>
                                        </p:tgtEl>
                                        <p:attrNameLst>
                                          <p:attrName>ppt_w</p:attrName>
                                        </p:attrNameLst>
                                      </p:cBhvr>
                                      <p:tavLst>
                                        <p:tav tm="0">
                                          <p:val>
                                            <p:strVal val="#ppt_w*0.70"/>
                                          </p:val>
                                        </p:tav>
                                        <p:tav tm="100000">
                                          <p:val>
                                            <p:strVal val="#ppt_w"/>
                                          </p:val>
                                        </p:tav>
                                      </p:tavLst>
                                    </p:anim>
                                    <p:anim calcmode="lin" valueType="num">
                                      <p:cBhvr>
                                        <p:cTn id="26" dur="1000" fill="hold"/>
                                        <p:tgtEl>
                                          <p:spTgt spid="13"/>
                                        </p:tgtEl>
                                        <p:attrNameLst>
                                          <p:attrName>ppt_h</p:attrName>
                                        </p:attrNameLst>
                                      </p:cBhvr>
                                      <p:tavLst>
                                        <p:tav tm="0">
                                          <p:val>
                                            <p:strVal val="#ppt_h"/>
                                          </p:val>
                                        </p:tav>
                                        <p:tav tm="100000">
                                          <p:val>
                                            <p:strVal val="#ppt_h"/>
                                          </p:val>
                                        </p:tav>
                                      </p:tavLst>
                                    </p:anim>
                                    <p:animEffect transition="in" filter="fade">
                                      <p:cBhvr>
                                        <p:cTn id="27" dur="1000"/>
                                        <p:tgtEl>
                                          <p:spTgt spid="13"/>
                                        </p:tgtEl>
                                      </p:cBhvr>
                                    </p:animEffect>
                                  </p:childTnLst>
                                </p:cTn>
                              </p:par>
                              <p:par>
                                <p:cTn id="28" presetID="55" presetClass="entr" presetSubtype="0" fill="hold" grpId="1" nodeType="withEffect">
                                  <p:stCondLst>
                                    <p:cond delay="0"/>
                                  </p:stCondLst>
                                  <p:childTnLst>
                                    <p:set>
                                      <p:cBhvr>
                                        <p:cTn id="29" dur="1" fill="hold">
                                          <p:stCondLst>
                                            <p:cond delay="0"/>
                                          </p:stCondLst>
                                        </p:cTn>
                                        <p:tgtEl>
                                          <p:spTgt spid="14"/>
                                        </p:tgtEl>
                                        <p:attrNameLst>
                                          <p:attrName>style.visibility</p:attrName>
                                        </p:attrNameLst>
                                      </p:cBhvr>
                                      <p:to>
                                        <p:strVal val="visible"/>
                                      </p:to>
                                    </p:set>
                                    <p:anim calcmode="lin" valueType="num">
                                      <p:cBhvr>
                                        <p:cTn id="30" dur="1000" fill="hold"/>
                                        <p:tgtEl>
                                          <p:spTgt spid="14"/>
                                        </p:tgtEl>
                                        <p:attrNameLst>
                                          <p:attrName>ppt_w</p:attrName>
                                        </p:attrNameLst>
                                      </p:cBhvr>
                                      <p:tavLst>
                                        <p:tav tm="0">
                                          <p:val>
                                            <p:strVal val="#ppt_w*0.70"/>
                                          </p:val>
                                        </p:tav>
                                        <p:tav tm="100000">
                                          <p:val>
                                            <p:strVal val="#ppt_w"/>
                                          </p:val>
                                        </p:tav>
                                      </p:tavLst>
                                    </p:anim>
                                    <p:anim calcmode="lin" valueType="num">
                                      <p:cBhvr>
                                        <p:cTn id="31" dur="1000" fill="hold"/>
                                        <p:tgtEl>
                                          <p:spTgt spid="14"/>
                                        </p:tgtEl>
                                        <p:attrNameLst>
                                          <p:attrName>ppt_h</p:attrName>
                                        </p:attrNameLst>
                                      </p:cBhvr>
                                      <p:tavLst>
                                        <p:tav tm="0">
                                          <p:val>
                                            <p:strVal val="#ppt_h"/>
                                          </p:val>
                                        </p:tav>
                                        <p:tav tm="100000">
                                          <p:val>
                                            <p:strVal val="#ppt_h"/>
                                          </p:val>
                                        </p:tav>
                                      </p:tavLst>
                                    </p:anim>
                                    <p:animEffect transition="in" filter="fade">
                                      <p:cBhvr>
                                        <p:cTn id="32" dur="1000"/>
                                        <p:tgtEl>
                                          <p:spTgt spid="14"/>
                                        </p:tgtEl>
                                      </p:cBhvr>
                                    </p:animEffect>
                                  </p:childTnLst>
                                </p:cTn>
                              </p:par>
                              <p:par>
                                <p:cTn id="33" presetID="55" presetClass="entr" presetSubtype="0" fill="hold" grpId="1" nodeType="withEffect">
                                  <p:stCondLst>
                                    <p:cond delay="0"/>
                                  </p:stCondLst>
                                  <p:childTnLst>
                                    <p:set>
                                      <p:cBhvr>
                                        <p:cTn id="34" dur="1" fill="hold">
                                          <p:stCondLst>
                                            <p:cond delay="0"/>
                                          </p:stCondLst>
                                        </p:cTn>
                                        <p:tgtEl>
                                          <p:spTgt spid="15"/>
                                        </p:tgtEl>
                                        <p:attrNameLst>
                                          <p:attrName>style.visibility</p:attrName>
                                        </p:attrNameLst>
                                      </p:cBhvr>
                                      <p:to>
                                        <p:strVal val="visible"/>
                                      </p:to>
                                    </p:set>
                                    <p:anim calcmode="lin" valueType="num">
                                      <p:cBhvr>
                                        <p:cTn id="35" dur="1000" fill="hold"/>
                                        <p:tgtEl>
                                          <p:spTgt spid="15"/>
                                        </p:tgtEl>
                                        <p:attrNameLst>
                                          <p:attrName>ppt_w</p:attrName>
                                        </p:attrNameLst>
                                      </p:cBhvr>
                                      <p:tavLst>
                                        <p:tav tm="0">
                                          <p:val>
                                            <p:strVal val="#ppt_w*0.70"/>
                                          </p:val>
                                        </p:tav>
                                        <p:tav tm="100000">
                                          <p:val>
                                            <p:strVal val="#ppt_w"/>
                                          </p:val>
                                        </p:tav>
                                      </p:tavLst>
                                    </p:anim>
                                    <p:anim calcmode="lin" valueType="num">
                                      <p:cBhvr>
                                        <p:cTn id="36" dur="1000" fill="hold"/>
                                        <p:tgtEl>
                                          <p:spTgt spid="15"/>
                                        </p:tgtEl>
                                        <p:attrNameLst>
                                          <p:attrName>ppt_h</p:attrName>
                                        </p:attrNameLst>
                                      </p:cBhvr>
                                      <p:tavLst>
                                        <p:tav tm="0">
                                          <p:val>
                                            <p:strVal val="#ppt_h"/>
                                          </p:val>
                                        </p:tav>
                                        <p:tav tm="100000">
                                          <p:val>
                                            <p:strVal val="#ppt_h"/>
                                          </p:val>
                                        </p:tav>
                                      </p:tavLst>
                                    </p:anim>
                                    <p:animEffect transition="in" filter="fade">
                                      <p:cBhvr>
                                        <p:cTn id="37" dur="1000"/>
                                        <p:tgtEl>
                                          <p:spTgt spid="15"/>
                                        </p:tgtEl>
                                      </p:cBhvr>
                                    </p:animEffect>
                                  </p:childTnLst>
                                </p:cTn>
                              </p:par>
                              <p:par>
                                <p:cTn id="38" presetID="55" presetClass="entr" presetSubtype="0" fill="hold" grpId="1" nodeType="withEffect">
                                  <p:stCondLst>
                                    <p:cond delay="0"/>
                                  </p:stCondLst>
                                  <p:childTnLst>
                                    <p:set>
                                      <p:cBhvr>
                                        <p:cTn id="39" dur="1" fill="hold">
                                          <p:stCondLst>
                                            <p:cond delay="0"/>
                                          </p:stCondLst>
                                        </p:cTn>
                                        <p:tgtEl>
                                          <p:spTgt spid="16"/>
                                        </p:tgtEl>
                                        <p:attrNameLst>
                                          <p:attrName>style.visibility</p:attrName>
                                        </p:attrNameLst>
                                      </p:cBhvr>
                                      <p:to>
                                        <p:strVal val="visible"/>
                                      </p:to>
                                    </p:set>
                                    <p:anim calcmode="lin" valueType="num">
                                      <p:cBhvr>
                                        <p:cTn id="40" dur="1000" fill="hold"/>
                                        <p:tgtEl>
                                          <p:spTgt spid="16"/>
                                        </p:tgtEl>
                                        <p:attrNameLst>
                                          <p:attrName>ppt_w</p:attrName>
                                        </p:attrNameLst>
                                      </p:cBhvr>
                                      <p:tavLst>
                                        <p:tav tm="0">
                                          <p:val>
                                            <p:strVal val="#ppt_w*0.70"/>
                                          </p:val>
                                        </p:tav>
                                        <p:tav tm="100000">
                                          <p:val>
                                            <p:strVal val="#ppt_w"/>
                                          </p:val>
                                        </p:tav>
                                      </p:tavLst>
                                    </p:anim>
                                    <p:anim calcmode="lin" valueType="num">
                                      <p:cBhvr>
                                        <p:cTn id="41" dur="1000" fill="hold"/>
                                        <p:tgtEl>
                                          <p:spTgt spid="16"/>
                                        </p:tgtEl>
                                        <p:attrNameLst>
                                          <p:attrName>ppt_h</p:attrName>
                                        </p:attrNameLst>
                                      </p:cBhvr>
                                      <p:tavLst>
                                        <p:tav tm="0">
                                          <p:val>
                                            <p:strVal val="#ppt_h"/>
                                          </p:val>
                                        </p:tav>
                                        <p:tav tm="100000">
                                          <p:val>
                                            <p:strVal val="#ppt_h"/>
                                          </p:val>
                                        </p:tav>
                                      </p:tavLst>
                                    </p:anim>
                                    <p:animEffect transition="in" filter="fade">
                                      <p:cBhvr>
                                        <p:cTn id="42" dur="1000"/>
                                        <p:tgtEl>
                                          <p:spTgt spid="16"/>
                                        </p:tgtEl>
                                      </p:cBhvr>
                                    </p:animEffect>
                                  </p:childTnLst>
                                </p:cTn>
                              </p:par>
                              <p:par>
                                <p:cTn id="43" presetID="55" presetClass="entr" presetSubtype="0" fill="hold" grpId="0" nodeType="withEffect">
                                  <p:stCondLst>
                                    <p:cond delay="0"/>
                                  </p:stCondLst>
                                  <p:childTnLst>
                                    <p:set>
                                      <p:cBhvr>
                                        <p:cTn id="44" dur="1" fill="hold">
                                          <p:stCondLst>
                                            <p:cond delay="0"/>
                                          </p:stCondLst>
                                        </p:cTn>
                                        <p:tgtEl>
                                          <p:spTgt spid="17">
                                            <p:txEl>
                                              <p:pRg st="0" end="0"/>
                                            </p:txEl>
                                          </p:spTgt>
                                        </p:tgtEl>
                                        <p:attrNameLst>
                                          <p:attrName>style.visibility</p:attrName>
                                        </p:attrNameLst>
                                      </p:cBhvr>
                                      <p:to>
                                        <p:strVal val="visible"/>
                                      </p:to>
                                    </p:set>
                                    <p:anim calcmode="lin" valueType="num">
                                      <p:cBhvr>
                                        <p:cTn id="45" dur="1000" fill="hold"/>
                                        <p:tgtEl>
                                          <p:spTgt spid="17">
                                            <p:txEl>
                                              <p:pRg st="0" end="0"/>
                                            </p:txEl>
                                          </p:spTgt>
                                        </p:tgtEl>
                                        <p:attrNameLst>
                                          <p:attrName>ppt_w</p:attrName>
                                        </p:attrNameLst>
                                      </p:cBhvr>
                                      <p:tavLst>
                                        <p:tav tm="0">
                                          <p:val>
                                            <p:strVal val="#ppt_w*0.70"/>
                                          </p:val>
                                        </p:tav>
                                        <p:tav tm="100000">
                                          <p:val>
                                            <p:strVal val="#ppt_w"/>
                                          </p:val>
                                        </p:tav>
                                      </p:tavLst>
                                    </p:anim>
                                    <p:anim calcmode="lin" valueType="num">
                                      <p:cBhvr>
                                        <p:cTn id="46" dur="1000" fill="hold"/>
                                        <p:tgtEl>
                                          <p:spTgt spid="17">
                                            <p:txEl>
                                              <p:pRg st="0" end="0"/>
                                            </p:txEl>
                                          </p:spTgt>
                                        </p:tgtEl>
                                        <p:attrNameLst>
                                          <p:attrName>ppt_h</p:attrName>
                                        </p:attrNameLst>
                                      </p:cBhvr>
                                      <p:tavLst>
                                        <p:tav tm="0">
                                          <p:val>
                                            <p:strVal val="#ppt_h"/>
                                          </p:val>
                                        </p:tav>
                                        <p:tav tm="100000">
                                          <p:val>
                                            <p:strVal val="#ppt_h"/>
                                          </p:val>
                                        </p:tav>
                                      </p:tavLst>
                                    </p:anim>
                                    <p:animEffect transition="in" filter="fade">
                                      <p:cBhvr>
                                        <p:cTn id="47" dur="1000"/>
                                        <p:tgtEl>
                                          <p:spTgt spid="17">
                                            <p:txEl>
                                              <p:pRg st="0" end="0"/>
                                            </p:txEl>
                                          </p:spTgt>
                                        </p:tgtEl>
                                      </p:cBhvr>
                                    </p:animEffect>
                                  </p:childTnLst>
                                </p:cTn>
                              </p:par>
                              <p:par>
                                <p:cTn id="48" presetID="55" presetClass="entr" presetSubtype="0" fill="hold" grpId="1" nodeType="withEffect">
                                  <p:stCondLst>
                                    <p:cond delay="0"/>
                                  </p:stCondLst>
                                  <p:childTnLst>
                                    <p:set>
                                      <p:cBhvr>
                                        <p:cTn id="49" dur="1" fill="hold">
                                          <p:stCondLst>
                                            <p:cond delay="0"/>
                                          </p:stCondLst>
                                        </p:cTn>
                                        <p:tgtEl>
                                          <p:spTgt spid="18"/>
                                        </p:tgtEl>
                                        <p:attrNameLst>
                                          <p:attrName>style.visibility</p:attrName>
                                        </p:attrNameLst>
                                      </p:cBhvr>
                                      <p:to>
                                        <p:strVal val="visible"/>
                                      </p:to>
                                    </p:set>
                                    <p:anim calcmode="lin" valueType="num">
                                      <p:cBhvr>
                                        <p:cTn id="50" dur="1000" fill="hold"/>
                                        <p:tgtEl>
                                          <p:spTgt spid="18"/>
                                        </p:tgtEl>
                                        <p:attrNameLst>
                                          <p:attrName>ppt_w</p:attrName>
                                        </p:attrNameLst>
                                      </p:cBhvr>
                                      <p:tavLst>
                                        <p:tav tm="0">
                                          <p:val>
                                            <p:strVal val="#ppt_w*0.70"/>
                                          </p:val>
                                        </p:tav>
                                        <p:tav tm="100000">
                                          <p:val>
                                            <p:strVal val="#ppt_w"/>
                                          </p:val>
                                        </p:tav>
                                      </p:tavLst>
                                    </p:anim>
                                    <p:anim calcmode="lin" valueType="num">
                                      <p:cBhvr>
                                        <p:cTn id="51" dur="1000" fill="hold"/>
                                        <p:tgtEl>
                                          <p:spTgt spid="18"/>
                                        </p:tgtEl>
                                        <p:attrNameLst>
                                          <p:attrName>ppt_h</p:attrName>
                                        </p:attrNameLst>
                                      </p:cBhvr>
                                      <p:tavLst>
                                        <p:tav tm="0">
                                          <p:val>
                                            <p:strVal val="#ppt_h"/>
                                          </p:val>
                                        </p:tav>
                                        <p:tav tm="100000">
                                          <p:val>
                                            <p:strVal val="#ppt_h"/>
                                          </p:val>
                                        </p:tav>
                                      </p:tavLst>
                                    </p:anim>
                                    <p:animEffect transition="in" filter="fade">
                                      <p:cBhvr>
                                        <p:cTn id="52" dur="1000"/>
                                        <p:tgtEl>
                                          <p:spTgt spid="18"/>
                                        </p:tgtEl>
                                      </p:cBhvr>
                                    </p:animEffect>
                                  </p:childTnLst>
                                </p:cTn>
                              </p:par>
                              <p:par>
                                <p:cTn id="53" presetID="55" presetClass="entr" presetSubtype="0" fill="hold" grpId="0" nodeType="withEffect">
                                  <p:stCondLst>
                                    <p:cond delay="0"/>
                                  </p:stCondLst>
                                  <p:childTnLst>
                                    <p:set>
                                      <p:cBhvr>
                                        <p:cTn id="54" dur="1" fill="hold">
                                          <p:stCondLst>
                                            <p:cond delay="0"/>
                                          </p:stCondLst>
                                        </p:cTn>
                                        <p:tgtEl>
                                          <p:spTgt spid="19"/>
                                        </p:tgtEl>
                                        <p:attrNameLst>
                                          <p:attrName>style.visibility</p:attrName>
                                        </p:attrNameLst>
                                      </p:cBhvr>
                                      <p:to>
                                        <p:strVal val="visible"/>
                                      </p:to>
                                    </p:set>
                                    <p:anim calcmode="lin" valueType="num">
                                      <p:cBhvr>
                                        <p:cTn id="55" dur="1000" fill="hold"/>
                                        <p:tgtEl>
                                          <p:spTgt spid="19"/>
                                        </p:tgtEl>
                                        <p:attrNameLst>
                                          <p:attrName>ppt_w</p:attrName>
                                        </p:attrNameLst>
                                      </p:cBhvr>
                                      <p:tavLst>
                                        <p:tav tm="0">
                                          <p:val>
                                            <p:strVal val="#ppt_w*0.70"/>
                                          </p:val>
                                        </p:tav>
                                        <p:tav tm="100000">
                                          <p:val>
                                            <p:strVal val="#ppt_w"/>
                                          </p:val>
                                        </p:tav>
                                      </p:tavLst>
                                    </p:anim>
                                    <p:anim calcmode="lin" valueType="num">
                                      <p:cBhvr>
                                        <p:cTn id="56" dur="1000" fill="hold"/>
                                        <p:tgtEl>
                                          <p:spTgt spid="19"/>
                                        </p:tgtEl>
                                        <p:attrNameLst>
                                          <p:attrName>ppt_h</p:attrName>
                                        </p:attrNameLst>
                                      </p:cBhvr>
                                      <p:tavLst>
                                        <p:tav tm="0">
                                          <p:val>
                                            <p:strVal val="#ppt_h"/>
                                          </p:val>
                                        </p:tav>
                                        <p:tav tm="100000">
                                          <p:val>
                                            <p:strVal val="#ppt_h"/>
                                          </p:val>
                                        </p:tav>
                                      </p:tavLst>
                                    </p:anim>
                                    <p:animEffect transition="in" filter="fade">
                                      <p:cBhvr>
                                        <p:cTn id="57" dur="1000"/>
                                        <p:tgtEl>
                                          <p:spTgt spid="19"/>
                                        </p:tgtEl>
                                      </p:cBhvr>
                                    </p:animEffect>
                                  </p:childTnLst>
                                </p:cTn>
                              </p:par>
                              <p:par>
                                <p:cTn id="58" presetID="55" presetClass="entr" presetSubtype="0" fill="hold" grpId="0" nodeType="withEffect">
                                  <p:stCondLst>
                                    <p:cond delay="0"/>
                                  </p:stCondLst>
                                  <p:childTnLst>
                                    <p:set>
                                      <p:cBhvr>
                                        <p:cTn id="59" dur="1" fill="hold">
                                          <p:stCondLst>
                                            <p:cond delay="0"/>
                                          </p:stCondLst>
                                        </p:cTn>
                                        <p:tgtEl>
                                          <p:spTgt spid="20"/>
                                        </p:tgtEl>
                                        <p:attrNameLst>
                                          <p:attrName>style.visibility</p:attrName>
                                        </p:attrNameLst>
                                      </p:cBhvr>
                                      <p:to>
                                        <p:strVal val="visible"/>
                                      </p:to>
                                    </p:set>
                                    <p:anim calcmode="lin" valueType="num">
                                      <p:cBhvr>
                                        <p:cTn id="60" dur="1000" fill="hold"/>
                                        <p:tgtEl>
                                          <p:spTgt spid="20"/>
                                        </p:tgtEl>
                                        <p:attrNameLst>
                                          <p:attrName>ppt_w</p:attrName>
                                        </p:attrNameLst>
                                      </p:cBhvr>
                                      <p:tavLst>
                                        <p:tav tm="0">
                                          <p:val>
                                            <p:strVal val="#ppt_w*0.70"/>
                                          </p:val>
                                        </p:tav>
                                        <p:tav tm="100000">
                                          <p:val>
                                            <p:strVal val="#ppt_w"/>
                                          </p:val>
                                        </p:tav>
                                      </p:tavLst>
                                    </p:anim>
                                    <p:anim calcmode="lin" valueType="num">
                                      <p:cBhvr>
                                        <p:cTn id="61" dur="1000" fill="hold"/>
                                        <p:tgtEl>
                                          <p:spTgt spid="20"/>
                                        </p:tgtEl>
                                        <p:attrNameLst>
                                          <p:attrName>ppt_h</p:attrName>
                                        </p:attrNameLst>
                                      </p:cBhvr>
                                      <p:tavLst>
                                        <p:tav tm="0">
                                          <p:val>
                                            <p:strVal val="#ppt_h"/>
                                          </p:val>
                                        </p:tav>
                                        <p:tav tm="100000">
                                          <p:val>
                                            <p:strVal val="#ppt_h"/>
                                          </p:val>
                                        </p:tav>
                                      </p:tavLst>
                                    </p:anim>
                                    <p:animEffect transition="in" filter="fade">
                                      <p:cBhvr>
                                        <p:cTn id="62" dur="1000"/>
                                        <p:tgtEl>
                                          <p:spTgt spid="20"/>
                                        </p:tgtEl>
                                      </p:cBhvr>
                                    </p:animEffect>
                                  </p:childTnLst>
                                </p:cTn>
                              </p:par>
                              <p:par>
                                <p:cTn id="63" presetID="55" presetClass="entr" presetSubtype="0" fill="hold" grpId="0" nodeType="withEffect">
                                  <p:stCondLst>
                                    <p:cond delay="0"/>
                                  </p:stCondLst>
                                  <p:childTnLst>
                                    <p:set>
                                      <p:cBhvr>
                                        <p:cTn id="64" dur="1" fill="hold">
                                          <p:stCondLst>
                                            <p:cond delay="0"/>
                                          </p:stCondLst>
                                        </p:cTn>
                                        <p:tgtEl>
                                          <p:spTgt spid="21"/>
                                        </p:tgtEl>
                                        <p:attrNameLst>
                                          <p:attrName>style.visibility</p:attrName>
                                        </p:attrNameLst>
                                      </p:cBhvr>
                                      <p:to>
                                        <p:strVal val="visible"/>
                                      </p:to>
                                    </p:set>
                                    <p:anim calcmode="lin" valueType="num">
                                      <p:cBhvr>
                                        <p:cTn id="65" dur="1000" fill="hold"/>
                                        <p:tgtEl>
                                          <p:spTgt spid="21"/>
                                        </p:tgtEl>
                                        <p:attrNameLst>
                                          <p:attrName>ppt_w</p:attrName>
                                        </p:attrNameLst>
                                      </p:cBhvr>
                                      <p:tavLst>
                                        <p:tav tm="0">
                                          <p:val>
                                            <p:strVal val="#ppt_w*0.70"/>
                                          </p:val>
                                        </p:tav>
                                        <p:tav tm="100000">
                                          <p:val>
                                            <p:strVal val="#ppt_w"/>
                                          </p:val>
                                        </p:tav>
                                      </p:tavLst>
                                    </p:anim>
                                    <p:anim calcmode="lin" valueType="num">
                                      <p:cBhvr>
                                        <p:cTn id="66" dur="1000" fill="hold"/>
                                        <p:tgtEl>
                                          <p:spTgt spid="21"/>
                                        </p:tgtEl>
                                        <p:attrNameLst>
                                          <p:attrName>ppt_h</p:attrName>
                                        </p:attrNameLst>
                                      </p:cBhvr>
                                      <p:tavLst>
                                        <p:tav tm="0">
                                          <p:val>
                                            <p:strVal val="#ppt_h"/>
                                          </p:val>
                                        </p:tav>
                                        <p:tav tm="100000">
                                          <p:val>
                                            <p:strVal val="#ppt_h"/>
                                          </p:val>
                                        </p:tav>
                                      </p:tavLst>
                                    </p:anim>
                                    <p:animEffect transition="in" filter="fade">
                                      <p:cBhvr>
                                        <p:cTn id="67" dur="1000"/>
                                        <p:tgtEl>
                                          <p:spTgt spid="21"/>
                                        </p:tgtEl>
                                      </p:cBhvr>
                                    </p:animEffect>
                                  </p:childTnLst>
                                </p:cTn>
                              </p:par>
                              <p:par>
                                <p:cTn id="68" presetID="55" presetClass="entr" presetSubtype="0" fill="hold" grpId="0" nodeType="withEffect">
                                  <p:stCondLst>
                                    <p:cond delay="0"/>
                                  </p:stCondLst>
                                  <p:childTnLst>
                                    <p:set>
                                      <p:cBhvr>
                                        <p:cTn id="69" dur="1" fill="hold">
                                          <p:stCondLst>
                                            <p:cond delay="0"/>
                                          </p:stCondLst>
                                        </p:cTn>
                                        <p:tgtEl>
                                          <p:spTgt spid="22"/>
                                        </p:tgtEl>
                                        <p:attrNameLst>
                                          <p:attrName>style.visibility</p:attrName>
                                        </p:attrNameLst>
                                      </p:cBhvr>
                                      <p:to>
                                        <p:strVal val="visible"/>
                                      </p:to>
                                    </p:set>
                                    <p:anim calcmode="lin" valueType="num">
                                      <p:cBhvr>
                                        <p:cTn id="70" dur="1000" fill="hold"/>
                                        <p:tgtEl>
                                          <p:spTgt spid="22"/>
                                        </p:tgtEl>
                                        <p:attrNameLst>
                                          <p:attrName>ppt_w</p:attrName>
                                        </p:attrNameLst>
                                      </p:cBhvr>
                                      <p:tavLst>
                                        <p:tav tm="0">
                                          <p:val>
                                            <p:strVal val="#ppt_w*0.70"/>
                                          </p:val>
                                        </p:tav>
                                        <p:tav tm="100000">
                                          <p:val>
                                            <p:strVal val="#ppt_w"/>
                                          </p:val>
                                        </p:tav>
                                      </p:tavLst>
                                    </p:anim>
                                    <p:anim calcmode="lin" valueType="num">
                                      <p:cBhvr>
                                        <p:cTn id="71" dur="1000" fill="hold"/>
                                        <p:tgtEl>
                                          <p:spTgt spid="22"/>
                                        </p:tgtEl>
                                        <p:attrNameLst>
                                          <p:attrName>ppt_h</p:attrName>
                                        </p:attrNameLst>
                                      </p:cBhvr>
                                      <p:tavLst>
                                        <p:tav tm="0">
                                          <p:val>
                                            <p:strVal val="#ppt_h"/>
                                          </p:val>
                                        </p:tav>
                                        <p:tav tm="100000">
                                          <p:val>
                                            <p:strVal val="#ppt_h"/>
                                          </p:val>
                                        </p:tav>
                                      </p:tavLst>
                                    </p:anim>
                                    <p:animEffect transition="in" filter="fade">
                                      <p:cBhvr>
                                        <p:cTn id="72" dur="1000"/>
                                        <p:tgtEl>
                                          <p:spTgt spid="22"/>
                                        </p:tgtEl>
                                      </p:cBhvr>
                                    </p:animEffect>
                                  </p:childTnLst>
                                </p:cTn>
                              </p:par>
                              <p:par>
                                <p:cTn id="73" presetID="55" presetClass="entr" presetSubtype="0" fill="hold" grpId="0" nodeType="withEffect">
                                  <p:stCondLst>
                                    <p:cond delay="0"/>
                                  </p:stCondLst>
                                  <p:childTnLst>
                                    <p:set>
                                      <p:cBhvr>
                                        <p:cTn id="74" dur="1" fill="hold">
                                          <p:stCondLst>
                                            <p:cond delay="0"/>
                                          </p:stCondLst>
                                        </p:cTn>
                                        <p:tgtEl>
                                          <p:spTgt spid="23"/>
                                        </p:tgtEl>
                                        <p:attrNameLst>
                                          <p:attrName>style.visibility</p:attrName>
                                        </p:attrNameLst>
                                      </p:cBhvr>
                                      <p:to>
                                        <p:strVal val="visible"/>
                                      </p:to>
                                    </p:set>
                                    <p:anim calcmode="lin" valueType="num">
                                      <p:cBhvr>
                                        <p:cTn id="75" dur="1000" fill="hold"/>
                                        <p:tgtEl>
                                          <p:spTgt spid="23"/>
                                        </p:tgtEl>
                                        <p:attrNameLst>
                                          <p:attrName>ppt_w</p:attrName>
                                        </p:attrNameLst>
                                      </p:cBhvr>
                                      <p:tavLst>
                                        <p:tav tm="0">
                                          <p:val>
                                            <p:strVal val="#ppt_w*0.70"/>
                                          </p:val>
                                        </p:tav>
                                        <p:tav tm="100000">
                                          <p:val>
                                            <p:strVal val="#ppt_w"/>
                                          </p:val>
                                        </p:tav>
                                      </p:tavLst>
                                    </p:anim>
                                    <p:anim calcmode="lin" valueType="num">
                                      <p:cBhvr>
                                        <p:cTn id="76" dur="1000" fill="hold"/>
                                        <p:tgtEl>
                                          <p:spTgt spid="23"/>
                                        </p:tgtEl>
                                        <p:attrNameLst>
                                          <p:attrName>ppt_h</p:attrName>
                                        </p:attrNameLst>
                                      </p:cBhvr>
                                      <p:tavLst>
                                        <p:tav tm="0">
                                          <p:val>
                                            <p:strVal val="#ppt_h"/>
                                          </p:val>
                                        </p:tav>
                                        <p:tav tm="100000">
                                          <p:val>
                                            <p:strVal val="#ppt_h"/>
                                          </p:val>
                                        </p:tav>
                                      </p:tavLst>
                                    </p:anim>
                                    <p:animEffect transition="in" filter="fade">
                                      <p:cBhvr>
                                        <p:cTn id="77" dur="1000"/>
                                        <p:tgtEl>
                                          <p:spTgt spid="23"/>
                                        </p:tgtEl>
                                      </p:cBhvr>
                                    </p:animEffect>
                                  </p:childTnLst>
                                </p:cTn>
                              </p:par>
                              <p:par>
                                <p:cTn id="78" presetID="55" presetClass="entr" presetSubtype="0" fill="hold" grpId="0" nodeType="withEffect">
                                  <p:stCondLst>
                                    <p:cond delay="0"/>
                                  </p:stCondLst>
                                  <p:childTnLst>
                                    <p:set>
                                      <p:cBhvr>
                                        <p:cTn id="79" dur="1" fill="hold">
                                          <p:stCondLst>
                                            <p:cond delay="0"/>
                                          </p:stCondLst>
                                        </p:cTn>
                                        <p:tgtEl>
                                          <p:spTgt spid="24"/>
                                        </p:tgtEl>
                                        <p:attrNameLst>
                                          <p:attrName>style.visibility</p:attrName>
                                        </p:attrNameLst>
                                      </p:cBhvr>
                                      <p:to>
                                        <p:strVal val="visible"/>
                                      </p:to>
                                    </p:set>
                                    <p:anim calcmode="lin" valueType="num">
                                      <p:cBhvr>
                                        <p:cTn id="80" dur="1000" fill="hold"/>
                                        <p:tgtEl>
                                          <p:spTgt spid="24"/>
                                        </p:tgtEl>
                                        <p:attrNameLst>
                                          <p:attrName>ppt_w</p:attrName>
                                        </p:attrNameLst>
                                      </p:cBhvr>
                                      <p:tavLst>
                                        <p:tav tm="0">
                                          <p:val>
                                            <p:strVal val="#ppt_w*0.70"/>
                                          </p:val>
                                        </p:tav>
                                        <p:tav tm="100000">
                                          <p:val>
                                            <p:strVal val="#ppt_w"/>
                                          </p:val>
                                        </p:tav>
                                      </p:tavLst>
                                    </p:anim>
                                    <p:anim calcmode="lin" valueType="num">
                                      <p:cBhvr>
                                        <p:cTn id="81" dur="1000" fill="hold"/>
                                        <p:tgtEl>
                                          <p:spTgt spid="24"/>
                                        </p:tgtEl>
                                        <p:attrNameLst>
                                          <p:attrName>ppt_h</p:attrName>
                                        </p:attrNameLst>
                                      </p:cBhvr>
                                      <p:tavLst>
                                        <p:tav tm="0">
                                          <p:val>
                                            <p:strVal val="#ppt_h"/>
                                          </p:val>
                                        </p:tav>
                                        <p:tav tm="100000">
                                          <p:val>
                                            <p:strVal val="#ppt_h"/>
                                          </p:val>
                                        </p:tav>
                                      </p:tavLst>
                                    </p:anim>
                                    <p:animEffect transition="in" filter="fade">
                                      <p:cBhvr>
                                        <p:cTn id="82" dur="1000"/>
                                        <p:tgtEl>
                                          <p:spTgt spid="24"/>
                                        </p:tgtEl>
                                      </p:cBhvr>
                                    </p:animEffect>
                                  </p:childTnLst>
                                </p:cTn>
                              </p:par>
                            </p:childTnLst>
                          </p:cTn>
                        </p:par>
                        <p:par>
                          <p:cTn id="83" fill="hold" nodeType="afterGroup">
                            <p:stCondLst>
                              <p:cond delay="1000"/>
                            </p:stCondLst>
                            <p:childTnLst>
                              <p:par>
                                <p:cTn id="84" presetID="55" presetClass="entr" presetSubtype="0" fill="hold" grpId="0" nodeType="afterEffect">
                                  <p:stCondLst>
                                    <p:cond delay="0"/>
                                  </p:stCondLst>
                                  <p:childTnLst>
                                    <p:set>
                                      <p:cBhvr>
                                        <p:cTn id="85" dur="1" fill="hold">
                                          <p:stCondLst>
                                            <p:cond delay="0"/>
                                          </p:stCondLst>
                                        </p:cTn>
                                        <p:tgtEl>
                                          <p:spTgt spid="5"/>
                                        </p:tgtEl>
                                        <p:attrNameLst>
                                          <p:attrName>style.visibility</p:attrName>
                                        </p:attrNameLst>
                                      </p:cBhvr>
                                      <p:to>
                                        <p:strVal val="visible"/>
                                      </p:to>
                                    </p:set>
                                    <p:anim calcmode="lin" valueType="num">
                                      <p:cBhvr>
                                        <p:cTn id="86" dur="1000" fill="hold"/>
                                        <p:tgtEl>
                                          <p:spTgt spid="5"/>
                                        </p:tgtEl>
                                        <p:attrNameLst>
                                          <p:attrName>ppt_w</p:attrName>
                                        </p:attrNameLst>
                                      </p:cBhvr>
                                      <p:tavLst>
                                        <p:tav tm="0">
                                          <p:val>
                                            <p:strVal val="#ppt_w*0.70"/>
                                          </p:val>
                                        </p:tav>
                                        <p:tav tm="100000">
                                          <p:val>
                                            <p:strVal val="#ppt_w"/>
                                          </p:val>
                                        </p:tav>
                                      </p:tavLst>
                                    </p:anim>
                                    <p:anim calcmode="lin" valueType="num">
                                      <p:cBhvr>
                                        <p:cTn id="87" dur="1000" fill="hold"/>
                                        <p:tgtEl>
                                          <p:spTgt spid="5"/>
                                        </p:tgtEl>
                                        <p:attrNameLst>
                                          <p:attrName>ppt_h</p:attrName>
                                        </p:attrNameLst>
                                      </p:cBhvr>
                                      <p:tavLst>
                                        <p:tav tm="0">
                                          <p:val>
                                            <p:strVal val="#ppt_h"/>
                                          </p:val>
                                        </p:tav>
                                        <p:tav tm="100000">
                                          <p:val>
                                            <p:strVal val="#ppt_h"/>
                                          </p:val>
                                        </p:tav>
                                      </p:tavLst>
                                    </p:anim>
                                    <p:animEffect transition="in" filter="fade">
                                      <p:cBhvr>
                                        <p:cTn id="88" dur="1000"/>
                                        <p:tgtEl>
                                          <p:spTgt spid="5"/>
                                        </p:tgtEl>
                                      </p:cBhvr>
                                    </p:animEffect>
                                  </p:childTnLst>
                                </p:cTn>
                              </p:par>
                              <p:par>
                                <p:cTn id="89" presetID="55" presetClass="entr" presetSubtype="0" fill="hold" grpId="0" nodeType="withEffect">
                                  <p:stCondLst>
                                    <p:cond delay="0"/>
                                  </p:stCondLst>
                                  <p:childTnLst>
                                    <p:set>
                                      <p:cBhvr>
                                        <p:cTn id="90" dur="1" fill="hold">
                                          <p:stCondLst>
                                            <p:cond delay="0"/>
                                          </p:stCondLst>
                                        </p:cTn>
                                        <p:tgtEl>
                                          <p:spTgt spid="6"/>
                                        </p:tgtEl>
                                        <p:attrNameLst>
                                          <p:attrName>style.visibility</p:attrName>
                                        </p:attrNameLst>
                                      </p:cBhvr>
                                      <p:to>
                                        <p:strVal val="visible"/>
                                      </p:to>
                                    </p:set>
                                    <p:anim calcmode="lin" valueType="num">
                                      <p:cBhvr>
                                        <p:cTn id="91" dur="1000" fill="hold"/>
                                        <p:tgtEl>
                                          <p:spTgt spid="6"/>
                                        </p:tgtEl>
                                        <p:attrNameLst>
                                          <p:attrName>ppt_w</p:attrName>
                                        </p:attrNameLst>
                                      </p:cBhvr>
                                      <p:tavLst>
                                        <p:tav tm="0">
                                          <p:val>
                                            <p:strVal val="#ppt_w*0.70"/>
                                          </p:val>
                                        </p:tav>
                                        <p:tav tm="100000">
                                          <p:val>
                                            <p:strVal val="#ppt_w"/>
                                          </p:val>
                                        </p:tav>
                                      </p:tavLst>
                                    </p:anim>
                                    <p:anim calcmode="lin" valueType="num">
                                      <p:cBhvr>
                                        <p:cTn id="92" dur="1000" fill="hold"/>
                                        <p:tgtEl>
                                          <p:spTgt spid="6"/>
                                        </p:tgtEl>
                                        <p:attrNameLst>
                                          <p:attrName>ppt_h</p:attrName>
                                        </p:attrNameLst>
                                      </p:cBhvr>
                                      <p:tavLst>
                                        <p:tav tm="0">
                                          <p:val>
                                            <p:strVal val="#ppt_h"/>
                                          </p:val>
                                        </p:tav>
                                        <p:tav tm="100000">
                                          <p:val>
                                            <p:strVal val="#ppt_h"/>
                                          </p:val>
                                        </p:tav>
                                      </p:tavLst>
                                    </p:anim>
                                    <p:animEffect transition="in" filter="fade">
                                      <p:cBhvr>
                                        <p:cTn id="93" dur="1000"/>
                                        <p:tgtEl>
                                          <p:spTgt spid="6"/>
                                        </p:tgtEl>
                                      </p:cBhvr>
                                    </p:animEffect>
                                  </p:childTnLst>
                                </p:cTn>
                              </p:par>
                              <p:par>
                                <p:cTn id="94" presetID="55" presetClass="entr" presetSubtype="0" fill="hold" grpId="0" nodeType="withEffect">
                                  <p:stCondLst>
                                    <p:cond delay="0"/>
                                  </p:stCondLst>
                                  <p:childTnLst>
                                    <p:set>
                                      <p:cBhvr>
                                        <p:cTn id="95" dur="1" fill="hold">
                                          <p:stCondLst>
                                            <p:cond delay="0"/>
                                          </p:stCondLst>
                                        </p:cTn>
                                        <p:tgtEl>
                                          <p:spTgt spid="7"/>
                                        </p:tgtEl>
                                        <p:attrNameLst>
                                          <p:attrName>style.visibility</p:attrName>
                                        </p:attrNameLst>
                                      </p:cBhvr>
                                      <p:to>
                                        <p:strVal val="visible"/>
                                      </p:to>
                                    </p:set>
                                    <p:anim calcmode="lin" valueType="num">
                                      <p:cBhvr>
                                        <p:cTn id="96" dur="1000" fill="hold"/>
                                        <p:tgtEl>
                                          <p:spTgt spid="7"/>
                                        </p:tgtEl>
                                        <p:attrNameLst>
                                          <p:attrName>ppt_w</p:attrName>
                                        </p:attrNameLst>
                                      </p:cBhvr>
                                      <p:tavLst>
                                        <p:tav tm="0">
                                          <p:val>
                                            <p:strVal val="#ppt_w*0.70"/>
                                          </p:val>
                                        </p:tav>
                                        <p:tav tm="100000">
                                          <p:val>
                                            <p:strVal val="#ppt_w"/>
                                          </p:val>
                                        </p:tav>
                                      </p:tavLst>
                                    </p:anim>
                                    <p:anim calcmode="lin" valueType="num">
                                      <p:cBhvr>
                                        <p:cTn id="97" dur="1000" fill="hold"/>
                                        <p:tgtEl>
                                          <p:spTgt spid="7"/>
                                        </p:tgtEl>
                                        <p:attrNameLst>
                                          <p:attrName>ppt_h</p:attrName>
                                        </p:attrNameLst>
                                      </p:cBhvr>
                                      <p:tavLst>
                                        <p:tav tm="0">
                                          <p:val>
                                            <p:strVal val="#ppt_h"/>
                                          </p:val>
                                        </p:tav>
                                        <p:tav tm="100000">
                                          <p:val>
                                            <p:strVal val="#ppt_h"/>
                                          </p:val>
                                        </p:tav>
                                      </p:tavLst>
                                    </p:anim>
                                    <p:animEffect transition="in" filter="fade">
                                      <p:cBhvr>
                                        <p:cTn id="98" dur="1000"/>
                                        <p:tgtEl>
                                          <p:spTgt spid="7"/>
                                        </p:tgtEl>
                                      </p:cBhvr>
                                    </p:animEffect>
                                  </p:childTnLst>
                                </p:cTn>
                              </p:par>
                              <p:par>
                                <p:cTn id="99" presetID="55" presetClass="entr" presetSubtype="0" fill="hold" grpId="0" nodeType="withEffect">
                                  <p:stCondLst>
                                    <p:cond delay="0"/>
                                  </p:stCondLst>
                                  <p:childTnLst>
                                    <p:set>
                                      <p:cBhvr>
                                        <p:cTn id="100" dur="1" fill="hold">
                                          <p:stCondLst>
                                            <p:cond delay="0"/>
                                          </p:stCondLst>
                                        </p:cTn>
                                        <p:tgtEl>
                                          <p:spTgt spid="8"/>
                                        </p:tgtEl>
                                        <p:attrNameLst>
                                          <p:attrName>style.visibility</p:attrName>
                                        </p:attrNameLst>
                                      </p:cBhvr>
                                      <p:to>
                                        <p:strVal val="visible"/>
                                      </p:to>
                                    </p:set>
                                    <p:anim calcmode="lin" valueType="num">
                                      <p:cBhvr>
                                        <p:cTn id="101" dur="1000" fill="hold"/>
                                        <p:tgtEl>
                                          <p:spTgt spid="8"/>
                                        </p:tgtEl>
                                        <p:attrNameLst>
                                          <p:attrName>ppt_w</p:attrName>
                                        </p:attrNameLst>
                                      </p:cBhvr>
                                      <p:tavLst>
                                        <p:tav tm="0">
                                          <p:val>
                                            <p:strVal val="#ppt_w*0.70"/>
                                          </p:val>
                                        </p:tav>
                                        <p:tav tm="100000">
                                          <p:val>
                                            <p:strVal val="#ppt_w"/>
                                          </p:val>
                                        </p:tav>
                                      </p:tavLst>
                                    </p:anim>
                                    <p:anim calcmode="lin" valueType="num">
                                      <p:cBhvr>
                                        <p:cTn id="102" dur="1000" fill="hold"/>
                                        <p:tgtEl>
                                          <p:spTgt spid="8"/>
                                        </p:tgtEl>
                                        <p:attrNameLst>
                                          <p:attrName>ppt_h</p:attrName>
                                        </p:attrNameLst>
                                      </p:cBhvr>
                                      <p:tavLst>
                                        <p:tav tm="0">
                                          <p:val>
                                            <p:strVal val="#ppt_h"/>
                                          </p:val>
                                        </p:tav>
                                        <p:tav tm="100000">
                                          <p:val>
                                            <p:strVal val="#ppt_h"/>
                                          </p:val>
                                        </p:tav>
                                      </p:tavLst>
                                    </p:anim>
                                    <p:animEffect transition="in" filter="fade">
                                      <p:cBhvr>
                                        <p:cTn id="103" dur="1000"/>
                                        <p:tgtEl>
                                          <p:spTgt spid="8"/>
                                        </p:tgtEl>
                                      </p:cBhvr>
                                    </p:animEffect>
                                  </p:childTnLst>
                                </p:cTn>
                              </p:par>
                            </p:childTnLst>
                          </p:cTn>
                        </p:par>
                      </p:childTnLst>
                    </p:cTn>
                  </p:par>
                  <p:par>
                    <p:cTn id="104" fill="hold" nodeType="clickPar">
                      <p:stCondLst>
                        <p:cond delay="indefinite"/>
                      </p:stCondLst>
                      <p:childTnLst>
                        <p:par>
                          <p:cTn id="105" fill="hold" nodeType="withGroup">
                            <p:stCondLst>
                              <p:cond delay="0"/>
                            </p:stCondLst>
                            <p:childTnLst>
                              <p:par>
                                <p:cTn id="106" presetID="0" presetClass="path" presetSubtype="0" accel="50000" decel="50000" fill="hold" grpId="0" nodeType="clickEffect">
                                  <p:stCondLst>
                                    <p:cond delay="0"/>
                                  </p:stCondLst>
                                  <p:childTnLst>
                                    <p:animMotion origin="layout" path="M -2.5E-6 -4.81481E-6 L 0.2915 0.38635 " pathEditMode="fixed" rAng="0" ptsTypes="AA">
                                      <p:cBhvr>
                                        <p:cTn id="107" dur="2000" fill="hold"/>
                                        <p:tgtEl>
                                          <p:spTgt spid="9"/>
                                        </p:tgtEl>
                                        <p:attrNameLst>
                                          <p:attrName>ppt_x</p:attrName>
                                          <p:attrName>ppt_y</p:attrName>
                                        </p:attrNameLst>
                                      </p:cBhvr>
                                      <p:rCtr x="14566" y="19306"/>
                                    </p:animMotion>
                                  </p:childTnLst>
                                </p:cTn>
                              </p:par>
                            </p:childTnLst>
                          </p:cTn>
                        </p:par>
                      </p:childTnLst>
                    </p:cTn>
                  </p:par>
                  <p:par>
                    <p:cTn id="108" fill="hold" nodeType="clickPar">
                      <p:stCondLst>
                        <p:cond delay="indefinite"/>
                      </p:stCondLst>
                      <p:childTnLst>
                        <p:par>
                          <p:cTn id="109" fill="hold" nodeType="withGroup">
                            <p:stCondLst>
                              <p:cond delay="0"/>
                            </p:stCondLst>
                            <p:childTnLst>
                              <p:par>
                                <p:cTn id="110" presetID="0" presetClass="path" presetSubtype="0" accel="50000" decel="50000" fill="hold" grpId="0" nodeType="clickEffect">
                                  <p:stCondLst>
                                    <p:cond delay="0"/>
                                  </p:stCondLst>
                                  <p:childTnLst>
                                    <p:animMotion origin="layout" path="M 0.05504 0.09237 L 0.17327 0.50186 " pathEditMode="fixed" rAng="0" ptsTypes="AA">
                                      <p:cBhvr>
                                        <p:cTn id="111" dur="2000" fill="hold"/>
                                        <p:tgtEl>
                                          <p:spTgt spid="10"/>
                                        </p:tgtEl>
                                        <p:attrNameLst>
                                          <p:attrName>ppt_x</p:attrName>
                                          <p:attrName>ppt_y</p:attrName>
                                        </p:attrNameLst>
                                      </p:cBhvr>
                                      <p:rCtr x="5903" y="20463"/>
                                    </p:animMotion>
                                  </p:childTnLst>
                                </p:cTn>
                              </p:par>
                            </p:childTnLst>
                          </p:cTn>
                        </p:par>
                      </p:childTnLst>
                    </p:cTn>
                  </p:par>
                  <p:par>
                    <p:cTn id="112" fill="hold" nodeType="clickPar">
                      <p:stCondLst>
                        <p:cond delay="indefinite"/>
                      </p:stCondLst>
                      <p:childTnLst>
                        <p:par>
                          <p:cTn id="113" fill="hold" nodeType="withGroup">
                            <p:stCondLst>
                              <p:cond delay="0"/>
                            </p:stCondLst>
                            <p:childTnLst>
                              <p:par>
                                <p:cTn id="114" presetID="0" presetClass="path" presetSubtype="0" accel="50000" decel="50000" fill="hold" grpId="0" nodeType="clickEffect">
                                  <p:stCondLst>
                                    <p:cond delay="0"/>
                                  </p:stCondLst>
                                  <p:childTnLst>
                                    <p:animMotion origin="layout" path="M -1.66667E-6 -0.00208 L 0.2757 0.2794 " pathEditMode="fixed" rAng="0" ptsTypes="AA">
                                      <p:cBhvr>
                                        <p:cTn id="115" dur="2000" fill="hold"/>
                                        <p:tgtEl>
                                          <p:spTgt spid="11"/>
                                        </p:tgtEl>
                                        <p:attrNameLst>
                                          <p:attrName>ppt_x</p:attrName>
                                          <p:attrName>ppt_y</p:attrName>
                                        </p:attrNameLst>
                                      </p:cBhvr>
                                      <p:rCtr x="13785" y="14074"/>
                                    </p:animMotion>
                                  </p:childTnLst>
                                </p:cTn>
                              </p:par>
                            </p:childTnLst>
                          </p:cTn>
                        </p:par>
                      </p:childTnLst>
                    </p:cTn>
                  </p:par>
                  <p:par>
                    <p:cTn id="116" fill="hold" nodeType="clickPar">
                      <p:stCondLst>
                        <p:cond delay="indefinite"/>
                      </p:stCondLst>
                      <p:childTnLst>
                        <p:par>
                          <p:cTn id="117" fill="hold" nodeType="withGroup">
                            <p:stCondLst>
                              <p:cond delay="0"/>
                            </p:stCondLst>
                            <p:childTnLst>
                              <p:par>
                                <p:cTn id="118" presetID="0" presetClass="path" presetSubtype="0" accel="50000" decel="50000" fill="hold" grpId="0" nodeType="clickEffect">
                                  <p:stCondLst>
                                    <p:cond delay="0"/>
                                  </p:stCondLst>
                                  <p:childTnLst>
                                    <p:animMotion origin="layout" path="M 0.01563 -0.00208 L -0.12605 0.38635 " pathEditMode="fixed" rAng="0" ptsTypes="AA">
                                      <p:cBhvr>
                                        <p:cTn id="119" dur="2000" fill="hold"/>
                                        <p:tgtEl>
                                          <p:spTgt spid="13"/>
                                        </p:tgtEl>
                                        <p:attrNameLst>
                                          <p:attrName>ppt_x</p:attrName>
                                          <p:attrName>ppt_y</p:attrName>
                                        </p:attrNameLst>
                                      </p:cBhvr>
                                      <p:rCtr x="-7083" y="19421"/>
                                    </p:animMotion>
                                  </p:childTnLst>
                                </p:cTn>
                              </p:par>
                            </p:childTnLst>
                          </p:cTn>
                        </p:par>
                      </p:childTnLst>
                    </p:cTn>
                  </p:par>
                  <p:par>
                    <p:cTn id="120" fill="hold" nodeType="clickPar">
                      <p:stCondLst>
                        <p:cond delay="indefinite"/>
                      </p:stCondLst>
                      <p:childTnLst>
                        <p:par>
                          <p:cTn id="121" fill="hold" nodeType="withGroup">
                            <p:stCondLst>
                              <p:cond delay="0"/>
                            </p:stCondLst>
                            <p:childTnLst>
                              <p:par>
                                <p:cTn id="122" presetID="0" presetClass="path" presetSubtype="0" accel="50000" decel="50000" fill="hold" grpId="0" nodeType="clickEffect">
                                  <p:stCondLst>
                                    <p:cond delay="0"/>
                                  </p:stCondLst>
                                  <p:childTnLst>
                                    <p:animMotion origin="layout" path="M 0.14167 0.01876 L -0.06302 0.28959 " pathEditMode="fixed" rAng="0" ptsTypes="AA">
                                      <p:cBhvr>
                                        <p:cTn id="123" dur="2000" fill="hold"/>
                                        <p:tgtEl>
                                          <p:spTgt spid="14"/>
                                        </p:tgtEl>
                                        <p:attrNameLst>
                                          <p:attrName>ppt_x</p:attrName>
                                          <p:attrName>ppt_y</p:attrName>
                                        </p:attrNameLst>
                                      </p:cBhvr>
                                      <p:rCtr x="-10243" y="13542"/>
                                    </p:animMotion>
                                  </p:childTnLst>
                                </p:cTn>
                              </p:par>
                            </p:childTnLst>
                          </p:cTn>
                        </p:par>
                      </p:childTnLst>
                    </p:cTn>
                  </p:par>
                  <p:par>
                    <p:cTn id="124" fill="hold" nodeType="clickPar">
                      <p:stCondLst>
                        <p:cond delay="indefinite"/>
                      </p:stCondLst>
                      <p:childTnLst>
                        <p:par>
                          <p:cTn id="125" fill="hold" nodeType="withGroup">
                            <p:stCondLst>
                              <p:cond delay="0"/>
                            </p:stCondLst>
                            <p:childTnLst>
                              <p:par>
                                <p:cTn id="126" presetID="0" presetClass="path" presetSubtype="0" accel="50000" decel="50000" fill="hold" grpId="0" nodeType="clickEffect">
                                  <p:stCondLst>
                                    <p:cond delay="0"/>
                                  </p:stCondLst>
                                  <p:childTnLst>
                                    <p:animMotion origin="layout" path="M 0.00069 0.00834 L -0.05521 0.24167 " pathEditMode="relative" rAng="0" ptsTypes="AA">
                                      <p:cBhvr>
                                        <p:cTn id="127" dur="2000" fill="hold"/>
                                        <p:tgtEl>
                                          <p:spTgt spid="15"/>
                                        </p:tgtEl>
                                        <p:attrNameLst>
                                          <p:attrName>ppt_x</p:attrName>
                                          <p:attrName>ppt_y</p:attrName>
                                        </p:attrNameLst>
                                      </p:cBhvr>
                                      <p:rCtr x="-2795" y="11667"/>
                                    </p:animMotion>
                                  </p:childTnLst>
                                </p:cTn>
                              </p:par>
                            </p:childTnLst>
                          </p:cTn>
                        </p:par>
                      </p:childTnLst>
                    </p:cTn>
                  </p:par>
                  <p:par>
                    <p:cTn id="128" fill="hold" nodeType="clickPar">
                      <p:stCondLst>
                        <p:cond delay="indefinite"/>
                      </p:stCondLst>
                      <p:childTnLst>
                        <p:par>
                          <p:cTn id="129" fill="hold" nodeType="withGroup">
                            <p:stCondLst>
                              <p:cond delay="0"/>
                            </p:stCondLst>
                            <p:childTnLst>
                              <p:par>
                                <p:cTn id="130" presetID="0" presetClass="path" presetSubtype="0" accel="50000" decel="50000" fill="hold" grpId="0" nodeType="clickEffect">
                                  <p:stCondLst>
                                    <p:cond delay="0"/>
                                  </p:stCondLst>
                                  <p:childTnLst>
                                    <p:animMotion origin="layout" path="M 5.55556E-7 -2.59259E-6 L 0.05903 0.52292 " pathEditMode="relative" rAng="0" ptsTypes="AA">
                                      <p:cBhvr>
                                        <p:cTn id="131" dur="2000" fill="hold"/>
                                        <p:tgtEl>
                                          <p:spTgt spid="16"/>
                                        </p:tgtEl>
                                        <p:attrNameLst>
                                          <p:attrName>ppt_x</p:attrName>
                                          <p:attrName>ppt_y</p:attrName>
                                        </p:attrNameLst>
                                      </p:cBhvr>
                                      <p:rCtr x="2951" y="26134"/>
                                    </p:animMotion>
                                  </p:childTnLst>
                                </p:cTn>
                              </p:par>
                            </p:childTnLst>
                          </p:cTn>
                        </p:par>
                      </p:childTnLst>
                    </p:cTn>
                  </p:par>
                  <p:par>
                    <p:cTn id="132" fill="hold" nodeType="clickPar">
                      <p:stCondLst>
                        <p:cond delay="indefinite"/>
                      </p:stCondLst>
                      <p:childTnLst>
                        <p:par>
                          <p:cTn id="133" fill="hold" nodeType="withGroup">
                            <p:stCondLst>
                              <p:cond delay="0"/>
                            </p:stCondLst>
                            <p:childTnLst>
                              <p:par>
                                <p:cTn id="134" presetID="0" presetClass="path" presetSubtype="0" accel="50000" decel="50000" fill="hold" nodeType="clickEffect">
                                  <p:stCondLst>
                                    <p:cond delay="0"/>
                                  </p:stCondLst>
                                  <p:childTnLst>
                                    <p:animMotion origin="layout" path="M 4.16667E-6 -1.11111E-6 L 0.26527 0.30255 " pathEditMode="relative" rAng="0" ptsTypes="AA">
                                      <p:cBhvr>
                                        <p:cTn id="135" dur="2000" fill="hold"/>
                                        <p:tgtEl>
                                          <p:spTgt spid="17">
                                            <p:txEl>
                                              <p:pRg st="0" end="0"/>
                                            </p:txEl>
                                          </p:spTgt>
                                        </p:tgtEl>
                                        <p:attrNameLst>
                                          <p:attrName>ppt_x</p:attrName>
                                          <p:attrName>ppt_y</p:attrName>
                                        </p:attrNameLst>
                                      </p:cBhvr>
                                      <p:rCtr x="13264" y="15116"/>
                                    </p:animMotion>
                                  </p:childTnLst>
                                </p:cTn>
                              </p:par>
                            </p:childTnLst>
                          </p:cTn>
                        </p:par>
                      </p:childTnLst>
                    </p:cTn>
                  </p:par>
                  <p:par>
                    <p:cTn id="136" fill="hold" nodeType="clickPar">
                      <p:stCondLst>
                        <p:cond delay="indefinite"/>
                      </p:stCondLst>
                      <p:childTnLst>
                        <p:par>
                          <p:cTn id="137" fill="hold" nodeType="withGroup">
                            <p:stCondLst>
                              <p:cond delay="0"/>
                            </p:stCondLst>
                            <p:childTnLst>
                              <p:par>
                                <p:cTn id="138" presetID="0" presetClass="path" presetSubtype="0" accel="50000" decel="50000" fill="hold" grpId="0" nodeType="clickEffect">
                                  <p:stCondLst>
                                    <p:cond delay="0"/>
                                  </p:stCondLst>
                                  <p:childTnLst>
                                    <p:animMotion origin="layout" path="M -4.72222E-6 -2.59259E-6 L -0.4401 0.23935 " pathEditMode="relative" rAng="0" ptsTypes="AA">
                                      <p:cBhvr>
                                        <p:cTn id="139" dur="2000" fill="hold"/>
                                        <p:tgtEl>
                                          <p:spTgt spid="18"/>
                                        </p:tgtEl>
                                        <p:attrNameLst>
                                          <p:attrName>ppt_x</p:attrName>
                                          <p:attrName>ppt_y</p:attrName>
                                        </p:attrNameLst>
                                      </p:cBhvr>
                                      <p:rCtr x="-22014" y="11968"/>
                                    </p:animMotion>
                                  </p:childTnLst>
                                </p:cTn>
                              </p:par>
                            </p:childTnLst>
                          </p:cTn>
                        </p:par>
                      </p:childTnLst>
                    </p:cTn>
                  </p:par>
                  <p:par>
                    <p:cTn id="140" fill="hold" nodeType="clickPar">
                      <p:stCondLst>
                        <p:cond delay="indefinite"/>
                      </p:stCondLst>
                      <p:childTnLst>
                        <p:par>
                          <p:cTn id="141" fill="hold" nodeType="withGroup">
                            <p:stCondLst>
                              <p:cond delay="0"/>
                            </p:stCondLst>
                            <p:childTnLst>
                              <p:par>
                                <p:cTn id="142" presetID="0" presetClass="path" presetSubtype="0" accel="50000" decel="50000" fill="hold" grpId="1" nodeType="clickEffect">
                                  <p:stCondLst>
                                    <p:cond delay="0"/>
                                  </p:stCondLst>
                                  <p:childTnLst>
                                    <p:animMotion origin="layout" path="M 0.02361 -0.00208 L -0.38976 0.52084 " pathEditMode="relative" rAng="0" ptsTypes="AA">
                                      <p:cBhvr>
                                        <p:cTn id="143" dur="2000" fill="hold"/>
                                        <p:tgtEl>
                                          <p:spTgt spid="19"/>
                                        </p:tgtEl>
                                        <p:attrNameLst>
                                          <p:attrName>ppt_x</p:attrName>
                                          <p:attrName>ppt_y</p:attrName>
                                        </p:attrNameLst>
                                      </p:cBhvr>
                                      <p:rCtr x="-20677" y="26134"/>
                                    </p:animMotion>
                                  </p:childTnLst>
                                </p:cTn>
                              </p:par>
                            </p:childTnLst>
                          </p:cTn>
                        </p:par>
                      </p:childTnLst>
                    </p:cTn>
                  </p:par>
                  <p:par>
                    <p:cTn id="144" fill="hold" nodeType="clickPar">
                      <p:stCondLst>
                        <p:cond delay="indefinite"/>
                      </p:stCondLst>
                      <p:childTnLst>
                        <p:par>
                          <p:cTn id="145" fill="hold" nodeType="withGroup">
                            <p:stCondLst>
                              <p:cond delay="0"/>
                            </p:stCondLst>
                            <p:childTnLst>
                              <p:par>
                                <p:cTn id="146" presetID="0" presetClass="path" presetSubtype="0" accel="50000" decel="50000" fill="hold" grpId="1" nodeType="clickEffect">
                                  <p:stCondLst>
                                    <p:cond delay="0"/>
                                  </p:stCondLst>
                                  <p:childTnLst>
                                    <p:animMotion origin="layout" path="M -5.55556E-7 2.96296E-6 L 0.21667 0.1449 " pathEditMode="fixed" rAng="0" ptsTypes="AA">
                                      <p:cBhvr>
                                        <p:cTn id="147" dur="2000" fill="hold"/>
                                        <p:tgtEl>
                                          <p:spTgt spid="20"/>
                                        </p:tgtEl>
                                        <p:attrNameLst>
                                          <p:attrName>ppt_x</p:attrName>
                                          <p:attrName>ppt_y</p:attrName>
                                        </p:attrNameLst>
                                      </p:cBhvr>
                                      <p:rCtr x="10833" y="7245"/>
                                    </p:animMotion>
                                  </p:childTnLst>
                                </p:cTn>
                              </p:par>
                            </p:childTnLst>
                          </p:cTn>
                        </p:par>
                      </p:childTnLst>
                    </p:cTn>
                  </p:par>
                  <p:par>
                    <p:cTn id="148" fill="hold" nodeType="clickPar">
                      <p:stCondLst>
                        <p:cond delay="indefinite"/>
                      </p:stCondLst>
                      <p:childTnLst>
                        <p:par>
                          <p:cTn id="149" fill="hold" nodeType="withGroup">
                            <p:stCondLst>
                              <p:cond delay="0"/>
                            </p:stCondLst>
                            <p:childTnLst>
                              <p:par>
                                <p:cTn id="150" presetID="0" presetClass="path" presetSubtype="0" accel="50000" decel="50000" fill="hold" grpId="1" nodeType="clickEffect">
                                  <p:stCondLst>
                                    <p:cond delay="0"/>
                                  </p:stCondLst>
                                  <p:childTnLst>
                                    <p:animMotion origin="layout" path="M 0.07483 0.04004 L 0.23229 0.32361 " pathEditMode="relative" rAng="0" ptsTypes="AA">
                                      <p:cBhvr>
                                        <p:cTn id="151" dur="2000" fill="hold"/>
                                        <p:tgtEl>
                                          <p:spTgt spid="21"/>
                                        </p:tgtEl>
                                        <p:attrNameLst>
                                          <p:attrName>ppt_x</p:attrName>
                                          <p:attrName>ppt_y</p:attrName>
                                        </p:attrNameLst>
                                      </p:cBhvr>
                                      <p:rCtr x="7865" y="14167"/>
                                    </p:animMotion>
                                  </p:childTnLst>
                                </p:cTn>
                              </p:par>
                            </p:childTnLst>
                          </p:cTn>
                        </p:par>
                      </p:childTnLst>
                    </p:cTn>
                  </p:par>
                  <p:par>
                    <p:cTn id="152" fill="hold" nodeType="clickPar">
                      <p:stCondLst>
                        <p:cond delay="indefinite"/>
                      </p:stCondLst>
                      <p:childTnLst>
                        <p:par>
                          <p:cTn id="153" fill="hold" nodeType="withGroup">
                            <p:stCondLst>
                              <p:cond delay="0"/>
                            </p:stCondLst>
                            <p:childTnLst>
                              <p:par>
                                <p:cTn id="154" presetID="0" presetClass="path" presetSubtype="0" accel="50000" decel="50000" fill="hold" grpId="1" nodeType="clickEffect">
                                  <p:stCondLst>
                                    <p:cond delay="0"/>
                                  </p:stCondLst>
                                  <p:childTnLst>
                                    <p:animMotion origin="layout" path="M -0.02205 -0.00209 L 0.34167 0.20578 " pathEditMode="relative" rAng="0" ptsTypes="AA">
                                      <p:cBhvr>
                                        <p:cTn id="155" dur="2000" fill="hold"/>
                                        <p:tgtEl>
                                          <p:spTgt spid="22"/>
                                        </p:tgtEl>
                                        <p:attrNameLst>
                                          <p:attrName>ppt_x</p:attrName>
                                          <p:attrName>ppt_y</p:attrName>
                                        </p:attrNameLst>
                                      </p:cBhvr>
                                      <p:rCtr x="18177" y="10394"/>
                                    </p:animMotion>
                                  </p:childTnLst>
                                </p:cTn>
                              </p:par>
                            </p:childTnLst>
                          </p:cTn>
                        </p:par>
                      </p:childTnLst>
                    </p:cTn>
                  </p:par>
                  <p:par>
                    <p:cTn id="156" fill="hold" nodeType="clickPar">
                      <p:stCondLst>
                        <p:cond delay="indefinite"/>
                      </p:stCondLst>
                      <p:childTnLst>
                        <p:par>
                          <p:cTn id="157" fill="hold" nodeType="withGroup">
                            <p:stCondLst>
                              <p:cond delay="0"/>
                            </p:stCondLst>
                            <p:childTnLst>
                              <p:par>
                                <p:cTn id="158" presetID="0" presetClass="path" presetSubtype="0" accel="50000" decel="50000" fill="hold" grpId="1" nodeType="clickEffect">
                                  <p:stCondLst>
                                    <p:cond delay="0"/>
                                  </p:stCondLst>
                                  <p:childTnLst>
                                    <p:animMotion origin="layout" path="M 0.03664 0.10092 L 0.02882 0.32338 " pathEditMode="relative" rAng="0" ptsTypes="AA">
                                      <p:cBhvr>
                                        <p:cTn id="159" dur="2000" fill="hold"/>
                                        <p:tgtEl>
                                          <p:spTgt spid="23"/>
                                        </p:tgtEl>
                                        <p:attrNameLst>
                                          <p:attrName>ppt_x</p:attrName>
                                          <p:attrName>ppt_y</p:attrName>
                                        </p:attrNameLst>
                                      </p:cBhvr>
                                      <p:rCtr x="-399" y="11111"/>
                                    </p:animMotion>
                                  </p:childTnLst>
                                </p:cTn>
                              </p:par>
                            </p:childTnLst>
                          </p:cTn>
                        </p:par>
                      </p:childTnLst>
                    </p:cTn>
                  </p:par>
                  <p:par>
                    <p:cTn id="160" fill="hold" nodeType="clickPar">
                      <p:stCondLst>
                        <p:cond delay="indefinite"/>
                      </p:stCondLst>
                      <p:childTnLst>
                        <p:par>
                          <p:cTn id="161" fill="hold" nodeType="withGroup">
                            <p:stCondLst>
                              <p:cond delay="0"/>
                            </p:stCondLst>
                            <p:childTnLst>
                              <p:par>
                                <p:cTn id="162" presetID="0" presetClass="path" presetSubtype="0" accel="50000" decel="50000" fill="hold" grpId="1" nodeType="clickEffect">
                                  <p:stCondLst>
                                    <p:cond delay="0"/>
                                  </p:stCondLst>
                                  <p:childTnLst>
                                    <p:animMotion origin="layout" path="M 0.02361 -0.00208 L -0.26649 0.43889 " pathEditMode="relative" rAng="0" ptsTypes="AA">
                                      <p:cBhvr>
                                        <p:cTn id="163" dur="2000" fill="hold"/>
                                        <p:tgtEl>
                                          <p:spTgt spid="24"/>
                                        </p:tgtEl>
                                        <p:attrNameLst>
                                          <p:attrName>ppt_x</p:attrName>
                                          <p:attrName>ppt_y</p:attrName>
                                        </p:attrNameLst>
                                      </p:cBhvr>
                                      <p:rCtr x="-14514" y="22037"/>
                                    </p:animMotion>
                                  </p:childTnLst>
                                </p:cTn>
                              </p:par>
                            </p:childTnLst>
                          </p:cTn>
                        </p:par>
                        <p:par>
                          <p:cTn id="164" fill="hold" nodeType="afterGroup">
                            <p:stCondLst>
                              <p:cond delay="2000"/>
                            </p:stCondLst>
                            <p:childTnLst>
                              <p:par>
                                <p:cTn id="165" presetID="55" presetClass="entr" presetSubtype="0" fill="hold" nodeType="afterEffect">
                                  <p:stCondLst>
                                    <p:cond delay="0"/>
                                  </p:stCondLst>
                                  <p:childTnLst>
                                    <p:set>
                                      <p:cBhvr>
                                        <p:cTn id="166" dur="1" fill="hold">
                                          <p:stCondLst>
                                            <p:cond delay="0"/>
                                          </p:stCondLst>
                                        </p:cTn>
                                        <p:tgtEl>
                                          <p:spTgt spid="30">
                                            <p:txEl>
                                              <p:pRg st="0" end="0"/>
                                            </p:txEl>
                                          </p:spTgt>
                                        </p:tgtEl>
                                        <p:attrNameLst>
                                          <p:attrName>style.visibility</p:attrName>
                                        </p:attrNameLst>
                                      </p:cBhvr>
                                      <p:to>
                                        <p:strVal val="visible"/>
                                      </p:to>
                                    </p:set>
                                    <p:anim calcmode="lin" valueType="num">
                                      <p:cBhvr>
                                        <p:cTn id="167" dur="1000" fill="hold"/>
                                        <p:tgtEl>
                                          <p:spTgt spid="30">
                                            <p:txEl>
                                              <p:pRg st="0" end="0"/>
                                            </p:txEl>
                                          </p:spTgt>
                                        </p:tgtEl>
                                        <p:attrNameLst>
                                          <p:attrName>ppt_w</p:attrName>
                                        </p:attrNameLst>
                                      </p:cBhvr>
                                      <p:tavLst>
                                        <p:tav tm="0">
                                          <p:val>
                                            <p:strVal val="#ppt_w*0.70"/>
                                          </p:val>
                                        </p:tav>
                                        <p:tav tm="100000">
                                          <p:val>
                                            <p:strVal val="#ppt_w"/>
                                          </p:val>
                                        </p:tav>
                                      </p:tavLst>
                                    </p:anim>
                                    <p:anim calcmode="lin" valueType="num">
                                      <p:cBhvr>
                                        <p:cTn id="168" dur="1000" fill="hold"/>
                                        <p:tgtEl>
                                          <p:spTgt spid="30">
                                            <p:txEl>
                                              <p:pRg st="0" end="0"/>
                                            </p:txEl>
                                          </p:spTgt>
                                        </p:tgtEl>
                                        <p:attrNameLst>
                                          <p:attrName>ppt_h</p:attrName>
                                        </p:attrNameLst>
                                      </p:cBhvr>
                                      <p:tavLst>
                                        <p:tav tm="0">
                                          <p:val>
                                            <p:strVal val="#ppt_h"/>
                                          </p:val>
                                        </p:tav>
                                        <p:tav tm="100000">
                                          <p:val>
                                            <p:strVal val="#ppt_h"/>
                                          </p:val>
                                        </p:tav>
                                      </p:tavLst>
                                    </p:anim>
                                    <p:animEffect transition="in" filter="fade">
                                      <p:cBhvr>
                                        <p:cTn id="169" dur="1000"/>
                                        <p:tgtEl>
                                          <p:spTgt spid="30">
                                            <p:txEl>
                                              <p:pRg st="0" end="0"/>
                                            </p:txEl>
                                          </p:spTgt>
                                        </p:tgtEl>
                                      </p:cBhvr>
                                    </p:animEffect>
                                  </p:childTnLst>
                                </p:cTn>
                              </p:par>
                              <p:par>
                                <p:cTn id="170" presetID="55" presetClass="entr" presetSubtype="0" fill="hold" nodeType="withEffect">
                                  <p:stCondLst>
                                    <p:cond delay="0"/>
                                  </p:stCondLst>
                                  <p:childTnLst>
                                    <p:set>
                                      <p:cBhvr>
                                        <p:cTn id="171" dur="1" fill="hold">
                                          <p:stCondLst>
                                            <p:cond delay="0"/>
                                          </p:stCondLst>
                                        </p:cTn>
                                        <p:tgtEl>
                                          <p:spTgt spid="27652"/>
                                        </p:tgtEl>
                                        <p:attrNameLst>
                                          <p:attrName>style.visibility</p:attrName>
                                        </p:attrNameLst>
                                      </p:cBhvr>
                                      <p:to>
                                        <p:strVal val="visible"/>
                                      </p:to>
                                    </p:set>
                                    <p:anim calcmode="lin" valueType="num">
                                      <p:cBhvr>
                                        <p:cTn id="172" dur="1000" fill="hold"/>
                                        <p:tgtEl>
                                          <p:spTgt spid="27652"/>
                                        </p:tgtEl>
                                        <p:attrNameLst>
                                          <p:attrName>ppt_w</p:attrName>
                                        </p:attrNameLst>
                                      </p:cBhvr>
                                      <p:tavLst>
                                        <p:tav tm="0">
                                          <p:val>
                                            <p:strVal val="#ppt_w*0.70"/>
                                          </p:val>
                                        </p:tav>
                                        <p:tav tm="100000">
                                          <p:val>
                                            <p:strVal val="#ppt_w"/>
                                          </p:val>
                                        </p:tav>
                                      </p:tavLst>
                                    </p:anim>
                                    <p:anim calcmode="lin" valueType="num">
                                      <p:cBhvr>
                                        <p:cTn id="173" dur="1000" fill="hold"/>
                                        <p:tgtEl>
                                          <p:spTgt spid="27652"/>
                                        </p:tgtEl>
                                        <p:attrNameLst>
                                          <p:attrName>ppt_h</p:attrName>
                                        </p:attrNameLst>
                                      </p:cBhvr>
                                      <p:tavLst>
                                        <p:tav tm="0">
                                          <p:val>
                                            <p:strVal val="#ppt_h"/>
                                          </p:val>
                                        </p:tav>
                                        <p:tav tm="100000">
                                          <p:val>
                                            <p:strVal val="#ppt_h"/>
                                          </p:val>
                                        </p:tav>
                                      </p:tavLst>
                                    </p:anim>
                                    <p:animEffect transition="in" filter="fade">
                                      <p:cBhvr>
                                        <p:cTn id="174" dur="1000"/>
                                        <p:tgtEl>
                                          <p:spTgt spid="27652"/>
                                        </p:tgtEl>
                                      </p:cBhvr>
                                    </p:animEffect>
                                  </p:childTnLst>
                                </p:cTn>
                              </p:par>
                            </p:childTnLst>
                          </p:cTn>
                        </p:par>
                        <p:par>
                          <p:cTn id="175" fill="hold" nodeType="afterGroup">
                            <p:stCondLst>
                              <p:cond delay="3000"/>
                            </p:stCondLst>
                            <p:childTnLst>
                              <p:par>
                                <p:cTn id="176" presetID="55" presetClass="entr" presetSubtype="0" fill="hold" grpId="0" nodeType="afterEffect">
                                  <p:stCondLst>
                                    <p:cond delay="0"/>
                                  </p:stCondLst>
                                  <p:childTnLst>
                                    <p:set>
                                      <p:cBhvr>
                                        <p:cTn id="177" dur="1" fill="hold">
                                          <p:stCondLst>
                                            <p:cond delay="0"/>
                                          </p:stCondLst>
                                        </p:cTn>
                                        <p:tgtEl>
                                          <p:spTgt spid="31"/>
                                        </p:tgtEl>
                                        <p:attrNameLst>
                                          <p:attrName>style.visibility</p:attrName>
                                        </p:attrNameLst>
                                      </p:cBhvr>
                                      <p:to>
                                        <p:strVal val="visible"/>
                                      </p:to>
                                    </p:set>
                                    <p:anim calcmode="lin" valueType="num">
                                      <p:cBhvr>
                                        <p:cTn id="178" dur="1000" fill="hold"/>
                                        <p:tgtEl>
                                          <p:spTgt spid="31"/>
                                        </p:tgtEl>
                                        <p:attrNameLst>
                                          <p:attrName>ppt_w</p:attrName>
                                        </p:attrNameLst>
                                      </p:cBhvr>
                                      <p:tavLst>
                                        <p:tav tm="0">
                                          <p:val>
                                            <p:strVal val="#ppt_w*0.70"/>
                                          </p:val>
                                        </p:tav>
                                        <p:tav tm="100000">
                                          <p:val>
                                            <p:strVal val="#ppt_w"/>
                                          </p:val>
                                        </p:tav>
                                      </p:tavLst>
                                    </p:anim>
                                    <p:anim calcmode="lin" valueType="num">
                                      <p:cBhvr>
                                        <p:cTn id="179" dur="1000" fill="hold"/>
                                        <p:tgtEl>
                                          <p:spTgt spid="31"/>
                                        </p:tgtEl>
                                        <p:attrNameLst>
                                          <p:attrName>ppt_h</p:attrName>
                                        </p:attrNameLst>
                                      </p:cBhvr>
                                      <p:tavLst>
                                        <p:tav tm="0">
                                          <p:val>
                                            <p:strVal val="#ppt_h"/>
                                          </p:val>
                                        </p:tav>
                                        <p:tav tm="100000">
                                          <p:val>
                                            <p:strVal val="#ppt_h"/>
                                          </p:val>
                                        </p:tav>
                                      </p:tavLst>
                                    </p:anim>
                                    <p:animEffect transition="in" filter="fade">
                                      <p:cBhvr>
                                        <p:cTn id="180" dur="1000"/>
                                        <p:tgtEl>
                                          <p:spTgt spid="31"/>
                                        </p:tgtEl>
                                      </p:cBhvr>
                                    </p:animEffect>
                                  </p:childTnLst>
                                </p:cTn>
                              </p:par>
                              <p:par>
                                <p:cTn id="181" presetID="55" presetClass="entr" presetSubtype="0" fill="hold" nodeType="withEffect">
                                  <p:stCondLst>
                                    <p:cond delay="0"/>
                                  </p:stCondLst>
                                  <p:childTnLst>
                                    <p:set>
                                      <p:cBhvr>
                                        <p:cTn id="182" dur="1" fill="hold">
                                          <p:stCondLst>
                                            <p:cond delay="0"/>
                                          </p:stCondLst>
                                        </p:cTn>
                                        <p:tgtEl>
                                          <p:spTgt spid="27658"/>
                                        </p:tgtEl>
                                        <p:attrNameLst>
                                          <p:attrName>style.visibility</p:attrName>
                                        </p:attrNameLst>
                                      </p:cBhvr>
                                      <p:to>
                                        <p:strVal val="visible"/>
                                      </p:to>
                                    </p:set>
                                    <p:anim calcmode="lin" valueType="num">
                                      <p:cBhvr>
                                        <p:cTn id="183" dur="1000" fill="hold"/>
                                        <p:tgtEl>
                                          <p:spTgt spid="27658"/>
                                        </p:tgtEl>
                                        <p:attrNameLst>
                                          <p:attrName>ppt_w</p:attrName>
                                        </p:attrNameLst>
                                      </p:cBhvr>
                                      <p:tavLst>
                                        <p:tav tm="0">
                                          <p:val>
                                            <p:strVal val="#ppt_w*0.70"/>
                                          </p:val>
                                        </p:tav>
                                        <p:tav tm="100000">
                                          <p:val>
                                            <p:strVal val="#ppt_w"/>
                                          </p:val>
                                        </p:tav>
                                      </p:tavLst>
                                    </p:anim>
                                    <p:anim calcmode="lin" valueType="num">
                                      <p:cBhvr>
                                        <p:cTn id="184" dur="1000" fill="hold"/>
                                        <p:tgtEl>
                                          <p:spTgt spid="27658"/>
                                        </p:tgtEl>
                                        <p:attrNameLst>
                                          <p:attrName>ppt_h</p:attrName>
                                        </p:attrNameLst>
                                      </p:cBhvr>
                                      <p:tavLst>
                                        <p:tav tm="0">
                                          <p:val>
                                            <p:strVal val="#ppt_h"/>
                                          </p:val>
                                        </p:tav>
                                        <p:tav tm="100000">
                                          <p:val>
                                            <p:strVal val="#ppt_h"/>
                                          </p:val>
                                        </p:tav>
                                      </p:tavLst>
                                    </p:anim>
                                    <p:animEffect transition="in" filter="fade">
                                      <p:cBhvr>
                                        <p:cTn id="185" dur="1000"/>
                                        <p:tgtEl>
                                          <p:spTgt spid="276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8" grpId="0"/>
      <p:bldP spid="9" grpId="0"/>
      <p:bldP spid="9" grpId="1"/>
      <p:bldP spid="10" grpId="0"/>
      <p:bldP spid="10" grpId="1"/>
      <p:bldP spid="11" grpId="0"/>
      <p:bldP spid="11" grpId="1"/>
      <p:bldP spid="13" grpId="0"/>
      <p:bldP spid="13" grpId="1"/>
      <p:bldP spid="14" grpId="0"/>
      <p:bldP spid="14" grpId="1"/>
      <p:bldP spid="15" grpId="0"/>
      <p:bldP spid="15" grpId="1"/>
      <p:bldP spid="16" grpId="0"/>
      <p:bldP spid="16" grpId="1"/>
      <p:bldP spid="17" grpId="0" build="allAtOnce"/>
      <p:bldP spid="18" grpId="0"/>
      <p:bldP spid="18" grpId="1"/>
      <p:bldP spid="19" grpId="0"/>
      <p:bldP spid="19" grpId="1"/>
      <p:bldP spid="20" grpId="0"/>
      <p:bldP spid="20" grpId="1"/>
      <p:bldP spid="21" grpId="0"/>
      <p:bldP spid="21" grpId="1"/>
      <p:bldP spid="22" grpId="0"/>
      <p:bldP spid="22" grpId="1"/>
      <p:bldP spid="23" grpId="0"/>
      <p:bldP spid="23" grpId="1"/>
      <p:bldP spid="24" grpId="0"/>
      <p:bldP spid="24" grpId="1"/>
      <p:bldP spid="31"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Nadpis 2"/>
          <p:cNvSpPr>
            <a:spLocks noGrp="1"/>
          </p:cNvSpPr>
          <p:nvPr>
            <p:ph type="title"/>
          </p:nvPr>
        </p:nvSpPr>
        <p:spPr>
          <a:xfrm>
            <a:off x="457200" y="338138"/>
            <a:ext cx="8507413" cy="1252537"/>
          </a:xfrm>
        </p:spPr>
        <p:txBody>
          <a:bodyPr/>
          <a:lstStyle/>
          <a:p>
            <a:pPr eaLnBrk="1" hangingPunct="1"/>
            <a:r>
              <a:rPr lang="cs-CZ" b="1" i="1" smtClean="0">
                <a:solidFill>
                  <a:schemeClr val="tx1"/>
                </a:solidFill>
                <a:latin typeface="Times New Roman" pitchFamily="18" charset="0"/>
                <a:cs typeface="Times New Roman" pitchFamily="18" charset="0"/>
              </a:rPr>
              <a:t>C, Vyluštěte křížovku:</a:t>
            </a:r>
          </a:p>
        </p:txBody>
      </p:sp>
      <p:sp>
        <p:nvSpPr>
          <p:cNvPr id="4" name="Zástupný symbol pro číslo snímku 3"/>
          <p:cNvSpPr>
            <a:spLocks noGrp="1"/>
          </p:cNvSpPr>
          <p:nvPr>
            <p:ph type="sldNum" sz="quarter" idx="12"/>
          </p:nvPr>
        </p:nvSpPr>
        <p:spPr/>
        <p:txBody>
          <a:bodyPr/>
          <a:lstStyle/>
          <a:p>
            <a:pPr>
              <a:defRPr/>
            </a:pPr>
            <a:fld id="{E1613C21-7B00-4059-92E8-C199ED6262EE}" type="slidenum">
              <a:rPr lang="cs-CZ" smtClean="0"/>
              <a:pPr>
                <a:defRPr/>
              </a:pPr>
              <a:t>7</a:t>
            </a:fld>
            <a:endParaRPr lang="cs-CZ"/>
          </a:p>
        </p:txBody>
      </p:sp>
      <p:sp>
        <p:nvSpPr>
          <p:cNvPr id="9" name="TextovéPole 8"/>
          <p:cNvSpPr txBox="1">
            <a:spLocks noChangeArrowheads="1"/>
          </p:cNvSpPr>
          <p:nvPr/>
        </p:nvSpPr>
        <p:spPr bwMode="auto">
          <a:xfrm>
            <a:off x="250825" y="1196975"/>
            <a:ext cx="8642350"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solidFill>
                  <a:srgbClr val="C00000"/>
                </a:solidFill>
                <a:latin typeface="Times New Roman" pitchFamily="18" charset="0"/>
                <a:cs typeface="Times New Roman" pitchFamily="18" charset="0"/>
              </a:rPr>
              <a:t>V tajence se dozvíte jméno kmene jižních Slovanů: ……………..</a:t>
            </a:r>
          </a:p>
        </p:txBody>
      </p:sp>
      <p:graphicFrame>
        <p:nvGraphicFramePr>
          <p:cNvPr id="10" name="Tabulka 9"/>
          <p:cNvGraphicFramePr>
            <a:graphicFrameLocks noGrp="1"/>
          </p:cNvGraphicFramePr>
          <p:nvPr/>
        </p:nvGraphicFramePr>
        <p:xfrm>
          <a:off x="3546475" y="1989138"/>
          <a:ext cx="1758949" cy="533400"/>
        </p:xfrm>
        <a:graphic>
          <a:graphicData uri="http://schemas.openxmlformats.org/drawingml/2006/table">
            <a:tbl>
              <a:tblPr/>
              <a:tblGrid>
                <a:gridCol w="553999"/>
                <a:gridCol w="602475"/>
                <a:gridCol w="602475"/>
              </a:tblGrid>
              <a:tr h="533400">
                <a:tc>
                  <a:txBody>
                    <a:bodyPr/>
                    <a:lstStyle/>
                    <a:p>
                      <a:endParaRPr lang="cs-CZ" sz="2000" dirty="0">
                        <a:latin typeface="Times New Roman" pitchFamily="18" charset="0"/>
                        <a:cs typeface="Times New Roman" pitchFamily="18" charset="0"/>
                      </a:endParaRPr>
                    </a:p>
                  </a:txBody>
                  <a:tcPr marL="91410" marR="91410" marT="45781" marB="45781">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tcPr>
                </a:tc>
                <a:tc>
                  <a:txBody>
                    <a:bodyPr/>
                    <a:lstStyle/>
                    <a:p>
                      <a:endParaRPr lang="cs-CZ" sz="2000" dirty="0">
                        <a:latin typeface="Times New Roman" pitchFamily="18" charset="0"/>
                        <a:cs typeface="Times New Roman" pitchFamily="18" charset="0"/>
                      </a:endParaRPr>
                    </a:p>
                  </a:txBody>
                  <a:tcPr marL="91410" marR="91410" marT="45781" marB="4578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2000" dirty="0">
                        <a:latin typeface="Times New Roman" pitchFamily="18" charset="0"/>
                        <a:cs typeface="Times New Roman" pitchFamily="18" charset="0"/>
                      </a:endParaRPr>
                    </a:p>
                  </a:txBody>
                  <a:tcPr marL="91410" marR="91410" marT="45781" marB="45781">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23" name="TextovéPole 22"/>
          <p:cNvSpPr txBox="1">
            <a:spLocks noChangeArrowheads="1"/>
          </p:cNvSpPr>
          <p:nvPr/>
        </p:nvSpPr>
        <p:spPr bwMode="auto">
          <a:xfrm>
            <a:off x="3563938" y="2133600"/>
            <a:ext cx="2303462" cy="4603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Ř     Í        </a:t>
            </a:r>
            <a:r>
              <a:rPr lang="cs-CZ" sz="2400" b="1">
                <a:solidFill>
                  <a:srgbClr val="FF0000"/>
                </a:solidFill>
                <a:latin typeface="Times New Roman" pitchFamily="18" charset="0"/>
                <a:cs typeface="Times New Roman" pitchFamily="18" charset="0"/>
              </a:rPr>
              <a:t>M</a:t>
            </a:r>
          </a:p>
        </p:txBody>
      </p:sp>
      <p:graphicFrame>
        <p:nvGraphicFramePr>
          <p:cNvPr id="38" name="Tabulka 37"/>
          <p:cNvGraphicFramePr>
            <a:graphicFrameLocks noGrp="1"/>
          </p:cNvGraphicFramePr>
          <p:nvPr/>
        </p:nvGraphicFramePr>
        <p:xfrm>
          <a:off x="4697413" y="2535238"/>
          <a:ext cx="2701925" cy="471487"/>
        </p:xfrm>
        <a:graphic>
          <a:graphicData uri="http://schemas.openxmlformats.org/drawingml/2006/table">
            <a:tbl>
              <a:tblPr/>
              <a:tblGrid>
                <a:gridCol w="595809"/>
                <a:gridCol w="498817"/>
                <a:gridCol w="374113"/>
                <a:gridCol w="526528"/>
                <a:gridCol w="353329"/>
                <a:gridCol w="353329"/>
              </a:tblGrid>
              <a:tr h="471487">
                <a:tc>
                  <a:txBody>
                    <a:bodyPr/>
                    <a:lstStyle/>
                    <a:p>
                      <a:endParaRPr lang="cs-CZ" sz="1800" dirty="0"/>
                    </a:p>
                  </a:txBody>
                  <a:tcPr marL="91450" marR="91450" marT="45762" marB="45762">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tcPr>
                </a:tc>
                <a:tc>
                  <a:txBody>
                    <a:bodyPr/>
                    <a:lstStyle/>
                    <a:p>
                      <a:endParaRPr lang="cs-CZ" sz="1800" dirty="0"/>
                    </a:p>
                  </a:txBody>
                  <a:tcPr marL="91450" marR="91450" marT="45762" marB="4576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50" marR="91450" marT="45762" marB="4576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50" marR="91450" marT="45762" marB="4576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50" marR="91450" marT="45762" marB="4576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50" marR="91450" marT="45762" marB="45762">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41" name="TextovéPole 40"/>
          <p:cNvSpPr txBox="1">
            <a:spLocks noChangeArrowheads="1"/>
          </p:cNvSpPr>
          <p:nvPr/>
        </p:nvSpPr>
        <p:spPr bwMode="auto">
          <a:xfrm>
            <a:off x="4932363" y="2636838"/>
            <a:ext cx="2524125"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solidFill>
                  <a:srgbClr val="FF0000"/>
                </a:solidFill>
                <a:latin typeface="Times New Roman" pitchFamily="18" charset="0"/>
                <a:cs typeface="Times New Roman" pitchFamily="18" charset="0"/>
              </a:rPr>
              <a:t>A   </a:t>
            </a:r>
            <a:r>
              <a:rPr lang="cs-CZ" sz="2400" b="1">
                <a:latin typeface="Times New Roman" pitchFamily="18" charset="0"/>
                <a:cs typeface="Times New Roman" pitchFamily="18" charset="0"/>
              </a:rPr>
              <a:t>T    T   I    L  A</a:t>
            </a:r>
          </a:p>
        </p:txBody>
      </p:sp>
      <p:graphicFrame>
        <p:nvGraphicFramePr>
          <p:cNvPr id="71" name="Tabulka 70"/>
          <p:cNvGraphicFramePr>
            <a:graphicFrameLocks noGrp="1"/>
          </p:cNvGraphicFramePr>
          <p:nvPr/>
        </p:nvGraphicFramePr>
        <p:xfrm>
          <a:off x="8382000" y="3241675"/>
          <a:ext cx="208002" cy="365602"/>
        </p:xfrm>
        <a:graphic>
          <a:graphicData uri="http://schemas.openxmlformats.org/drawingml/2006/table">
            <a:tbl>
              <a:tblPr/>
              <a:tblGrid>
                <a:gridCol w="208002"/>
              </a:tblGrid>
              <a:tr h="365125">
                <a:tc>
                  <a:txBody>
                    <a:bodyPr/>
                    <a:lstStyle/>
                    <a:p>
                      <a:endParaRPr lang="cs-CZ" sz="1800" dirty="0"/>
                    </a:p>
                  </a:txBody>
                  <a:tcPr marL="91301" marR="91301" marT="45641" marB="45641">
                    <a:lnL w="12700" cmpd="sng">
                      <a:noFill/>
                      <a:prstDash val="solid"/>
                    </a:lnL>
                    <a:lnR w="12700" cmpd="sng">
                      <a:noFill/>
                      <a:prstDash val="solid"/>
                    </a:lnR>
                    <a:lnT w="12700" cmpd="sng">
                      <a:noFill/>
                      <a:prstDash val="solid"/>
                    </a:lnT>
                    <a:lnB w="12700" cmpd="sng">
                      <a:noFill/>
                      <a:prstDash val="solid"/>
                    </a:lnB>
                  </a:tcPr>
                </a:tc>
              </a:tr>
            </a:tbl>
          </a:graphicData>
        </a:graphic>
      </p:graphicFrame>
      <p:graphicFrame>
        <p:nvGraphicFramePr>
          <p:cNvPr id="77" name="Tabulka 76"/>
          <p:cNvGraphicFramePr>
            <a:graphicFrameLocks noGrp="1"/>
          </p:cNvGraphicFramePr>
          <p:nvPr/>
        </p:nvGraphicFramePr>
        <p:xfrm>
          <a:off x="4114800" y="2992438"/>
          <a:ext cx="4294190" cy="498475"/>
        </p:xfrm>
        <a:graphic>
          <a:graphicData uri="http://schemas.openxmlformats.org/drawingml/2006/table">
            <a:tbl>
              <a:tblPr/>
              <a:tblGrid>
                <a:gridCol w="609498"/>
                <a:gridCol w="567941"/>
                <a:gridCol w="498680"/>
                <a:gridCol w="387862"/>
                <a:gridCol w="526385"/>
                <a:gridCol w="360158"/>
                <a:gridCol w="374010"/>
                <a:gridCol w="346306"/>
                <a:gridCol w="311675"/>
                <a:gridCol w="311675"/>
              </a:tblGrid>
              <a:tr h="498475">
                <a:tc>
                  <a:txBody>
                    <a:bodyPr/>
                    <a:lstStyle/>
                    <a:p>
                      <a:endParaRPr lang="cs-CZ" sz="1800" dirty="0"/>
                    </a:p>
                  </a:txBody>
                  <a:tcPr marL="91425" marR="91425" marT="45694" marB="45694">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tcPr>
                </a:tc>
                <a:tc>
                  <a:txBody>
                    <a:bodyPr/>
                    <a:lstStyle/>
                    <a:p>
                      <a:endParaRPr lang="cs-CZ" sz="1800" dirty="0"/>
                    </a:p>
                  </a:txBody>
                  <a:tcPr marL="91425" marR="91425"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5" marR="91425"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5" marR="91425"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5" marR="91425"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5" marR="91425"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5" marR="91425"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5" marR="91425"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5" marR="91425" marT="45694" marB="4569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5" marR="91425" marT="45694" marB="45694">
                    <a:lnL w="12700" cap="flat" cmpd="sng" algn="ctr">
                      <a:solidFill>
                        <a:schemeClr val="tx1"/>
                      </a:solidFill>
                      <a:prstDash val="solid"/>
                      <a:round/>
                      <a:headEnd type="none" w="med" len="med"/>
                      <a:tailEnd type="none" w="med" len="med"/>
                    </a:lnL>
                    <a:lnR w="12700" cmpd="sng">
                      <a:noFill/>
                      <a:prstDash val="soli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bl>
          </a:graphicData>
        </a:graphic>
      </p:graphicFrame>
      <p:sp>
        <p:nvSpPr>
          <p:cNvPr id="79" name="TextovéPole 78"/>
          <p:cNvSpPr txBox="1">
            <a:spLocks noChangeArrowheads="1"/>
          </p:cNvSpPr>
          <p:nvPr/>
        </p:nvSpPr>
        <p:spPr bwMode="auto">
          <a:xfrm>
            <a:off x="4067175" y="2997200"/>
            <a:ext cx="4392613"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 U       </a:t>
            </a:r>
            <a:r>
              <a:rPr lang="cs-CZ" sz="2400" b="1">
                <a:solidFill>
                  <a:srgbClr val="FF0000"/>
                </a:solidFill>
                <a:latin typeface="Times New Roman" pitchFamily="18" charset="0"/>
                <a:cs typeface="Times New Roman" pitchFamily="18" charset="0"/>
              </a:rPr>
              <a:t>K</a:t>
            </a:r>
            <a:r>
              <a:rPr lang="cs-CZ" sz="2400" b="1">
                <a:latin typeface="Times New Roman" pitchFamily="18" charset="0"/>
                <a:cs typeface="Times New Roman" pitchFamily="18" charset="0"/>
              </a:rPr>
              <a:t>   R    A  J     I   N C  I</a:t>
            </a:r>
          </a:p>
        </p:txBody>
      </p:sp>
      <p:graphicFrame>
        <p:nvGraphicFramePr>
          <p:cNvPr id="80" name="Tabulka 79"/>
          <p:cNvGraphicFramePr>
            <a:graphicFrameLocks noGrp="1"/>
          </p:cNvGraphicFramePr>
          <p:nvPr/>
        </p:nvGraphicFramePr>
        <p:xfrm>
          <a:off x="7827963" y="3976688"/>
          <a:ext cx="208000" cy="533400"/>
        </p:xfrm>
        <a:graphic>
          <a:graphicData uri="http://schemas.openxmlformats.org/drawingml/2006/table">
            <a:tbl>
              <a:tblPr/>
              <a:tblGrid>
                <a:gridCol w="208000"/>
              </a:tblGrid>
              <a:tr h="533400">
                <a:tc>
                  <a:txBody>
                    <a:bodyPr/>
                    <a:lstStyle/>
                    <a:p>
                      <a:endParaRPr lang="cs-CZ" sz="1800" dirty="0"/>
                    </a:p>
                  </a:txBody>
                  <a:tcPr marL="91300" marR="91300" marT="45766" marB="45766">
                    <a:lnL w="12700" cmpd="sng">
                      <a:noFill/>
                      <a:prstDash val="solid"/>
                    </a:lnL>
                    <a:lnR w="12700" cmpd="sng">
                      <a:noFill/>
                      <a:prstDash val="solid"/>
                    </a:lnR>
                    <a:lnT w="12700" cmpd="sng">
                      <a:noFill/>
                      <a:prstDash val="solid"/>
                    </a:lnT>
                    <a:lnB w="12700" cmpd="sng">
                      <a:noFill/>
                      <a:prstDash val="solid"/>
                    </a:lnB>
                  </a:tcPr>
                </a:tc>
              </a:tr>
            </a:tbl>
          </a:graphicData>
        </a:graphic>
      </p:graphicFrame>
      <p:graphicFrame>
        <p:nvGraphicFramePr>
          <p:cNvPr id="84" name="Tabulka 83"/>
          <p:cNvGraphicFramePr>
            <a:graphicFrameLocks noGrp="1"/>
          </p:cNvGraphicFramePr>
          <p:nvPr/>
        </p:nvGraphicFramePr>
        <p:xfrm>
          <a:off x="3492500" y="3500438"/>
          <a:ext cx="2312987" cy="506412"/>
        </p:xfrm>
        <a:graphic>
          <a:graphicData uri="http://schemas.openxmlformats.org/drawingml/2006/table">
            <a:tbl>
              <a:tblPr/>
              <a:tblGrid>
                <a:gridCol w="595559"/>
                <a:gridCol w="637110"/>
                <a:gridCol w="540159"/>
                <a:gridCol w="540159"/>
              </a:tblGrid>
              <a:tr h="506412">
                <a:tc>
                  <a:txBody>
                    <a:bodyPr/>
                    <a:lstStyle/>
                    <a:p>
                      <a:endParaRPr lang="cs-CZ" sz="1800" dirty="0"/>
                    </a:p>
                  </a:txBody>
                  <a:tcPr marL="91411" marR="91411" marT="45785" marB="45785">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tcPr>
                </a:tc>
                <a:tc>
                  <a:txBody>
                    <a:bodyPr/>
                    <a:lstStyle/>
                    <a:p>
                      <a:endParaRPr lang="cs-CZ" sz="1800" dirty="0"/>
                    </a:p>
                  </a:txBody>
                  <a:tcPr marL="91411" marR="91411" marT="45785" marB="4578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11" marR="91411" marT="45785" marB="4578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11" marR="91411" marT="45785" marB="45785">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88" name="TextovéPole 87"/>
          <p:cNvSpPr txBox="1">
            <a:spLocks noChangeArrowheads="1"/>
          </p:cNvSpPr>
          <p:nvPr/>
        </p:nvSpPr>
        <p:spPr bwMode="auto">
          <a:xfrm>
            <a:off x="3276600" y="3500438"/>
            <a:ext cx="2735263"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    K    M      </a:t>
            </a:r>
            <a:r>
              <a:rPr lang="cs-CZ" sz="2400" b="1">
                <a:solidFill>
                  <a:srgbClr val="FF0000"/>
                </a:solidFill>
                <a:latin typeface="Times New Roman" pitchFamily="18" charset="0"/>
                <a:cs typeface="Times New Roman" pitchFamily="18" charset="0"/>
              </a:rPr>
              <a:t>E</a:t>
            </a:r>
            <a:r>
              <a:rPr lang="cs-CZ" sz="2400" b="1">
                <a:latin typeface="Times New Roman" pitchFamily="18" charset="0"/>
                <a:cs typeface="Times New Roman" pitchFamily="18" charset="0"/>
              </a:rPr>
              <a:t>    N</a:t>
            </a:r>
          </a:p>
        </p:txBody>
      </p:sp>
      <p:sp>
        <p:nvSpPr>
          <p:cNvPr id="89" name="TextovéPole 88"/>
          <p:cNvSpPr txBox="1">
            <a:spLocks noChangeArrowheads="1"/>
          </p:cNvSpPr>
          <p:nvPr/>
        </p:nvSpPr>
        <p:spPr bwMode="auto">
          <a:xfrm>
            <a:off x="179388" y="1989138"/>
            <a:ext cx="2695575"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1. starověký stát:</a:t>
            </a:r>
          </a:p>
        </p:txBody>
      </p:sp>
      <p:sp>
        <p:nvSpPr>
          <p:cNvPr id="90" name="TextovéPole 89"/>
          <p:cNvSpPr txBox="1">
            <a:spLocks noChangeArrowheads="1"/>
          </p:cNvSpPr>
          <p:nvPr/>
        </p:nvSpPr>
        <p:spPr bwMode="auto">
          <a:xfrm>
            <a:off x="179388" y="2492375"/>
            <a:ext cx="2520950"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2. vůdce Hunů:</a:t>
            </a:r>
          </a:p>
        </p:txBody>
      </p:sp>
      <p:sp>
        <p:nvSpPr>
          <p:cNvPr id="91" name="TextovéPole 90"/>
          <p:cNvSpPr txBox="1">
            <a:spLocks noChangeArrowheads="1"/>
          </p:cNvSpPr>
          <p:nvPr/>
        </p:nvSpPr>
        <p:spPr bwMode="auto">
          <a:xfrm>
            <a:off x="179388" y="2997200"/>
            <a:ext cx="3313112"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3. východní Slované:</a:t>
            </a:r>
          </a:p>
        </p:txBody>
      </p:sp>
      <p:graphicFrame>
        <p:nvGraphicFramePr>
          <p:cNvPr id="93" name="Tabulka 92"/>
          <p:cNvGraphicFramePr>
            <a:graphicFrameLocks noGrp="1"/>
          </p:cNvGraphicFramePr>
          <p:nvPr/>
        </p:nvGraphicFramePr>
        <p:xfrm>
          <a:off x="4738688" y="4005263"/>
          <a:ext cx="2368550" cy="414337"/>
        </p:xfrm>
        <a:graphic>
          <a:graphicData uri="http://schemas.openxmlformats.org/drawingml/2006/table">
            <a:tbl>
              <a:tblPr/>
              <a:tblGrid>
                <a:gridCol w="526344"/>
                <a:gridCol w="567898"/>
                <a:gridCol w="346278"/>
                <a:gridCol w="464015"/>
                <a:gridCol w="464015"/>
              </a:tblGrid>
              <a:tr h="414337">
                <a:tc>
                  <a:txBody>
                    <a:bodyPr/>
                    <a:lstStyle/>
                    <a:p>
                      <a:endParaRPr lang="cs-CZ" sz="1800" dirty="0"/>
                    </a:p>
                  </a:txBody>
                  <a:tcPr marL="91418" marR="91418" marT="45698" marB="45698">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tcPr>
                </a:tc>
                <a:tc>
                  <a:txBody>
                    <a:bodyPr/>
                    <a:lstStyle/>
                    <a:p>
                      <a:endParaRPr lang="cs-CZ" sz="1800" dirty="0"/>
                    </a:p>
                  </a:txBody>
                  <a:tcPr marL="91418" marR="91418" marT="45698" marB="4569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18" marR="91418" marT="45698" marB="4569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18" marR="91418" marT="45698" marB="4569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18" marR="91418" marT="45698" marB="45698">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95" name="TextovéPole 94"/>
          <p:cNvSpPr txBox="1">
            <a:spLocks noChangeArrowheads="1"/>
          </p:cNvSpPr>
          <p:nvPr/>
        </p:nvSpPr>
        <p:spPr bwMode="auto">
          <a:xfrm>
            <a:off x="4643438" y="4005263"/>
            <a:ext cx="2592387"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   </a:t>
            </a:r>
            <a:r>
              <a:rPr lang="cs-CZ" sz="2400" b="1">
                <a:solidFill>
                  <a:srgbClr val="FF0000"/>
                </a:solidFill>
                <a:latin typeface="Times New Roman" pitchFamily="18" charset="0"/>
                <a:cs typeface="Times New Roman" pitchFamily="18" charset="0"/>
              </a:rPr>
              <a:t>D</a:t>
            </a:r>
            <a:r>
              <a:rPr lang="cs-CZ" sz="2400" b="1">
                <a:latin typeface="Times New Roman" pitchFamily="18" charset="0"/>
                <a:cs typeface="Times New Roman" pitchFamily="18" charset="0"/>
              </a:rPr>
              <a:t>   N    Ě   P   R</a:t>
            </a:r>
          </a:p>
        </p:txBody>
      </p:sp>
      <p:sp>
        <p:nvSpPr>
          <p:cNvPr id="96" name="TextovéPole 95"/>
          <p:cNvSpPr txBox="1">
            <a:spLocks noChangeArrowheads="1"/>
          </p:cNvSpPr>
          <p:nvPr/>
        </p:nvSpPr>
        <p:spPr bwMode="auto">
          <a:xfrm>
            <a:off x="0" y="4005263"/>
            <a:ext cx="5148263"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 5. řeka - hranice pravlasti Slovanů</a:t>
            </a:r>
          </a:p>
        </p:txBody>
      </p:sp>
      <p:graphicFrame>
        <p:nvGraphicFramePr>
          <p:cNvPr id="97" name="Tabulka 96"/>
          <p:cNvGraphicFramePr>
            <a:graphicFrameLocks noGrp="1"/>
          </p:cNvGraphicFramePr>
          <p:nvPr/>
        </p:nvGraphicFramePr>
        <p:xfrm>
          <a:off x="3006725" y="4437063"/>
          <a:ext cx="3221038" cy="412750"/>
        </p:xfrm>
        <a:graphic>
          <a:graphicData uri="http://schemas.openxmlformats.org/drawingml/2006/table">
            <a:tbl>
              <a:tblPr/>
              <a:tblGrid>
                <a:gridCol w="498654"/>
                <a:gridCol w="581763"/>
                <a:gridCol w="651020"/>
                <a:gridCol w="526356"/>
                <a:gridCol w="595615"/>
                <a:gridCol w="367630"/>
              </a:tblGrid>
              <a:tr h="412750">
                <a:tc>
                  <a:txBody>
                    <a:bodyPr/>
                    <a:lstStyle/>
                    <a:p>
                      <a:endParaRPr lang="cs-CZ" sz="1800" dirty="0"/>
                    </a:p>
                  </a:txBody>
                  <a:tcPr marL="91420" marR="91420" marT="45806" marB="45806">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tcPr>
                </a:tc>
                <a:tc>
                  <a:txBody>
                    <a:bodyPr/>
                    <a:lstStyle/>
                    <a:p>
                      <a:endParaRPr lang="cs-CZ" sz="1800" dirty="0"/>
                    </a:p>
                  </a:txBody>
                  <a:tcPr marL="91420" marR="91420" marT="45806" marB="458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0" marR="91420" marT="45806" marB="458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0" marR="91420" marT="45806" marB="458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0" marR="91420" marT="45806" marB="458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0" marR="91420" marT="45806" marB="45806">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110" name="TextovéPole 109"/>
          <p:cNvSpPr txBox="1">
            <a:spLocks noChangeArrowheads="1"/>
          </p:cNvSpPr>
          <p:nvPr/>
        </p:nvSpPr>
        <p:spPr bwMode="auto">
          <a:xfrm>
            <a:off x="2987675" y="4437063"/>
            <a:ext cx="3960813"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 S     R     B      </a:t>
            </a:r>
            <a:r>
              <a:rPr lang="cs-CZ" sz="2400" b="1">
                <a:solidFill>
                  <a:srgbClr val="FF0000"/>
                </a:solidFill>
                <a:latin typeface="Times New Roman" pitchFamily="18" charset="0"/>
                <a:cs typeface="Times New Roman" pitchFamily="18" charset="0"/>
              </a:rPr>
              <a:t>O</a:t>
            </a:r>
            <a:r>
              <a:rPr lang="cs-CZ" sz="2400" b="1">
                <a:latin typeface="Times New Roman" pitchFamily="18" charset="0"/>
                <a:cs typeface="Times New Roman" pitchFamily="18" charset="0"/>
              </a:rPr>
              <a:t>   V    É</a:t>
            </a:r>
          </a:p>
        </p:txBody>
      </p:sp>
      <p:sp>
        <p:nvSpPr>
          <p:cNvPr id="111" name="TextovéPole 110"/>
          <p:cNvSpPr txBox="1">
            <a:spLocks noChangeArrowheads="1"/>
          </p:cNvSpPr>
          <p:nvPr/>
        </p:nvSpPr>
        <p:spPr bwMode="auto">
          <a:xfrm>
            <a:off x="0" y="4508500"/>
            <a:ext cx="2700338"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 6. jižní Slované </a:t>
            </a:r>
          </a:p>
        </p:txBody>
      </p:sp>
      <p:graphicFrame>
        <p:nvGraphicFramePr>
          <p:cNvPr id="112" name="Tabulka 111"/>
          <p:cNvGraphicFramePr>
            <a:graphicFrameLocks noGrp="1"/>
          </p:cNvGraphicFramePr>
          <p:nvPr/>
        </p:nvGraphicFramePr>
        <p:xfrm>
          <a:off x="3505200" y="4868863"/>
          <a:ext cx="4294187" cy="436562"/>
        </p:xfrm>
        <a:graphic>
          <a:graphicData uri="http://schemas.openxmlformats.org/drawingml/2006/table">
            <a:tbl>
              <a:tblPr/>
              <a:tblGrid>
                <a:gridCol w="581793"/>
                <a:gridCol w="637202"/>
                <a:gridCol w="540236"/>
                <a:gridCol w="581793"/>
                <a:gridCol w="401714"/>
                <a:gridCol w="429419"/>
                <a:gridCol w="443270"/>
                <a:gridCol w="339380"/>
                <a:gridCol w="339380"/>
              </a:tblGrid>
              <a:tr h="436562">
                <a:tc>
                  <a:txBody>
                    <a:bodyPr/>
                    <a:lstStyle/>
                    <a:p>
                      <a:endParaRPr lang="cs-CZ" sz="1800" dirty="0"/>
                    </a:p>
                  </a:txBody>
                  <a:tcPr marL="91425" marR="91425" marT="45660" marB="45660">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tcPr>
                </a:tc>
                <a:tc>
                  <a:txBody>
                    <a:bodyPr/>
                    <a:lstStyle/>
                    <a:p>
                      <a:endParaRPr lang="cs-CZ" sz="1800" dirty="0"/>
                    </a:p>
                  </a:txBody>
                  <a:tcPr marL="91425" marR="91425" marT="45660" marB="456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5" marR="91425" marT="45660" marB="456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5" marR="91425" marT="45660" marB="456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5" marR="91425" marT="45660" marB="456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5" marR="91425" marT="45660" marB="456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5" marR="91425" marT="45660" marB="456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5" marR="91425" marT="45660" marB="456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L="91425" marR="91425" marT="45660" marB="45660">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123" name="TextovéPole 122"/>
          <p:cNvSpPr txBox="1">
            <a:spLocks noChangeArrowheads="1"/>
          </p:cNvSpPr>
          <p:nvPr/>
        </p:nvSpPr>
        <p:spPr bwMode="auto">
          <a:xfrm>
            <a:off x="3492500" y="4868863"/>
            <a:ext cx="4608513"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 V      A      </a:t>
            </a:r>
            <a:r>
              <a:rPr lang="cs-CZ" sz="2400" b="1">
                <a:solidFill>
                  <a:srgbClr val="FF0000"/>
                </a:solidFill>
                <a:latin typeface="Times New Roman" pitchFamily="18" charset="0"/>
                <a:cs typeface="Times New Roman" pitchFamily="18" charset="0"/>
              </a:rPr>
              <a:t>N</a:t>
            </a:r>
            <a:r>
              <a:rPr lang="cs-CZ" sz="2400" b="1">
                <a:latin typeface="Times New Roman" pitchFamily="18" charset="0"/>
                <a:cs typeface="Times New Roman" pitchFamily="18" charset="0"/>
              </a:rPr>
              <a:t>   D    A    L   O  V É</a:t>
            </a:r>
          </a:p>
        </p:txBody>
      </p:sp>
      <p:sp>
        <p:nvSpPr>
          <p:cNvPr id="124" name="TextovéPole 123"/>
          <p:cNvSpPr txBox="1">
            <a:spLocks noChangeArrowheads="1"/>
          </p:cNvSpPr>
          <p:nvPr/>
        </p:nvSpPr>
        <p:spPr bwMode="auto">
          <a:xfrm>
            <a:off x="0" y="4941888"/>
            <a:ext cx="3635375" cy="4603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 7. kmen plenící Řím</a:t>
            </a:r>
          </a:p>
        </p:txBody>
      </p:sp>
      <p:graphicFrame>
        <p:nvGraphicFramePr>
          <p:cNvPr id="125" name="Tabulka 124"/>
          <p:cNvGraphicFramePr>
            <a:graphicFrameLocks noGrp="1"/>
          </p:cNvGraphicFramePr>
          <p:nvPr/>
        </p:nvGraphicFramePr>
        <p:xfrm>
          <a:off x="2687638" y="5334000"/>
          <a:ext cx="3173412" cy="457200"/>
        </p:xfrm>
        <a:graphic>
          <a:graphicData uri="http://schemas.openxmlformats.org/drawingml/2006/table">
            <a:tbl>
              <a:tblPr/>
              <a:tblGrid>
                <a:gridCol w="318726"/>
                <a:gridCol w="512735"/>
                <a:gridCol w="568165"/>
                <a:gridCol w="637454"/>
                <a:gridCol w="568166"/>
                <a:gridCol w="568166"/>
              </a:tblGrid>
              <a:tr h="457200">
                <a:tc>
                  <a:txBody>
                    <a:bodyPr/>
                    <a:lstStyle/>
                    <a:p>
                      <a:endParaRPr lang="cs-CZ" dirty="0"/>
                    </a:p>
                  </a:txBody>
                  <a:tcPr marL="91461" marR="91461">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tcPr>
                </a:tc>
                <a:tc>
                  <a:txBody>
                    <a:bodyPr/>
                    <a:lstStyle/>
                    <a:p>
                      <a:endParaRPr lang="cs-CZ" dirty="0"/>
                    </a:p>
                  </a:txBody>
                  <a:tcPr marL="91461" marR="9146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marL="91461" marR="9146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marL="91461" marR="9146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marL="91461" marR="9146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marL="91461" marR="91461">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139" name="TextovéPole 138"/>
          <p:cNvSpPr txBox="1">
            <a:spLocks noChangeArrowheads="1"/>
          </p:cNvSpPr>
          <p:nvPr/>
        </p:nvSpPr>
        <p:spPr bwMode="auto">
          <a:xfrm>
            <a:off x="2555875" y="5300663"/>
            <a:ext cx="3455988"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  P  O    L      Á      </a:t>
            </a:r>
            <a:r>
              <a:rPr lang="cs-CZ" sz="2400" b="1">
                <a:solidFill>
                  <a:srgbClr val="FF0000"/>
                </a:solidFill>
                <a:latin typeface="Times New Roman" pitchFamily="18" charset="0"/>
                <a:cs typeface="Times New Roman" pitchFamily="18" charset="0"/>
              </a:rPr>
              <a:t>C </a:t>
            </a:r>
            <a:r>
              <a:rPr lang="cs-CZ" sz="2400" b="1">
                <a:latin typeface="Times New Roman" pitchFamily="18" charset="0"/>
                <a:cs typeface="Times New Roman" pitchFamily="18" charset="0"/>
              </a:rPr>
              <a:t>  I</a:t>
            </a:r>
          </a:p>
        </p:txBody>
      </p:sp>
      <p:sp>
        <p:nvSpPr>
          <p:cNvPr id="140" name="TextovéPole 139"/>
          <p:cNvSpPr txBox="1">
            <a:spLocks noChangeArrowheads="1"/>
          </p:cNvSpPr>
          <p:nvPr/>
        </p:nvSpPr>
        <p:spPr bwMode="auto">
          <a:xfrm>
            <a:off x="0" y="5373688"/>
            <a:ext cx="2987675"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 8. západní Slované </a:t>
            </a:r>
          </a:p>
        </p:txBody>
      </p:sp>
      <p:graphicFrame>
        <p:nvGraphicFramePr>
          <p:cNvPr id="141" name="Tabulka 140"/>
          <p:cNvGraphicFramePr>
            <a:graphicFrameLocks noGrp="1"/>
          </p:cNvGraphicFramePr>
          <p:nvPr/>
        </p:nvGraphicFramePr>
        <p:xfrm>
          <a:off x="4087813" y="5791200"/>
          <a:ext cx="2590800" cy="387350"/>
        </p:xfrm>
        <a:graphic>
          <a:graphicData uri="http://schemas.openxmlformats.org/drawingml/2006/table">
            <a:tbl>
              <a:tblPr/>
              <a:tblGrid>
                <a:gridCol w="651164"/>
                <a:gridCol w="540327"/>
                <a:gridCol w="581891"/>
                <a:gridCol w="408709"/>
                <a:gridCol w="408709"/>
              </a:tblGrid>
              <a:tr h="387350">
                <a:tc>
                  <a:txBody>
                    <a:bodyPr/>
                    <a:lstStyle/>
                    <a:p>
                      <a:endParaRPr lang="cs-CZ" sz="1800" dirty="0"/>
                    </a:p>
                  </a:txBody>
                  <a:tcPr marT="45652" marB="45652">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tcPr>
                </a:tc>
                <a:tc>
                  <a:txBody>
                    <a:bodyPr/>
                    <a:lstStyle/>
                    <a:p>
                      <a:endParaRPr lang="cs-CZ" sz="1800" dirty="0"/>
                    </a:p>
                  </a:txBody>
                  <a:tcPr marT="45652" marB="456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T="45652" marB="456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T="45652" marB="456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sz="1800" dirty="0"/>
                    </a:p>
                  </a:txBody>
                  <a:tcPr marT="45652" marB="45652">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142" name="TextovéPole 141"/>
          <p:cNvSpPr txBox="1">
            <a:spLocks noChangeArrowheads="1"/>
          </p:cNvSpPr>
          <p:nvPr/>
        </p:nvSpPr>
        <p:spPr bwMode="auto">
          <a:xfrm>
            <a:off x="4140200" y="5805488"/>
            <a:ext cx="2592388"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 V       </a:t>
            </a:r>
            <a:r>
              <a:rPr lang="cs-CZ" sz="2400" b="1">
                <a:solidFill>
                  <a:srgbClr val="FF0000"/>
                </a:solidFill>
                <a:latin typeface="Times New Roman" pitchFamily="18" charset="0"/>
                <a:cs typeface="Times New Roman" pitchFamily="18" charset="0"/>
              </a:rPr>
              <a:t>I</a:t>
            </a:r>
            <a:r>
              <a:rPr lang="cs-CZ" sz="2400" b="1">
                <a:latin typeface="Times New Roman" pitchFamily="18" charset="0"/>
                <a:cs typeface="Times New Roman" pitchFamily="18" charset="0"/>
              </a:rPr>
              <a:t>   S      L  A</a:t>
            </a:r>
          </a:p>
        </p:txBody>
      </p:sp>
      <p:sp>
        <p:nvSpPr>
          <p:cNvPr id="143" name="TextovéPole 142"/>
          <p:cNvSpPr txBox="1">
            <a:spLocks noChangeArrowheads="1"/>
          </p:cNvSpPr>
          <p:nvPr/>
        </p:nvSpPr>
        <p:spPr bwMode="auto">
          <a:xfrm>
            <a:off x="0" y="5876925"/>
            <a:ext cx="3906838" cy="8318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marL="1260475" indent="-1260475"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 9. řeka - hranice pravlasti Slovanů</a:t>
            </a:r>
            <a:endParaRPr lang="cs-CZ" sz="2400"/>
          </a:p>
        </p:txBody>
      </p:sp>
      <p:sp>
        <p:nvSpPr>
          <p:cNvPr id="144" name="TextovéPole 143"/>
          <p:cNvSpPr txBox="1">
            <a:spLocks noChangeArrowheads="1"/>
          </p:cNvSpPr>
          <p:nvPr/>
        </p:nvSpPr>
        <p:spPr bwMode="auto">
          <a:xfrm>
            <a:off x="6875463" y="1125538"/>
            <a:ext cx="2314575" cy="4603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solidFill>
                  <a:srgbClr val="FF0000"/>
                </a:solidFill>
                <a:latin typeface="Times New Roman" pitchFamily="18" charset="0"/>
                <a:cs typeface="Times New Roman" pitchFamily="18" charset="0"/>
              </a:rPr>
              <a:t>MAKEDONCI</a:t>
            </a:r>
          </a:p>
        </p:txBody>
      </p:sp>
      <p:sp>
        <p:nvSpPr>
          <p:cNvPr id="145" name="TextovéPole 144"/>
          <p:cNvSpPr txBox="1">
            <a:spLocks noChangeArrowheads="1"/>
          </p:cNvSpPr>
          <p:nvPr/>
        </p:nvSpPr>
        <p:spPr bwMode="auto">
          <a:xfrm>
            <a:off x="0" y="3573463"/>
            <a:ext cx="3835400"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 4. společenství více rodů:</a:t>
            </a:r>
          </a:p>
        </p:txBody>
      </p:sp>
    </p:spTree>
  </p:cSld>
  <p:clrMapOvr>
    <a:masterClrMapping/>
  </p:clrMapOvr>
  <p:transition spd="med">
    <p:wheel spokes="8"/>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par>
                          <p:cTn id="8" fill="hold" nodeType="afterGroup">
                            <p:stCondLst>
                              <p:cond delay="500"/>
                            </p:stCondLst>
                            <p:childTnLst>
                              <p:par>
                                <p:cTn id="9" presetID="55" presetClass="entr" presetSubtype="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1000" fill="hold"/>
                                        <p:tgtEl>
                                          <p:spTgt spid="9"/>
                                        </p:tgtEl>
                                        <p:attrNameLst>
                                          <p:attrName>ppt_w</p:attrName>
                                        </p:attrNameLst>
                                      </p:cBhvr>
                                      <p:tavLst>
                                        <p:tav tm="0">
                                          <p:val>
                                            <p:strVal val="#ppt_w*0.70"/>
                                          </p:val>
                                        </p:tav>
                                        <p:tav tm="100000">
                                          <p:val>
                                            <p:strVal val="#ppt_w"/>
                                          </p:val>
                                        </p:tav>
                                      </p:tavLst>
                                    </p:anim>
                                    <p:anim calcmode="lin" valueType="num">
                                      <p:cBhvr>
                                        <p:cTn id="12" dur="1000" fill="hold"/>
                                        <p:tgtEl>
                                          <p:spTgt spid="9"/>
                                        </p:tgtEl>
                                        <p:attrNameLst>
                                          <p:attrName>ppt_h</p:attrName>
                                        </p:attrNameLst>
                                      </p:cBhvr>
                                      <p:tavLst>
                                        <p:tav tm="0">
                                          <p:val>
                                            <p:strVal val="#ppt_h"/>
                                          </p:val>
                                        </p:tav>
                                        <p:tav tm="100000">
                                          <p:val>
                                            <p:strVal val="#ppt_h"/>
                                          </p:val>
                                        </p:tav>
                                      </p:tavLst>
                                    </p:anim>
                                    <p:animEffect transition="in" filter="fade">
                                      <p:cBhvr>
                                        <p:cTn id="13" dur="1000"/>
                                        <p:tgtEl>
                                          <p:spTgt spid="9"/>
                                        </p:tgtEl>
                                      </p:cBhvr>
                                    </p:animEffect>
                                  </p:childTnLst>
                                </p:cTn>
                              </p:par>
                            </p:childTnLst>
                          </p:cTn>
                        </p:par>
                        <p:par>
                          <p:cTn id="14" fill="hold" nodeType="afterGroup">
                            <p:stCondLst>
                              <p:cond delay="1500"/>
                            </p:stCondLst>
                            <p:childTnLst>
                              <p:par>
                                <p:cTn id="15" presetID="55" presetClass="entr" presetSubtype="0" fill="hold" nodeType="after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p:cTn id="17" dur="1000" fill="hold"/>
                                        <p:tgtEl>
                                          <p:spTgt spid="10"/>
                                        </p:tgtEl>
                                        <p:attrNameLst>
                                          <p:attrName>ppt_w</p:attrName>
                                        </p:attrNameLst>
                                      </p:cBhvr>
                                      <p:tavLst>
                                        <p:tav tm="0">
                                          <p:val>
                                            <p:strVal val="#ppt_w*0.70"/>
                                          </p:val>
                                        </p:tav>
                                        <p:tav tm="100000">
                                          <p:val>
                                            <p:strVal val="#ppt_w"/>
                                          </p:val>
                                        </p:tav>
                                      </p:tavLst>
                                    </p:anim>
                                    <p:anim calcmode="lin" valueType="num">
                                      <p:cBhvr>
                                        <p:cTn id="18" dur="1000" fill="hold"/>
                                        <p:tgtEl>
                                          <p:spTgt spid="10"/>
                                        </p:tgtEl>
                                        <p:attrNameLst>
                                          <p:attrName>ppt_h</p:attrName>
                                        </p:attrNameLst>
                                      </p:cBhvr>
                                      <p:tavLst>
                                        <p:tav tm="0">
                                          <p:val>
                                            <p:strVal val="#ppt_h"/>
                                          </p:val>
                                        </p:tav>
                                        <p:tav tm="100000">
                                          <p:val>
                                            <p:strVal val="#ppt_h"/>
                                          </p:val>
                                        </p:tav>
                                      </p:tavLst>
                                    </p:anim>
                                    <p:animEffect transition="in" filter="fade">
                                      <p:cBhvr>
                                        <p:cTn id="19" dur="1000"/>
                                        <p:tgtEl>
                                          <p:spTgt spid="10"/>
                                        </p:tgtEl>
                                      </p:cBhvr>
                                    </p:animEffect>
                                  </p:childTnLst>
                                </p:cTn>
                              </p:par>
                              <p:par>
                                <p:cTn id="20" presetID="55" presetClass="entr" presetSubtype="0" fill="hold" nodeType="withEffect">
                                  <p:stCondLst>
                                    <p:cond delay="0"/>
                                  </p:stCondLst>
                                  <p:childTnLst>
                                    <p:set>
                                      <p:cBhvr>
                                        <p:cTn id="21" dur="1" fill="hold">
                                          <p:stCondLst>
                                            <p:cond delay="0"/>
                                          </p:stCondLst>
                                        </p:cTn>
                                        <p:tgtEl>
                                          <p:spTgt spid="38"/>
                                        </p:tgtEl>
                                        <p:attrNameLst>
                                          <p:attrName>style.visibility</p:attrName>
                                        </p:attrNameLst>
                                      </p:cBhvr>
                                      <p:to>
                                        <p:strVal val="visible"/>
                                      </p:to>
                                    </p:set>
                                    <p:anim calcmode="lin" valueType="num">
                                      <p:cBhvr>
                                        <p:cTn id="22" dur="1000" fill="hold"/>
                                        <p:tgtEl>
                                          <p:spTgt spid="38"/>
                                        </p:tgtEl>
                                        <p:attrNameLst>
                                          <p:attrName>ppt_w</p:attrName>
                                        </p:attrNameLst>
                                      </p:cBhvr>
                                      <p:tavLst>
                                        <p:tav tm="0">
                                          <p:val>
                                            <p:strVal val="#ppt_w*0.70"/>
                                          </p:val>
                                        </p:tav>
                                        <p:tav tm="100000">
                                          <p:val>
                                            <p:strVal val="#ppt_w"/>
                                          </p:val>
                                        </p:tav>
                                      </p:tavLst>
                                    </p:anim>
                                    <p:anim calcmode="lin" valueType="num">
                                      <p:cBhvr>
                                        <p:cTn id="23" dur="1000" fill="hold"/>
                                        <p:tgtEl>
                                          <p:spTgt spid="38"/>
                                        </p:tgtEl>
                                        <p:attrNameLst>
                                          <p:attrName>ppt_h</p:attrName>
                                        </p:attrNameLst>
                                      </p:cBhvr>
                                      <p:tavLst>
                                        <p:tav tm="0">
                                          <p:val>
                                            <p:strVal val="#ppt_h"/>
                                          </p:val>
                                        </p:tav>
                                        <p:tav tm="100000">
                                          <p:val>
                                            <p:strVal val="#ppt_h"/>
                                          </p:val>
                                        </p:tav>
                                      </p:tavLst>
                                    </p:anim>
                                    <p:animEffect transition="in" filter="fade">
                                      <p:cBhvr>
                                        <p:cTn id="24" dur="1000"/>
                                        <p:tgtEl>
                                          <p:spTgt spid="38"/>
                                        </p:tgtEl>
                                      </p:cBhvr>
                                    </p:animEffect>
                                  </p:childTnLst>
                                </p:cTn>
                              </p:par>
                              <p:par>
                                <p:cTn id="25" presetID="55" presetClass="entr" presetSubtype="0" fill="hold" nodeType="withEffect">
                                  <p:stCondLst>
                                    <p:cond delay="0"/>
                                  </p:stCondLst>
                                  <p:childTnLst>
                                    <p:set>
                                      <p:cBhvr>
                                        <p:cTn id="26" dur="1" fill="hold">
                                          <p:stCondLst>
                                            <p:cond delay="0"/>
                                          </p:stCondLst>
                                        </p:cTn>
                                        <p:tgtEl>
                                          <p:spTgt spid="77"/>
                                        </p:tgtEl>
                                        <p:attrNameLst>
                                          <p:attrName>style.visibility</p:attrName>
                                        </p:attrNameLst>
                                      </p:cBhvr>
                                      <p:to>
                                        <p:strVal val="visible"/>
                                      </p:to>
                                    </p:set>
                                    <p:anim calcmode="lin" valueType="num">
                                      <p:cBhvr>
                                        <p:cTn id="27" dur="1000" fill="hold"/>
                                        <p:tgtEl>
                                          <p:spTgt spid="77"/>
                                        </p:tgtEl>
                                        <p:attrNameLst>
                                          <p:attrName>ppt_w</p:attrName>
                                        </p:attrNameLst>
                                      </p:cBhvr>
                                      <p:tavLst>
                                        <p:tav tm="0">
                                          <p:val>
                                            <p:strVal val="#ppt_w*0.70"/>
                                          </p:val>
                                        </p:tav>
                                        <p:tav tm="100000">
                                          <p:val>
                                            <p:strVal val="#ppt_w"/>
                                          </p:val>
                                        </p:tav>
                                      </p:tavLst>
                                    </p:anim>
                                    <p:anim calcmode="lin" valueType="num">
                                      <p:cBhvr>
                                        <p:cTn id="28" dur="1000" fill="hold"/>
                                        <p:tgtEl>
                                          <p:spTgt spid="77"/>
                                        </p:tgtEl>
                                        <p:attrNameLst>
                                          <p:attrName>ppt_h</p:attrName>
                                        </p:attrNameLst>
                                      </p:cBhvr>
                                      <p:tavLst>
                                        <p:tav tm="0">
                                          <p:val>
                                            <p:strVal val="#ppt_h"/>
                                          </p:val>
                                        </p:tav>
                                        <p:tav tm="100000">
                                          <p:val>
                                            <p:strVal val="#ppt_h"/>
                                          </p:val>
                                        </p:tav>
                                      </p:tavLst>
                                    </p:anim>
                                    <p:animEffect transition="in" filter="fade">
                                      <p:cBhvr>
                                        <p:cTn id="29" dur="1000"/>
                                        <p:tgtEl>
                                          <p:spTgt spid="77"/>
                                        </p:tgtEl>
                                      </p:cBhvr>
                                    </p:animEffect>
                                  </p:childTnLst>
                                </p:cTn>
                              </p:par>
                              <p:par>
                                <p:cTn id="30" presetID="55" presetClass="entr" presetSubtype="0" fill="hold" nodeType="withEffect">
                                  <p:stCondLst>
                                    <p:cond delay="0"/>
                                  </p:stCondLst>
                                  <p:childTnLst>
                                    <p:set>
                                      <p:cBhvr>
                                        <p:cTn id="31" dur="1" fill="hold">
                                          <p:stCondLst>
                                            <p:cond delay="0"/>
                                          </p:stCondLst>
                                        </p:cTn>
                                        <p:tgtEl>
                                          <p:spTgt spid="84"/>
                                        </p:tgtEl>
                                        <p:attrNameLst>
                                          <p:attrName>style.visibility</p:attrName>
                                        </p:attrNameLst>
                                      </p:cBhvr>
                                      <p:to>
                                        <p:strVal val="visible"/>
                                      </p:to>
                                    </p:set>
                                    <p:anim calcmode="lin" valueType="num">
                                      <p:cBhvr>
                                        <p:cTn id="32" dur="1000" fill="hold"/>
                                        <p:tgtEl>
                                          <p:spTgt spid="84"/>
                                        </p:tgtEl>
                                        <p:attrNameLst>
                                          <p:attrName>ppt_w</p:attrName>
                                        </p:attrNameLst>
                                      </p:cBhvr>
                                      <p:tavLst>
                                        <p:tav tm="0">
                                          <p:val>
                                            <p:strVal val="#ppt_w*0.70"/>
                                          </p:val>
                                        </p:tav>
                                        <p:tav tm="100000">
                                          <p:val>
                                            <p:strVal val="#ppt_w"/>
                                          </p:val>
                                        </p:tav>
                                      </p:tavLst>
                                    </p:anim>
                                    <p:anim calcmode="lin" valueType="num">
                                      <p:cBhvr>
                                        <p:cTn id="33" dur="1000" fill="hold"/>
                                        <p:tgtEl>
                                          <p:spTgt spid="84"/>
                                        </p:tgtEl>
                                        <p:attrNameLst>
                                          <p:attrName>ppt_h</p:attrName>
                                        </p:attrNameLst>
                                      </p:cBhvr>
                                      <p:tavLst>
                                        <p:tav tm="0">
                                          <p:val>
                                            <p:strVal val="#ppt_h"/>
                                          </p:val>
                                        </p:tav>
                                        <p:tav tm="100000">
                                          <p:val>
                                            <p:strVal val="#ppt_h"/>
                                          </p:val>
                                        </p:tav>
                                      </p:tavLst>
                                    </p:anim>
                                    <p:animEffect transition="in" filter="fade">
                                      <p:cBhvr>
                                        <p:cTn id="34" dur="1000"/>
                                        <p:tgtEl>
                                          <p:spTgt spid="84"/>
                                        </p:tgtEl>
                                      </p:cBhvr>
                                    </p:animEffect>
                                  </p:childTnLst>
                                </p:cTn>
                              </p:par>
                              <p:par>
                                <p:cTn id="35" presetID="55" presetClass="entr" presetSubtype="0" fill="hold" nodeType="withEffect">
                                  <p:stCondLst>
                                    <p:cond delay="0"/>
                                  </p:stCondLst>
                                  <p:childTnLst>
                                    <p:set>
                                      <p:cBhvr>
                                        <p:cTn id="36" dur="1" fill="hold">
                                          <p:stCondLst>
                                            <p:cond delay="0"/>
                                          </p:stCondLst>
                                        </p:cTn>
                                        <p:tgtEl>
                                          <p:spTgt spid="93"/>
                                        </p:tgtEl>
                                        <p:attrNameLst>
                                          <p:attrName>style.visibility</p:attrName>
                                        </p:attrNameLst>
                                      </p:cBhvr>
                                      <p:to>
                                        <p:strVal val="visible"/>
                                      </p:to>
                                    </p:set>
                                    <p:anim calcmode="lin" valueType="num">
                                      <p:cBhvr>
                                        <p:cTn id="37" dur="1000" fill="hold"/>
                                        <p:tgtEl>
                                          <p:spTgt spid="93"/>
                                        </p:tgtEl>
                                        <p:attrNameLst>
                                          <p:attrName>ppt_w</p:attrName>
                                        </p:attrNameLst>
                                      </p:cBhvr>
                                      <p:tavLst>
                                        <p:tav tm="0">
                                          <p:val>
                                            <p:strVal val="#ppt_w*0.70"/>
                                          </p:val>
                                        </p:tav>
                                        <p:tav tm="100000">
                                          <p:val>
                                            <p:strVal val="#ppt_w"/>
                                          </p:val>
                                        </p:tav>
                                      </p:tavLst>
                                    </p:anim>
                                    <p:anim calcmode="lin" valueType="num">
                                      <p:cBhvr>
                                        <p:cTn id="38" dur="1000" fill="hold"/>
                                        <p:tgtEl>
                                          <p:spTgt spid="93"/>
                                        </p:tgtEl>
                                        <p:attrNameLst>
                                          <p:attrName>ppt_h</p:attrName>
                                        </p:attrNameLst>
                                      </p:cBhvr>
                                      <p:tavLst>
                                        <p:tav tm="0">
                                          <p:val>
                                            <p:strVal val="#ppt_h"/>
                                          </p:val>
                                        </p:tav>
                                        <p:tav tm="100000">
                                          <p:val>
                                            <p:strVal val="#ppt_h"/>
                                          </p:val>
                                        </p:tav>
                                      </p:tavLst>
                                    </p:anim>
                                    <p:animEffect transition="in" filter="fade">
                                      <p:cBhvr>
                                        <p:cTn id="39" dur="1000"/>
                                        <p:tgtEl>
                                          <p:spTgt spid="93"/>
                                        </p:tgtEl>
                                      </p:cBhvr>
                                    </p:animEffect>
                                  </p:childTnLst>
                                </p:cTn>
                              </p:par>
                              <p:par>
                                <p:cTn id="40" presetID="55" presetClass="entr" presetSubtype="0" fill="hold" nodeType="withEffect">
                                  <p:stCondLst>
                                    <p:cond delay="0"/>
                                  </p:stCondLst>
                                  <p:childTnLst>
                                    <p:set>
                                      <p:cBhvr>
                                        <p:cTn id="41" dur="1" fill="hold">
                                          <p:stCondLst>
                                            <p:cond delay="0"/>
                                          </p:stCondLst>
                                        </p:cTn>
                                        <p:tgtEl>
                                          <p:spTgt spid="97"/>
                                        </p:tgtEl>
                                        <p:attrNameLst>
                                          <p:attrName>style.visibility</p:attrName>
                                        </p:attrNameLst>
                                      </p:cBhvr>
                                      <p:to>
                                        <p:strVal val="visible"/>
                                      </p:to>
                                    </p:set>
                                    <p:anim calcmode="lin" valueType="num">
                                      <p:cBhvr>
                                        <p:cTn id="42" dur="1000" fill="hold"/>
                                        <p:tgtEl>
                                          <p:spTgt spid="97"/>
                                        </p:tgtEl>
                                        <p:attrNameLst>
                                          <p:attrName>ppt_w</p:attrName>
                                        </p:attrNameLst>
                                      </p:cBhvr>
                                      <p:tavLst>
                                        <p:tav tm="0">
                                          <p:val>
                                            <p:strVal val="#ppt_w*0.70"/>
                                          </p:val>
                                        </p:tav>
                                        <p:tav tm="100000">
                                          <p:val>
                                            <p:strVal val="#ppt_w"/>
                                          </p:val>
                                        </p:tav>
                                      </p:tavLst>
                                    </p:anim>
                                    <p:anim calcmode="lin" valueType="num">
                                      <p:cBhvr>
                                        <p:cTn id="43" dur="1000" fill="hold"/>
                                        <p:tgtEl>
                                          <p:spTgt spid="97"/>
                                        </p:tgtEl>
                                        <p:attrNameLst>
                                          <p:attrName>ppt_h</p:attrName>
                                        </p:attrNameLst>
                                      </p:cBhvr>
                                      <p:tavLst>
                                        <p:tav tm="0">
                                          <p:val>
                                            <p:strVal val="#ppt_h"/>
                                          </p:val>
                                        </p:tav>
                                        <p:tav tm="100000">
                                          <p:val>
                                            <p:strVal val="#ppt_h"/>
                                          </p:val>
                                        </p:tav>
                                      </p:tavLst>
                                    </p:anim>
                                    <p:animEffect transition="in" filter="fade">
                                      <p:cBhvr>
                                        <p:cTn id="44" dur="1000"/>
                                        <p:tgtEl>
                                          <p:spTgt spid="97"/>
                                        </p:tgtEl>
                                      </p:cBhvr>
                                    </p:animEffect>
                                  </p:childTnLst>
                                </p:cTn>
                              </p:par>
                              <p:par>
                                <p:cTn id="45" presetID="55" presetClass="entr" presetSubtype="0" fill="hold" nodeType="withEffect">
                                  <p:stCondLst>
                                    <p:cond delay="0"/>
                                  </p:stCondLst>
                                  <p:childTnLst>
                                    <p:set>
                                      <p:cBhvr>
                                        <p:cTn id="46" dur="1" fill="hold">
                                          <p:stCondLst>
                                            <p:cond delay="0"/>
                                          </p:stCondLst>
                                        </p:cTn>
                                        <p:tgtEl>
                                          <p:spTgt spid="112"/>
                                        </p:tgtEl>
                                        <p:attrNameLst>
                                          <p:attrName>style.visibility</p:attrName>
                                        </p:attrNameLst>
                                      </p:cBhvr>
                                      <p:to>
                                        <p:strVal val="visible"/>
                                      </p:to>
                                    </p:set>
                                    <p:anim calcmode="lin" valueType="num">
                                      <p:cBhvr>
                                        <p:cTn id="47" dur="1000" fill="hold"/>
                                        <p:tgtEl>
                                          <p:spTgt spid="112"/>
                                        </p:tgtEl>
                                        <p:attrNameLst>
                                          <p:attrName>ppt_w</p:attrName>
                                        </p:attrNameLst>
                                      </p:cBhvr>
                                      <p:tavLst>
                                        <p:tav tm="0">
                                          <p:val>
                                            <p:strVal val="#ppt_w*0.70"/>
                                          </p:val>
                                        </p:tav>
                                        <p:tav tm="100000">
                                          <p:val>
                                            <p:strVal val="#ppt_w"/>
                                          </p:val>
                                        </p:tav>
                                      </p:tavLst>
                                    </p:anim>
                                    <p:anim calcmode="lin" valueType="num">
                                      <p:cBhvr>
                                        <p:cTn id="48" dur="1000" fill="hold"/>
                                        <p:tgtEl>
                                          <p:spTgt spid="112"/>
                                        </p:tgtEl>
                                        <p:attrNameLst>
                                          <p:attrName>ppt_h</p:attrName>
                                        </p:attrNameLst>
                                      </p:cBhvr>
                                      <p:tavLst>
                                        <p:tav tm="0">
                                          <p:val>
                                            <p:strVal val="#ppt_h"/>
                                          </p:val>
                                        </p:tav>
                                        <p:tav tm="100000">
                                          <p:val>
                                            <p:strVal val="#ppt_h"/>
                                          </p:val>
                                        </p:tav>
                                      </p:tavLst>
                                    </p:anim>
                                    <p:animEffect transition="in" filter="fade">
                                      <p:cBhvr>
                                        <p:cTn id="49" dur="1000"/>
                                        <p:tgtEl>
                                          <p:spTgt spid="112"/>
                                        </p:tgtEl>
                                      </p:cBhvr>
                                    </p:animEffect>
                                  </p:childTnLst>
                                </p:cTn>
                              </p:par>
                              <p:par>
                                <p:cTn id="50" presetID="55" presetClass="entr" presetSubtype="0" fill="hold" nodeType="withEffect">
                                  <p:stCondLst>
                                    <p:cond delay="0"/>
                                  </p:stCondLst>
                                  <p:childTnLst>
                                    <p:set>
                                      <p:cBhvr>
                                        <p:cTn id="51" dur="1" fill="hold">
                                          <p:stCondLst>
                                            <p:cond delay="0"/>
                                          </p:stCondLst>
                                        </p:cTn>
                                        <p:tgtEl>
                                          <p:spTgt spid="125"/>
                                        </p:tgtEl>
                                        <p:attrNameLst>
                                          <p:attrName>style.visibility</p:attrName>
                                        </p:attrNameLst>
                                      </p:cBhvr>
                                      <p:to>
                                        <p:strVal val="visible"/>
                                      </p:to>
                                    </p:set>
                                    <p:anim calcmode="lin" valueType="num">
                                      <p:cBhvr>
                                        <p:cTn id="52" dur="1000" fill="hold"/>
                                        <p:tgtEl>
                                          <p:spTgt spid="125"/>
                                        </p:tgtEl>
                                        <p:attrNameLst>
                                          <p:attrName>ppt_w</p:attrName>
                                        </p:attrNameLst>
                                      </p:cBhvr>
                                      <p:tavLst>
                                        <p:tav tm="0">
                                          <p:val>
                                            <p:strVal val="#ppt_w*0.70"/>
                                          </p:val>
                                        </p:tav>
                                        <p:tav tm="100000">
                                          <p:val>
                                            <p:strVal val="#ppt_w"/>
                                          </p:val>
                                        </p:tav>
                                      </p:tavLst>
                                    </p:anim>
                                    <p:anim calcmode="lin" valueType="num">
                                      <p:cBhvr>
                                        <p:cTn id="53" dur="1000" fill="hold"/>
                                        <p:tgtEl>
                                          <p:spTgt spid="125"/>
                                        </p:tgtEl>
                                        <p:attrNameLst>
                                          <p:attrName>ppt_h</p:attrName>
                                        </p:attrNameLst>
                                      </p:cBhvr>
                                      <p:tavLst>
                                        <p:tav tm="0">
                                          <p:val>
                                            <p:strVal val="#ppt_h"/>
                                          </p:val>
                                        </p:tav>
                                        <p:tav tm="100000">
                                          <p:val>
                                            <p:strVal val="#ppt_h"/>
                                          </p:val>
                                        </p:tav>
                                      </p:tavLst>
                                    </p:anim>
                                    <p:animEffect transition="in" filter="fade">
                                      <p:cBhvr>
                                        <p:cTn id="54" dur="1000"/>
                                        <p:tgtEl>
                                          <p:spTgt spid="125"/>
                                        </p:tgtEl>
                                      </p:cBhvr>
                                    </p:animEffect>
                                  </p:childTnLst>
                                </p:cTn>
                              </p:par>
                              <p:par>
                                <p:cTn id="55" presetID="55" presetClass="entr" presetSubtype="0" fill="hold" nodeType="withEffect">
                                  <p:stCondLst>
                                    <p:cond delay="0"/>
                                  </p:stCondLst>
                                  <p:childTnLst>
                                    <p:set>
                                      <p:cBhvr>
                                        <p:cTn id="56" dur="1" fill="hold">
                                          <p:stCondLst>
                                            <p:cond delay="0"/>
                                          </p:stCondLst>
                                        </p:cTn>
                                        <p:tgtEl>
                                          <p:spTgt spid="141"/>
                                        </p:tgtEl>
                                        <p:attrNameLst>
                                          <p:attrName>style.visibility</p:attrName>
                                        </p:attrNameLst>
                                      </p:cBhvr>
                                      <p:to>
                                        <p:strVal val="visible"/>
                                      </p:to>
                                    </p:set>
                                    <p:anim calcmode="lin" valueType="num">
                                      <p:cBhvr>
                                        <p:cTn id="57" dur="1000" fill="hold"/>
                                        <p:tgtEl>
                                          <p:spTgt spid="141"/>
                                        </p:tgtEl>
                                        <p:attrNameLst>
                                          <p:attrName>ppt_w</p:attrName>
                                        </p:attrNameLst>
                                      </p:cBhvr>
                                      <p:tavLst>
                                        <p:tav tm="0">
                                          <p:val>
                                            <p:strVal val="#ppt_w*0.70"/>
                                          </p:val>
                                        </p:tav>
                                        <p:tav tm="100000">
                                          <p:val>
                                            <p:strVal val="#ppt_w"/>
                                          </p:val>
                                        </p:tav>
                                      </p:tavLst>
                                    </p:anim>
                                    <p:anim calcmode="lin" valueType="num">
                                      <p:cBhvr>
                                        <p:cTn id="58" dur="1000" fill="hold"/>
                                        <p:tgtEl>
                                          <p:spTgt spid="141"/>
                                        </p:tgtEl>
                                        <p:attrNameLst>
                                          <p:attrName>ppt_h</p:attrName>
                                        </p:attrNameLst>
                                      </p:cBhvr>
                                      <p:tavLst>
                                        <p:tav tm="0">
                                          <p:val>
                                            <p:strVal val="#ppt_h"/>
                                          </p:val>
                                        </p:tav>
                                        <p:tav tm="100000">
                                          <p:val>
                                            <p:strVal val="#ppt_h"/>
                                          </p:val>
                                        </p:tav>
                                      </p:tavLst>
                                    </p:anim>
                                    <p:animEffect transition="in" filter="fade">
                                      <p:cBhvr>
                                        <p:cTn id="59" dur="1000"/>
                                        <p:tgtEl>
                                          <p:spTgt spid="141"/>
                                        </p:tgtEl>
                                      </p:cBhvr>
                                    </p:animEffect>
                                  </p:childTnLst>
                                </p:cTn>
                              </p:par>
                            </p:childTnLst>
                          </p:cTn>
                        </p:par>
                        <p:par>
                          <p:cTn id="60" fill="hold" nodeType="afterGroup">
                            <p:stCondLst>
                              <p:cond delay="2500"/>
                            </p:stCondLst>
                            <p:childTnLst>
                              <p:par>
                                <p:cTn id="61" presetID="55" presetClass="entr" presetSubtype="0" fill="hold" grpId="0" nodeType="afterEffect">
                                  <p:stCondLst>
                                    <p:cond delay="0"/>
                                  </p:stCondLst>
                                  <p:childTnLst>
                                    <p:set>
                                      <p:cBhvr>
                                        <p:cTn id="62" dur="1" fill="hold">
                                          <p:stCondLst>
                                            <p:cond delay="0"/>
                                          </p:stCondLst>
                                        </p:cTn>
                                        <p:tgtEl>
                                          <p:spTgt spid="89"/>
                                        </p:tgtEl>
                                        <p:attrNameLst>
                                          <p:attrName>style.visibility</p:attrName>
                                        </p:attrNameLst>
                                      </p:cBhvr>
                                      <p:to>
                                        <p:strVal val="visible"/>
                                      </p:to>
                                    </p:set>
                                    <p:anim calcmode="lin" valueType="num">
                                      <p:cBhvr>
                                        <p:cTn id="63" dur="1000" fill="hold"/>
                                        <p:tgtEl>
                                          <p:spTgt spid="89"/>
                                        </p:tgtEl>
                                        <p:attrNameLst>
                                          <p:attrName>ppt_w</p:attrName>
                                        </p:attrNameLst>
                                      </p:cBhvr>
                                      <p:tavLst>
                                        <p:tav tm="0">
                                          <p:val>
                                            <p:strVal val="#ppt_w*0.70"/>
                                          </p:val>
                                        </p:tav>
                                        <p:tav tm="100000">
                                          <p:val>
                                            <p:strVal val="#ppt_w"/>
                                          </p:val>
                                        </p:tav>
                                      </p:tavLst>
                                    </p:anim>
                                    <p:anim calcmode="lin" valueType="num">
                                      <p:cBhvr>
                                        <p:cTn id="64" dur="1000" fill="hold"/>
                                        <p:tgtEl>
                                          <p:spTgt spid="89"/>
                                        </p:tgtEl>
                                        <p:attrNameLst>
                                          <p:attrName>ppt_h</p:attrName>
                                        </p:attrNameLst>
                                      </p:cBhvr>
                                      <p:tavLst>
                                        <p:tav tm="0">
                                          <p:val>
                                            <p:strVal val="#ppt_h"/>
                                          </p:val>
                                        </p:tav>
                                        <p:tav tm="100000">
                                          <p:val>
                                            <p:strVal val="#ppt_h"/>
                                          </p:val>
                                        </p:tav>
                                      </p:tavLst>
                                    </p:anim>
                                    <p:animEffect transition="in" filter="fade">
                                      <p:cBhvr>
                                        <p:cTn id="65" dur="1000"/>
                                        <p:tgtEl>
                                          <p:spTgt spid="89"/>
                                        </p:tgtEl>
                                      </p:cBhvr>
                                    </p:animEffect>
                                  </p:childTnLst>
                                </p:cTn>
                              </p:par>
                              <p:par>
                                <p:cTn id="66" presetID="55" presetClass="entr" presetSubtype="0" fill="hold" nodeType="withEffect">
                                  <p:stCondLst>
                                    <p:cond delay="0"/>
                                  </p:stCondLst>
                                  <p:childTnLst>
                                    <p:set>
                                      <p:cBhvr>
                                        <p:cTn id="67" dur="1" fill="hold">
                                          <p:stCondLst>
                                            <p:cond delay="0"/>
                                          </p:stCondLst>
                                        </p:cTn>
                                        <p:tgtEl>
                                          <p:spTgt spid="90">
                                            <p:txEl>
                                              <p:pRg st="0" end="0"/>
                                            </p:txEl>
                                          </p:spTgt>
                                        </p:tgtEl>
                                        <p:attrNameLst>
                                          <p:attrName>style.visibility</p:attrName>
                                        </p:attrNameLst>
                                      </p:cBhvr>
                                      <p:to>
                                        <p:strVal val="visible"/>
                                      </p:to>
                                    </p:set>
                                    <p:anim calcmode="lin" valueType="num">
                                      <p:cBhvr>
                                        <p:cTn id="68" dur="1000" fill="hold"/>
                                        <p:tgtEl>
                                          <p:spTgt spid="90">
                                            <p:txEl>
                                              <p:pRg st="0" end="0"/>
                                            </p:txEl>
                                          </p:spTgt>
                                        </p:tgtEl>
                                        <p:attrNameLst>
                                          <p:attrName>ppt_w</p:attrName>
                                        </p:attrNameLst>
                                      </p:cBhvr>
                                      <p:tavLst>
                                        <p:tav tm="0">
                                          <p:val>
                                            <p:strVal val="#ppt_w*0.70"/>
                                          </p:val>
                                        </p:tav>
                                        <p:tav tm="100000">
                                          <p:val>
                                            <p:strVal val="#ppt_w"/>
                                          </p:val>
                                        </p:tav>
                                      </p:tavLst>
                                    </p:anim>
                                    <p:anim calcmode="lin" valueType="num">
                                      <p:cBhvr>
                                        <p:cTn id="69" dur="1000" fill="hold"/>
                                        <p:tgtEl>
                                          <p:spTgt spid="90">
                                            <p:txEl>
                                              <p:pRg st="0" end="0"/>
                                            </p:txEl>
                                          </p:spTgt>
                                        </p:tgtEl>
                                        <p:attrNameLst>
                                          <p:attrName>ppt_h</p:attrName>
                                        </p:attrNameLst>
                                      </p:cBhvr>
                                      <p:tavLst>
                                        <p:tav tm="0">
                                          <p:val>
                                            <p:strVal val="#ppt_h"/>
                                          </p:val>
                                        </p:tav>
                                        <p:tav tm="100000">
                                          <p:val>
                                            <p:strVal val="#ppt_h"/>
                                          </p:val>
                                        </p:tav>
                                      </p:tavLst>
                                    </p:anim>
                                    <p:animEffect transition="in" filter="fade">
                                      <p:cBhvr>
                                        <p:cTn id="70" dur="1000"/>
                                        <p:tgtEl>
                                          <p:spTgt spid="90">
                                            <p:txEl>
                                              <p:pRg st="0" end="0"/>
                                            </p:txEl>
                                          </p:spTgt>
                                        </p:tgtEl>
                                      </p:cBhvr>
                                    </p:animEffect>
                                  </p:childTnLst>
                                </p:cTn>
                              </p:par>
                              <p:par>
                                <p:cTn id="71" presetID="55" presetClass="entr" presetSubtype="0" fill="hold" grpId="0" nodeType="withEffect">
                                  <p:stCondLst>
                                    <p:cond delay="0"/>
                                  </p:stCondLst>
                                  <p:childTnLst>
                                    <p:set>
                                      <p:cBhvr>
                                        <p:cTn id="72" dur="1" fill="hold">
                                          <p:stCondLst>
                                            <p:cond delay="0"/>
                                          </p:stCondLst>
                                        </p:cTn>
                                        <p:tgtEl>
                                          <p:spTgt spid="91"/>
                                        </p:tgtEl>
                                        <p:attrNameLst>
                                          <p:attrName>style.visibility</p:attrName>
                                        </p:attrNameLst>
                                      </p:cBhvr>
                                      <p:to>
                                        <p:strVal val="visible"/>
                                      </p:to>
                                    </p:set>
                                    <p:anim calcmode="lin" valueType="num">
                                      <p:cBhvr>
                                        <p:cTn id="73" dur="1000" fill="hold"/>
                                        <p:tgtEl>
                                          <p:spTgt spid="91"/>
                                        </p:tgtEl>
                                        <p:attrNameLst>
                                          <p:attrName>ppt_w</p:attrName>
                                        </p:attrNameLst>
                                      </p:cBhvr>
                                      <p:tavLst>
                                        <p:tav tm="0">
                                          <p:val>
                                            <p:strVal val="#ppt_w*0.70"/>
                                          </p:val>
                                        </p:tav>
                                        <p:tav tm="100000">
                                          <p:val>
                                            <p:strVal val="#ppt_w"/>
                                          </p:val>
                                        </p:tav>
                                      </p:tavLst>
                                    </p:anim>
                                    <p:anim calcmode="lin" valueType="num">
                                      <p:cBhvr>
                                        <p:cTn id="74" dur="1000" fill="hold"/>
                                        <p:tgtEl>
                                          <p:spTgt spid="91"/>
                                        </p:tgtEl>
                                        <p:attrNameLst>
                                          <p:attrName>ppt_h</p:attrName>
                                        </p:attrNameLst>
                                      </p:cBhvr>
                                      <p:tavLst>
                                        <p:tav tm="0">
                                          <p:val>
                                            <p:strVal val="#ppt_h"/>
                                          </p:val>
                                        </p:tav>
                                        <p:tav tm="100000">
                                          <p:val>
                                            <p:strVal val="#ppt_h"/>
                                          </p:val>
                                        </p:tav>
                                      </p:tavLst>
                                    </p:anim>
                                    <p:animEffect transition="in" filter="fade">
                                      <p:cBhvr>
                                        <p:cTn id="75" dur="1000"/>
                                        <p:tgtEl>
                                          <p:spTgt spid="91"/>
                                        </p:tgtEl>
                                      </p:cBhvr>
                                    </p:animEffect>
                                  </p:childTnLst>
                                </p:cTn>
                              </p:par>
                              <p:par>
                                <p:cTn id="76" presetID="55" presetClass="entr" presetSubtype="0" fill="hold" grpId="0" nodeType="withEffect">
                                  <p:stCondLst>
                                    <p:cond delay="0"/>
                                  </p:stCondLst>
                                  <p:childTnLst>
                                    <p:set>
                                      <p:cBhvr>
                                        <p:cTn id="77" dur="1" fill="hold">
                                          <p:stCondLst>
                                            <p:cond delay="0"/>
                                          </p:stCondLst>
                                        </p:cTn>
                                        <p:tgtEl>
                                          <p:spTgt spid="145"/>
                                        </p:tgtEl>
                                        <p:attrNameLst>
                                          <p:attrName>style.visibility</p:attrName>
                                        </p:attrNameLst>
                                      </p:cBhvr>
                                      <p:to>
                                        <p:strVal val="visible"/>
                                      </p:to>
                                    </p:set>
                                    <p:anim calcmode="lin" valueType="num">
                                      <p:cBhvr>
                                        <p:cTn id="78" dur="1000" fill="hold"/>
                                        <p:tgtEl>
                                          <p:spTgt spid="145"/>
                                        </p:tgtEl>
                                        <p:attrNameLst>
                                          <p:attrName>ppt_w</p:attrName>
                                        </p:attrNameLst>
                                      </p:cBhvr>
                                      <p:tavLst>
                                        <p:tav tm="0">
                                          <p:val>
                                            <p:strVal val="#ppt_w*0.70"/>
                                          </p:val>
                                        </p:tav>
                                        <p:tav tm="100000">
                                          <p:val>
                                            <p:strVal val="#ppt_w"/>
                                          </p:val>
                                        </p:tav>
                                      </p:tavLst>
                                    </p:anim>
                                    <p:anim calcmode="lin" valueType="num">
                                      <p:cBhvr>
                                        <p:cTn id="79" dur="1000" fill="hold"/>
                                        <p:tgtEl>
                                          <p:spTgt spid="145"/>
                                        </p:tgtEl>
                                        <p:attrNameLst>
                                          <p:attrName>ppt_h</p:attrName>
                                        </p:attrNameLst>
                                      </p:cBhvr>
                                      <p:tavLst>
                                        <p:tav tm="0">
                                          <p:val>
                                            <p:strVal val="#ppt_h"/>
                                          </p:val>
                                        </p:tav>
                                        <p:tav tm="100000">
                                          <p:val>
                                            <p:strVal val="#ppt_h"/>
                                          </p:val>
                                        </p:tav>
                                      </p:tavLst>
                                    </p:anim>
                                    <p:animEffect transition="in" filter="fade">
                                      <p:cBhvr>
                                        <p:cTn id="80" dur="1000"/>
                                        <p:tgtEl>
                                          <p:spTgt spid="145"/>
                                        </p:tgtEl>
                                      </p:cBhvr>
                                    </p:animEffect>
                                  </p:childTnLst>
                                </p:cTn>
                              </p:par>
                              <p:par>
                                <p:cTn id="81" presetID="55" presetClass="entr" presetSubtype="0" fill="hold" grpId="0" nodeType="withEffect">
                                  <p:stCondLst>
                                    <p:cond delay="0"/>
                                  </p:stCondLst>
                                  <p:childTnLst>
                                    <p:set>
                                      <p:cBhvr>
                                        <p:cTn id="82" dur="1" fill="hold">
                                          <p:stCondLst>
                                            <p:cond delay="0"/>
                                          </p:stCondLst>
                                        </p:cTn>
                                        <p:tgtEl>
                                          <p:spTgt spid="96"/>
                                        </p:tgtEl>
                                        <p:attrNameLst>
                                          <p:attrName>style.visibility</p:attrName>
                                        </p:attrNameLst>
                                      </p:cBhvr>
                                      <p:to>
                                        <p:strVal val="visible"/>
                                      </p:to>
                                    </p:set>
                                    <p:anim calcmode="lin" valueType="num">
                                      <p:cBhvr>
                                        <p:cTn id="83" dur="1000" fill="hold"/>
                                        <p:tgtEl>
                                          <p:spTgt spid="96"/>
                                        </p:tgtEl>
                                        <p:attrNameLst>
                                          <p:attrName>ppt_w</p:attrName>
                                        </p:attrNameLst>
                                      </p:cBhvr>
                                      <p:tavLst>
                                        <p:tav tm="0">
                                          <p:val>
                                            <p:strVal val="#ppt_w*0.70"/>
                                          </p:val>
                                        </p:tav>
                                        <p:tav tm="100000">
                                          <p:val>
                                            <p:strVal val="#ppt_w"/>
                                          </p:val>
                                        </p:tav>
                                      </p:tavLst>
                                    </p:anim>
                                    <p:anim calcmode="lin" valueType="num">
                                      <p:cBhvr>
                                        <p:cTn id="84" dur="1000" fill="hold"/>
                                        <p:tgtEl>
                                          <p:spTgt spid="96"/>
                                        </p:tgtEl>
                                        <p:attrNameLst>
                                          <p:attrName>ppt_h</p:attrName>
                                        </p:attrNameLst>
                                      </p:cBhvr>
                                      <p:tavLst>
                                        <p:tav tm="0">
                                          <p:val>
                                            <p:strVal val="#ppt_h"/>
                                          </p:val>
                                        </p:tav>
                                        <p:tav tm="100000">
                                          <p:val>
                                            <p:strVal val="#ppt_h"/>
                                          </p:val>
                                        </p:tav>
                                      </p:tavLst>
                                    </p:anim>
                                    <p:animEffect transition="in" filter="fade">
                                      <p:cBhvr>
                                        <p:cTn id="85" dur="1000"/>
                                        <p:tgtEl>
                                          <p:spTgt spid="96"/>
                                        </p:tgtEl>
                                      </p:cBhvr>
                                    </p:animEffect>
                                  </p:childTnLst>
                                </p:cTn>
                              </p:par>
                              <p:par>
                                <p:cTn id="86" presetID="55" presetClass="entr" presetSubtype="0" fill="hold" grpId="0" nodeType="withEffect">
                                  <p:stCondLst>
                                    <p:cond delay="0"/>
                                  </p:stCondLst>
                                  <p:childTnLst>
                                    <p:set>
                                      <p:cBhvr>
                                        <p:cTn id="87" dur="1" fill="hold">
                                          <p:stCondLst>
                                            <p:cond delay="0"/>
                                          </p:stCondLst>
                                        </p:cTn>
                                        <p:tgtEl>
                                          <p:spTgt spid="111"/>
                                        </p:tgtEl>
                                        <p:attrNameLst>
                                          <p:attrName>style.visibility</p:attrName>
                                        </p:attrNameLst>
                                      </p:cBhvr>
                                      <p:to>
                                        <p:strVal val="visible"/>
                                      </p:to>
                                    </p:set>
                                    <p:anim calcmode="lin" valueType="num">
                                      <p:cBhvr>
                                        <p:cTn id="88" dur="1000" fill="hold"/>
                                        <p:tgtEl>
                                          <p:spTgt spid="111"/>
                                        </p:tgtEl>
                                        <p:attrNameLst>
                                          <p:attrName>ppt_w</p:attrName>
                                        </p:attrNameLst>
                                      </p:cBhvr>
                                      <p:tavLst>
                                        <p:tav tm="0">
                                          <p:val>
                                            <p:strVal val="#ppt_w*0.70"/>
                                          </p:val>
                                        </p:tav>
                                        <p:tav tm="100000">
                                          <p:val>
                                            <p:strVal val="#ppt_w"/>
                                          </p:val>
                                        </p:tav>
                                      </p:tavLst>
                                    </p:anim>
                                    <p:anim calcmode="lin" valueType="num">
                                      <p:cBhvr>
                                        <p:cTn id="89" dur="1000" fill="hold"/>
                                        <p:tgtEl>
                                          <p:spTgt spid="111"/>
                                        </p:tgtEl>
                                        <p:attrNameLst>
                                          <p:attrName>ppt_h</p:attrName>
                                        </p:attrNameLst>
                                      </p:cBhvr>
                                      <p:tavLst>
                                        <p:tav tm="0">
                                          <p:val>
                                            <p:strVal val="#ppt_h"/>
                                          </p:val>
                                        </p:tav>
                                        <p:tav tm="100000">
                                          <p:val>
                                            <p:strVal val="#ppt_h"/>
                                          </p:val>
                                        </p:tav>
                                      </p:tavLst>
                                    </p:anim>
                                    <p:animEffect transition="in" filter="fade">
                                      <p:cBhvr>
                                        <p:cTn id="90" dur="1000"/>
                                        <p:tgtEl>
                                          <p:spTgt spid="111"/>
                                        </p:tgtEl>
                                      </p:cBhvr>
                                    </p:animEffect>
                                  </p:childTnLst>
                                </p:cTn>
                              </p:par>
                              <p:par>
                                <p:cTn id="91" presetID="55" presetClass="entr" presetSubtype="0" fill="hold" grpId="0" nodeType="withEffect">
                                  <p:stCondLst>
                                    <p:cond delay="0"/>
                                  </p:stCondLst>
                                  <p:childTnLst>
                                    <p:set>
                                      <p:cBhvr>
                                        <p:cTn id="92" dur="1" fill="hold">
                                          <p:stCondLst>
                                            <p:cond delay="0"/>
                                          </p:stCondLst>
                                        </p:cTn>
                                        <p:tgtEl>
                                          <p:spTgt spid="124"/>
                                        </p:tgtEl>
                                        <p:attrNameLst>
                                          <p:attrName>style.visibility</p:attrName>
                                        </p:attrNameLst>
                                      </p:cBhvr>
                                      <p:to>
                                        <p:strVal val="visible"/>
                                      </p:to>
                                    </p:set>
                                    <p:anim calcmode="lin" valueType="num">
                                      <p:cBhvr>
                                        <p:cTn id="93" dur="1000" fill="hold"/>
                                        <p:tgtEl>
                                          <p:spTgt spid="124"/>
                                        </p:tgtEl>
                                        <p:attrNameLst>
                                          <p:attrName>ppt_w</p:attrName>
                                        </p:attrNameLst>
                                      </p:cBhvr>
                                      <p:tavLst>
                                        <p:tav tm="0">
                                          <p:val>
                                            <p:strVal val="#ppt_w*0.70"/>
                                          </p:val>
                                        </p:tav>
                                        <p:tav tm="100000">
                                          <p:val>
                                            <p:strVal val="#ppt_w"/>
                                          </p:val>
                                        </p:tav>
                                      </p:tavLst>
                                    </p:anim>
                                    <p:anim calcmode="lin" valueType="num">
                                      <p:cBhvr>
                                        <p:cTn id="94" dur="1000" fill="hold"/>
                                        <p:tgtEl>
                                          <p:spTgt spid="124"/>
                                        </p:tgtEl>
                                        <p:attrNameLst>
                                          <p:attrName>ppt_h</p:attrName>
                                        </p:attrNameLst>
                                      </p:cBhvr>
                                      <p:tavLst>
                                        <p:tav tm="0">
                                          <p:val>
                                            <p:strVal val="#ppt_h"/>
                                          </p:val>
                                        </p:tav>
                                        <p:tav tm="100000">
                                          <p:val>
                                            <p:strVal val="#ppt_h"/>
                                          </p:val>
                                        </p:tav>
                                      </p:tavLst>
                                    </p:anim>
                                    <p:animEffect transition="in" filter="fade">
                                      <p:cBhvr>
                                        <p:cTn id="95" dur="1000"/>
                                        <p:tgtEl>
                                          <p:spTgt spid="124"/>
                                        </p:tgtEl>
                                      </p:cBhvr>
                                    </p:animEffect>
                                  </p:childTnLst>
                                </p:cTn>
                              </p:par>
                              <p:par>
                                <p:cTn id="96" presetID="55" presetClass="entr" presetSubtype="0" fill="hold" grpId="0" nodeType="withEffect">
                                  <p:stCondLst>
                                    <p:cond delay="0"/>
                                  </p:stCondLst>
                                  <p:childTnLst>
                                    <p:set>
                                      <p:cBhvr>
                                        <p:cTn id="97" dur="1" fill="hold">
                                          <p:stCondLst>
                                            <p:cond delay="0"/>
                                          </p:stCondLst>
                                        </p:cTn>
                                        <p:tgtEl>
                                          <p:spTgt spid="140"/>
                                        </p:tgtEl>
                                        <p:attrNameLst>
                                          <p:attrName>style.visibility</p:attrName>
                                        </p:attrNameLst>
                                      </p:cBhvr>
                                      <p:to>
                                        <p:strVal val="visible"/>
                                      </p:to>
                                    </p:set>
                                    <p:anim calcmode="lin" valueType="num">
                                      <p:cBhvr>
                                        <p:cTn id="98" dur="1000" fill="hold"/>
                                        <p:tgtEl>
                                          <p:spTgt spid="140"/>
                                        </p:tgtEl>
                                        <p:attrNameLst>
                                          <p:attrName>ppt_w</p:attrName>
                                        </p:attrNameLst>
                                      </p:cBhvr>
                                      <p:tavLst>
                                        <p:tav tm="0">
                                          <p:val>
                                            <p:strVal val="#ppt_w*0.70"/>
                                          </p:val>
                                        </p:tav>
                                        <p:tav tm="100000">
                                          <p:val>
                                            <p:strVal val="#ppt_w"/>
                                          </p:val>
                                        </p:tav>
                                      </p:tavLst>
                                    </p:anim>
                                    <p:anim calcmode="lin" valueType="num">
                                      <p:cBhvr>
                                        <p:cTn id="99" dur="1000" fill="hold"/>
                                        <p:tgtEl>
                                          <p:spTgt spid="140"/>
                                        </p:tgtEl>
                                        <p:attrNameLst>
                                          <p:attrName>ppt_h</p:attrName>
                                        </p:attrNameLst>
                                      </p:cBhvr>
                                      <p:tavLst>
                                        <p:tav tm="0">
                                          <p:val>
                                            <p:strVal val="#ppt_h"/>
                                          </p:val>
                                        </p:tav>
                                        <p:tav tm="100000">
                                          <p:val>
                                            <p:strVal val="#ppt_h"/>
                                          </p:val>
                                        </p:tav>
                                      </p:tavLst>
                                    </p:anim>
                                    <p:animEffect transition="in" filter="fade">
                                      <p:cBhvr>
                                        <p:cTn id="100" dur="1000"/>
                                        <p:tgtEl>
                                          <p:spTgt spid="140"/>
                                        </p:tgtEl>
                                      </p:cBhvr>
                                    </p:animEffect>
                                  </p:childTnLst>
                                </p:cTn>
                              </p:par>
                              <p:par>
                                <p:cTn id="101" presetID="55" presetClass="entr" presetSubtype="0" fill="hold" grpId="0" nodeType="withEffect">
                                  <p:stCondLst>
                                    <p:cond delay="0"/>
                                  </p:stCondLst>
                                  <p:childTnLst>
                                    <p:set>
                                      <p:cBhvr>
                                        <p:cTn id="102" dur="1" fill="hold">
                                          <p:stCondLst>
                                            <p:cond delay="0"/>
                                          </p:stCondLst>
                                        </p:cTn>
                                        <p:tgtEl>
                                          <p:spTgt spid="143"/>
                                        </p:tgtEl>
                                        <p:attrNameLst>
                                          <p:attrName>style.visibility</p:attrName>
                                        </p:attrNameLst>
                                      </p:cBhvr>
                                      <p:to>
                                        <p:strVal val="visible"/>
                                      </p:to>
                                    </p:set>
                                    <p:anim calcmode="lin" valueType="num">
                                      <p:cBhvr>
                                        <p:cTn id="103" dur="1000" fill="hold"/>
                                        <p:tgtEl>
                                          <p:spTgt spid="143"/>
                                        </p:tgtEl>
                                        <p:attrNameLst>
                                          <p:attrName>ppt_w</p:attrName>
                                        </p:attrNameLst>
                                      </p:cBhvr>
                                      <p:tavLst>
                                        <p:tav tm="0">
                                          <p:val>
                                            <p:strVal val="#ppt_w*0.70"/>
                                          </p:val>
                                        </p:tav>
                                        <p:tav tm="100000">
                                          <p:val>
                                            <p:strVal val="#ppt_w"/>
                                          </p:val>
                                        </p:tav>
                                      </p:tavLst>
                                    </p:anim>
                                    <p:anim calcmode="lin" valueType="num">
                                      <p:cBhvr>
                                        <p:cTn id="104" dur="1000" fill="hold"/>
                                        <p:tgtEl>
                                          <p:spTgt spid="143"/>
                                        </p:tgtEl>
                                        <p:attrNameLst>
                                          <p:attrName>ppt_h</p:attrName>
                                        </p:attrNameLst>
                                      </p:cBhvr>
                                      <p:tavLst>
                                        <p:tav tm="0">
                                          <p:val>
                                            <p:strVal val="#ppt_h"/>
                                          </p:val>
                                        </p:tav>
                                        <p:tav tm="100000">
                                          <p:val>
                                            <p:strVal val="#ppt_h"/>
                                          </p:val>
                                        </p:tav>
                                      </p:tavLst>
                                    </p:anim>
                                    <p:animEffect transition="in" filter="fade">
                                      <p:cBhvr>
                                        <p:cTn id="105" dur="1000"/>
                                        <p:tgtEl>
                                          <p:spTgt spid="143"/>
                                        </p:tgtEl>
                                      </p:cBhvr>
                                    </p:animEffect>
                                  </p:childTnLst>
                                </p:cTn>
                              </p:par>
                            </p:childTnLst>
                          </p:cTn>
                        </p:par>
                      </p:childTnLst>
                    </p:cTn>
                  </p:par>
                  <p:par>
                    <p:cTn id="106" fill="hold" nodeType="clickPar">
                      <p:stCondLst>
                        <p:cond delay="indefinite"/>
                      </p:stCondLst>
                      <p:childTnLst>
                        <p:par>
                          <p:cTn id="107" fill="hold" nodeType="withGroup">
                            <p:stCondLst>
                              <p:cond delay="0"/>
                            </p:stCondLst>
                            <p:childTnLst>
                              <p:par>
                                <p:cTn id="108" presetID="55" presetClass="entr" presetSubtype="0" fill="hold" grpId="0" nodeType="clickEffect">
                                  <p:stCondLst>
                                    <p:cond delay="0"/>
                                  </p:stCondLst>
                                  <p:iterate type="lt">
                                    <p:tmPct val="58000"/>
                                  </p:iterate>
                                  <p:childTnLst>
                                    <p:set>
                                      <p:cBhvr>
                                        <p:cTn id="109" dur="1" fill="hold">
                                          <p:stCondLst>
                                            <p:cond delay="0"/>
                                          </p:stCondLst>
                                        </p:cTn>
                                        <p:tgtEl>
                                          <p:spTgt spid="23"/>
                                        </p:tgtEl>
                                        <p:attrNameLst>
                                          <p:attrName>style.visibility</p:attrName>
                                        </p:attrNameLst>
                                      </p:cBhvr>
                                      <p:to>
                                        <p:strVal val="visible"/>
                                      </p:to>
                                    </p:set>
                                    <p:anim calcmode="lin" valueType="num">
                                      <p:cBhvr>
                                        <p:cTn id="110" dur="1000" fill="hold"/>
                                        <p:tgtEl>
                                          <p:spTgt spid="23"/>
                                        </p:tgtEl>
                                        <p:attrNameLst>
                                          <p:attrName>ppt_w</p:attrName>
                                        </p:attrNameLst>
                                      </p:cBhvr>
                                      <p:tavLst>
                                        <p:tav tm="0">
                                          <p:val>
                                            <p:strVal val="#ppt_w*0.70"/>
                                          </p:val>
                                        </p:tav>
                                        <p:tav tm="100000">
                                          <p:val>
                                            <p:strVal val="#ppt_w"/>
                                          </p:val>
                                        </p:tav>
                                      </p:tavLst>
                                    </p:anim>
                                    <p:anim calcmode="lin" valueType="num">
                                      <p:cBhvr>
                                        <p:cTn id="111" dur="1000" fill="hold"/>
                                        <p:tgtEl>
                                          <p:spTgt spid="23"/>
                                        </p:tgtEl>
                                        <p:attrNameLst>
                                          <p:attrName>ppt_h</p:attrName>
                                        </p:attrNameLst>
                                      </p:cBhvr>
                                      <p:tavLst>
                                        <p:tav tm="0">
                                          <p:val>
                                            <p:strVal val="#ppt_h"/>
                                          </p:val>
                                        </p:tav>
                                        <p:tav tm="100000">
                                          <p:val>
                                            <p:strVal val="#ppt_h"/>
                                          </p:val>
                                        </p:tav>
                                      </p:tavLst>
                                    </p:anim>
                                    <p:animEffect transition="in" filter="fade">
                                      <p:cBhvr>
                                        <p:cTn id="112" dur="1000"/>
                                        <p:tgtEl>
                                          <p:spTgt spid="23"/>
                                        </p:tgtEl>
                                      </p:cBhvr>
                                    </p:animEffect>
                                  </p:childTnLst>
                                </p:cTn>
                              </p:par>
                            </p:childTnLst>
                          </p:cTn>
                        </p:par>
                      </p:childTnLst>
                    </p:cTn>
                  </p:par>
                  <p:par>
                    <p:cTn id="113" fill="hold" nodeType="clickPar">
                      <p:stCondLst>
                        <p:cond delay="indefinite"/>
                      </p:stCondLst>
                      <p:childTnLst>
                        <p:par>
                          <p:cTn id="114" fill="hold" nodeType="withGroup">
                            <p:stCondLst>
                              <p:cond delay="0"/>
                            </p:stCondLst>
                            <p:childTnLst>
                              <p:par>
                                <p:cTn id="115" presetID="55" presetClass="entr" presetSubtype="0" fill="hold" grpId="0" nodeType="clickEffect">
                                  <p:stCondLst>
                                    <p:cond delay="0"/>
                                  </p:stCondLst>
                                  <p:iterate type="lt">
                                    <p:tmPct val="57000"/>
                                  </p:iterate>
                                  <p:childTnLst>
                                    <p:set>
                                      <p:cBhvr>
                                        <p:cTn id="116" dur="1" fill="hold">
                                          <p:stCondLst>
                                            <p:cond delay="0"/>
                                          </p:stCondLst>
                                        </p:cTn>
                                        <p:tgtEl>
                                          <p:spTgt spid="41"/>
                                        </p:tgtEl>
                                        <p:attrNameLst>
                                          <p:attrName>style.visibility</p:attrName>
                                        </p:attrNameLst>
                                      </p:cBhvr>
                                      <p:to>
                                        <p:strVal val="visible"/>
                                      </p:to>
                                    </p:set>
                                    <p:anim calcmode="lin" valueType="num">
                                      <p:cBhvr>
                                        <p:cTn id="117" dur="1000" fill="hold"/>
                                        <p:tgtEl>
                                          <p:spTgt spid="41"/>
                                        </p:tgtEl>
                                        <p:attrNameLst>
                                          <p:attrName>ppt_w</p:attrName>
                                        </p:attrNameLst>
                                      </p:cBhvr>
                                      <p:tavLst>
                                        <p:tav tm="0">
                                          <p:val>
                                            <p:strVal val="#ppt_w*0.70"/>
                                          </p:val>
                                        </p:tav>
                                        <p:tav tm="100000">
                                          <p:val>
                                            <p:strVal val="#ppt_w"/>
                                          </p:val>
                                        </p:tav>
                                      </p:tavLst>
                                    </p:anim>
                                    <p:anim calcmode="lin" valueType="num">
                                      <p:cBhvr>
                                        <p:cTn id="118" dur="1000" fill="hold"/>
                                        <p:tgtEl>
                                          <p:spTgt spid="41"/>
                                        </p:tgtEl>
                                        <p:attrNameLst>
                                          <p:attrName>ppt_h</p:attrName>
                                        </p:attrNameLst>
                                      </p:cBhvr>
                                      <p:tavLst>
                                        <p:tav tm="0">
                                          <p:val>
                                            <p:strVal val="#ppt_h"/>
                                          </p:val>
                                        </p:tav>
                                        <p:tav tm="100000">
                                          <p:val>
                                            <p:strVal val="#ppt_h"/>
                                          </p:val>
                                        </p:tav>
                                      </p:tavLst>
                                    </p:anim>
                                    <p:animEffect transition="in" filter="fade">
                                      <p:cBhvr>
                                        <p:cTn id="119" dur="1000"/>
                                        <p:tgtEl>
                                          <p:spTgt spid="41"/>
                                        </p:tgtEl>
                                      </p:cBhvr>
                                    </p:animEffect>
                                  </p:childTnLst>
                                </p:cTn>
                              </p:par>
                            </p:childTnLst>
                          </p:cTn>
                        </p:par>
                      </p:childTnLst>
                    </p:cTn>
                  </p:par>
                  <p:par>
                    <p:cTn id="120" fill="hold" nodeType="clickPar">
                      <p:stCondLst>
                        <p:cond delay="indefinite"/>
                      </p:stCondLst>
                      <p:childTnLst>
                        <p:par>
                          <p:cTn id="121" fill="hold" nodeType="withGroup">
                            <p:stCondLst>
                              <p:cond delay="0"/>
                            </p:stCondLst>
                            <p:childTnLst>
                              <p:par>
                                <p:cTn id="122" presetID="55" presetClass="entr" presetSubtype="0" fill="hold" grpId="0" nodeType="clickEffect">
                                  <p:stCondLst>
                                    <p:cond delay="0"/>
                                  </p:stCondLst>
                                  <p:iterate type="lt">
                                    <p:tmPct val="57000"/>
                                  </p:iterate>
                                  <p:childTnLst>
                                    <p:set>
                                      <p:cBhvr>
                                        <p:cTn id="123" dur="1" fill="hold">
                                          <p:stCondLst>
                                            <p:cond delay="0"/>
                                          </p:stCondLst>
                                        </p:cTn>
                                        <p:tgtEl>
                                          <p:spTgt spid="79"/>
                                        </p:tgtEl>
                                        <p:attrNameLst>
                                          <p:attrName>style.visibility</p:attrName>
                                        </p:attrNameLst>
                                      </p:cBhvr>
                                      <p:to>
                                        <p:strVal val="visible"/>
                                      </p:to>
                                    </p:set>
                                    <p:anim calcmode="lin" valueType="num">
                                      <p:cBhvr>
                                        <p:cTn id="124" dur="1000" fill="hold"/>
                                        <p:tgtEl>
                                          <p:spTgt spid="79"/>
                                        </p:tgtEl>
                                        <p:attrNameLst>
                                          <p:attrName>ppt_w</p:attrName>
                                        </p:attrNameLst>
                                      </p:cBhvr>
                                      <p:tavLst>
                                        <p:tav tm="0">
                                          <p:val>
                                            <p:strVal val="#ppt_w*0.70"/>
                                          </p:val>
                                        </p:tav>
                                        <p:tav tm="100000">
                                          <p:val>
                                            <p:strVal val="#ppt_w"/>
                                          </p:val>
                                        </p:tav>
                                      </p:tavLst>
                                    </p:anim>
                                    <p:anim calcmode="lin" valueType="num">
                                      <p:cBhvr>
                                        <p:cTn id="125" dur="1000" fill="hold"/>
                                        <p:tgtEl>
                                          <p:spTgt spid="79"/>
                                        </p:tgtEl>
                                        <p:attrNameLst>
                                          <p:attrName>ppt_h</p:attrName>
                                        </p:attrNameLst>
                                      </p:cBhvr>
                                      <p:tavLst>
                                        <p:tav tm="0">
                                          <p:val>
                                            <p:strVal val="#ppt_h"/>
                                          </p:val>
                                        </p:tav>
                                        <p:tav tm="100000">
                                          <p:val>
                                            <p:strVal val="#ppt_h"/>
                                          </p:val>
                                        </p:tav>
                                      </p:tavLst>
                                    </p:anim>
                                    <p:animEffect transition="in" filter="fade">
                                      <p:cBhvr>
                                        <p:cTn id="126" dur="1000"/>
                                        <p:tgtEl>
                                          <p:spTgt spid="79"/>
                                        </p:tgtEl>
                                      </p:cBhvr>
                                    </p:animEffect>
                                  </p:childTnLst>
                                </p:cTn>
                              </p:par>
                            </p:childTnLst>
                          </p:cTn>
                        </p:par>
                      </p:childTnLst>
                    </p:cTn>
                  </p:par>
                  <p:par>
                    <p:cTn id="127" fill="hold" nodeType="clickPar">
                      <p:stCondLst>
                        <p:cond delay="indefinite"/>
                      </p:stCondLst>
                      <p:childTnLst>
                        <p:par>
                          <p:cTn id="128" fill="hold" nodeType="withGroup">
                            <p:stCondLst>
                              <p:cond delay="0"/>
                            </p:stCondLst>
                            <p:childTnLst>
                              <p:par>
                                <p:cTn id="129" presetID="55" presetClass="entr" presetSubtype="0" fill="hold" grpId="0" nodeType="clickEffect">
                                  <p:stCondLst>
                                    <p:cond delay="0"/>
                                  </p:stCondLst>
                                  <p:iterate type="lt">
                                    <p:tmPct val="57000"/>
                                  </p:iterate>
                                  <p:childTnLst>
                                    <p:set>
                                      <p:cBhvr>
                                        <p:cTn id="130" dur="1" fill="hold">
                                          <p:stCondLst>
                                            <p:cond delay="0"/>
                                          </p:stCondLst>
                                        </p:cTn>
                                        <p:tgtEl>
                                          <p:spTgt spid="88"/>
                                        </p:tgtEl>
                                        <p:attrNameLst>
                                          <p:attrName>style.visibility</p:attrName>
                                        </p:attrNameLst>
                                      </p:cBhvr>
                                      <p:to>
                                        <p:strVal val="visible"/>
                                      </p:to>
                                    </p:set>
                                    <p:anim calcmode="lin" valueType="num">
                                      <p:cBhvr>
                                        <p:cTn id="131" dur="1000" fill="hold"/>
                                        <p:tgtEl>
                                          <p:spTgt spid="88"/>
                                        </p:tgtEl>
                                        <p:attrNameLst>
                                          <p:attrName>ppt_w</p:attrName>
                                        </p:attrNameLst>
                                      </p:cBhvr>
                                      <p:tavLst>
                                        <p:tav tm="0">
                                          <p:val>
                                            <p:strVal val="#ppt_w*0.70"/>
                                          </p:val>
                                        </p:tav>
                                        <p:tav tm="100000">
                                          <p:val>
                                            <p:strVal val="#ppt_w"/>
                                          </p:val>
                                        </p:tav>
                                      </p:tavLst>
                                    </p:anim>
                                    <p:anim calcmode="lin" valueType="num">
                                      <p:cBhvr>
                                        <p:cTn id="132" dur="1000" fill="hold"/>
                                        <p:tgtEl>
                                          <p:spTgt spid="88"/>
                                        </p:tgtEl>
                                        <p:attrNameLst>
                                          <p:attrName>ppt_h</p:attrName>
                                        </p:attrNameLst>
                                      </p:cBhvr>
                                      <p:tavLst>
                                        <p:tav tm="0">
                                          <p:val>
                                            <p:strVal val="#ppt_h"/>
                                          </p:val>
                                        </p:tav>
                                        <p:tav tm="100000">
                                          <p:val>
                                            <p:strVal val="#ppt_h"/>
                                          </p:val>
                                        </p:tav>
                                      </p:tavLst>
                                    </p:anim>
                                    <p:animEffect transition="in" filter="fade">
                                      <p:cBhvr>
                                        <p:cTn id="133" dur="1000"/>
                                        <p:tgtEl>
                                          <p:spTgt spid="88"/>
                                        </p:tgtEl>
                                      </p:cBhvr>
                                    </p:animEffect>
                                  </p:childTnLst>
                                </p:cTn>
                              </p:par>
                            </p:childTnLst>
                          </p:cTn>
                        </p:par>
                      </p:childTnLst>
                    </p:cTn>
                  </p:par>
                  <p:par>
                    <p:cTn id="134" fill="hold" nodeType="clickPar">
                      <p:stCondLst>
                        <p:cond delay="indefinite"/>
                      </p:stCondLst>
                      <p:childTnLst>
                        <p:par>
                          <p:cTn id="135" fill="hold" nodeType="withGroup">
                            <p:stCondLst>
                              <p:cond delay="0"/>
                            </p:stCondLst>
                            <p:childTnLst>
                              <p:par>
                                <p:cTn id="136" presetID="55" presetClass="entr" presetSubtype="0" fill="hold" grpId="0" nodeType="clickEffect">
                                  <p:stCondLst>
                                    <p:cond delay="0"/>
                                  </p:stCondLst>
                                  <p:iterate type="lt">
                                    <p:tmPct val="57000"/>
                                  </p:iterate>
                                  <p:childTnLst>
                                    <p:set>
                                      <p:cBhvr>
                                        <p:cTn id="137" dur="1" fill="hold">
                                          <p:stCondLst>
                                            <p:cond delay="0"/>
                                          </p:stCondLst>
                                        </p:cTn>
                                        <p:tgtEl>
                                          <p:spTgt spid="95"/>
                                        </p:tgtEl>
                                        <p:attrNameLst>
                                          <p:attrName>style.visibility</p:attrName>
                                        </p:attrNameLst>
                                      </p:cBhvr>
                                      <p:to>
                                        <p:strVal val="visible"/>
                                      </p:to>
                                    </p:set>
                                    <p:anim calcmode="lin" valueType="num">
                                      <p:cBhvr>
                                        <p:cTn id="138" dur="1000" fill="hold"/>
                                        <p:tgtEl>
                                          <p:spTgt spid="95"/>
                                        </p:tgtEl>
                                        <p:attrNameLst>
                                          <p:attrName>ppt_w</p:attrName>
                                        </p:attrNameLst>
                                      </p:cBhvr>
                                      <p:tavLst>
                                        <p:tav tm="0">
                                          <p:val>
                                            <p:strVal val="#ppt_w*0.70"/>
                                          </p:val>
                                        </p:tav>
                                        <p:tav tm="100000">
                                          <p:val>
                                            <p:strVal val="#ppt_w"/>
                                          </p:val>
                                        </p:tav>
                                      </p:tavLst>
                                    </p:anim>
                                    <p:anim calcmode="lin" valueType="num">
                                      <p:cBhvr>
                                        <p:cTn id="139" dur="1000" fill="hold"/>
                                        <p:tgtEl>
                                          <p:spTgt spid="95"/>
                                        </p:tgtEl>
                                        <p:attrNameLst>
                                          <p:attrName>ppt_h</p:attrName>
                                        </p:attrNameLst>
                                      </p:cBhvr>
                                      <p:tavLst>
                                        <p:tav tm="0">
                                          <p:val>
                                            <p:strVal val="#ppt_h"/>
                                          </p:val>
                                        </p:tav>
                                        <p:tav tm="100000">
                                          <p:val>
                                            <p:strVal val="#ppt_h"/>
                                          </p:val>
                                        </p:tav>
                                      </p:tavLst>
                                    </p:anim>
                                    <p:animEffect transition="in" filter="fade">
                                      <p:cBhvr>
                                        <p:cTn id="140" dur="1000"/>
                                        <p:tgtEl>
                                          <p:spTgt spid="95"/>
                                        </p:tgtEl>
                                      </p:cBhvr>
                                    </p:animEffect>
                                  </p:childTnLst>
                                </p:cTn>
                              </p:par>
                            </p:childTnLst>
                          </p:cTn>
                        </p:par>
                      </p:childTnLst>
                    </p:cTn>
                  </p:par>
                  <p:par>
                    <p:cTn id="141" fill="hold" nodeType="clickPar">
                      <p:stCondLst>
                        <p:cond delay="indefinite"/>
                      </p:stCondLst>
                      <p:childTnLst>
                        <p:par>
                          <p:cTn id="142" fill="hold" nodeType="withGroup">
                            <p:stCondLst>
                              <p:cond delay="0"/>
                            </p:stCondLst>
                            <p:childTnLst>
                              <p:par>
                                <p:cTn id="143" presetID="55" presetClass="entr" presetSubtype="0" fill="hold" grpId="0" nodeType="clickEffect">
                                  <p:stCondLst>
                                    <p:cond delay="0"/>
                                  </p:stCondLst>
                                  <p:iterate type="lt">
                                    <p:tmPct val="57000"/>
                                  </p:iterate>
                                  <p:childTnLst>
                                    <p:set>
                                      <p:cBhvr>
                                        <p:cTn id="144" dur="1" fill="hold">
                                          <p:stCondLst>
                                            <p:cond delay="0"/>
                                          </p:stCondLst>
                                        </p:cTn>
                                        <p:tgtEl>
                                          <p:spTgt spid="110"/>
                                        </p:tgtEl>
                                        <p:attrNameLst>
                                          <p:attrName>style.visibility</p:attrName>
                                        </p:attrNameLst>
                                      </p:cBhvr>
                                      <p:to>
                                        <p:strVal val="visible"/>
                                      </p:to>
                                    </p:set>
                                    <p:anim calcmode="lin" valueType="num">
                                      <p:cBhvr>
                                        <p:cTn id="145" dur="1000" fill="hold"/>
                                        <p:tgtEl>
                                          <p:spTgt spid="110"/>
                                        </p:tgtEl>
                                        <p:attrNameLst>
                                          <p:attrName>ppt_w</p:attrName>
                                        </p:attrNameLst>
                                      </p:cBhvr>
                                      <p:tavLst>
                                        <p:tav tm="0">
                                          <p:val>
                                            <p:strVal val="#ppt_w*0.70"/>
                                          </p:val>
                                        </p:tav>
                                        <p:tav tm="100000">
                                          <p:val>
                                            <p:strVal val="#ppt_w"/>
                                          </p:val>
                                        </p:tav>
                                      </p:tavLst>
                                    </p:anim>
                                    <p:anim calcmode="lin" valueType="num">
                                      <p:cBhvr>
                                        <p:cTn id="146" dur="1000" fill="hold"/>
                                        <p:tgtEl>
                                          <p:spTgt spid="110"/>
                                        </p:tgtEl>
                                        <p:attrNameLst>
                                          <p:attrName>ppt_h</p:attrName>
                                        </p:attrNameLst>
                                      </p:cBhvr>
                                      <p:tavLst>
                                        <p:tav tm="0">
                                          <p:val>
                                            <p:strVal val="#ppt_h"/>
                                          </p:val>
                                        </p:tav>
                                        <p:tav tm="100000">
                                          <p:val>
                                            <p:strVal val="#ppt_h"/>
                                          </p:val>
                                        </p:tav>
                                      </p:tavLst>
                                    </p:anim>
                                    <p:animEffect transition="in" filter="fade">
                                      <p:cBhvr>
                                        <p:cTn id="147" dur="1000"/>
                                        <p:tgtEl>
                                          <p:spTgt spid="110"/>
                                        </p:tgtEl>
                                      </p:cBhvr>
                                    </p:animEffect>
                                  </p:childTnLst>
                                </p:cTn>
                              </p:par>
                            </p:childTnLst>
                          </p:cTn>
                        </p:par>
                      </p:childTnLst>
                    </p:cTn>
                  </p:par>
                  <p:par>
                    <p:cTn id="148" fill="hold" nodeType="clickPar">
                      <p:stCondLst>
                        <p:cond delay="indefinite"/>
                      </p:stCondLst>
                      <p:childTnLst>
                        <p:par>
                          <p:cTn id="149" fill="hold" nodeType="withGroup">
                            <p:stCondLst>
                              <p:cond delay="0"/>
                            </p:stCondLst>
                            <p:childTnLst>
                              <p:par>
                                <p:cTn id="150" presetID="55" presetClass="entr" presetSubtype="0" fill="hold" grpId="0" nodeType="clickEffect">
                                  <p:stCondLst>
                                    <p:cond delay="0"/>
                                  </p:stCondLst>
                                  <p:iterate type="lt">
                                    <p:tmPct val="57000"/>
                                  </p:iterate>
                                  <p:childTnLst>
                                    <p:set>
                                      <p:cBhvr>
                                        <p:cTn id="151" dur="1" fill="hold">
                                          <p:stCondLst>
                                            <p:cond delay="0"/>
                                          </p:stCondLst>
                                        </p:cTn>
                                        <p:tgtEl>
                                          <p:spTgt spid="123"/>
                                        </p:tgtEl>
                                        <p:attrNameLst>
                                          <p:attrName>style.visibility</p:attrName>
                                        </p:attrNameLst>
                                      </p:cBhvr>
                                      <p:to>
                                        <p:strVal val="visible"/>
                                      </p:to>
                                    </p:set>
                                    <p:anim calcmode="lin" valueType="num">
                                      <p:cBhvr>
                                        <p:cTn id="152" dur="1000" fill="hold"/>
                                        <p:tgtEl>
                                          <p:spTgt spid="123"/>
                                        </p:tgtEl>
                                        <p:attrNameLst>
                                          <p:attrName>ppt_w</p:attrName>
                                        </p:attrNameLst>
                                      </p:cBhvr>
                                      <p:tavLst>
                                        <p:tav tm="0">
                                          <p:val>
                                            <p:strVal val="#ppt_w*0.70"/>
                                          </p:val>
                                        </p:tav>
                                        <p:tav tm="100000">
                                          <p:val>
                                            <p:strVal val="#ppt_w"/>
                                          </p:val>
                                        </p:tav>
                                      </p:tavLst>
                                    </p:anim>
                                    <p:anim calcmode="lin" valueType="num">
                                      <p:cBhvr>
                                        <p:cTn id="153" dur="1000" fill="hold"/>
                                        <p:tgtEl>
                                          <p:spTgt spid="123"/>
                                        </p:tgtEl>
                                        <p:attrNameLst>
                                          <p:attrName>ppt_h</p:attrName>
                                        </p:attrNameLst>
                                      </p:cBhvr>
                                      <p:tavLst>
                                        <p:tav tm="0">
                                          <p:val>
                                            <p:strVal val="#ppt_h"/>
                                          </p:val>
                                        </p:tav>
                                        <p:tav tm="100000">
                                          <p:val>
                                            <p:strVal val="#ppt_h"/>
                                          </p:val>
                                        </p:tav>
                                      </p:tavLst>
                                    </p:anim>
                                    <p:animEffect transition="in" filter="fade">
                                      <p:cBhvr>
                                        <p:cTn id="154" dur="1000"/>
                                        <p:tgtEl>
                                          <p:spTgt spid="123"/>
                                        </p:tgtEl>
                                      </p:cBhvr>
                                    </p:animEffect>
                                  </p:childTnLst>
                                </p:cTn>
                              </p:par>
                            </p:childTnLst>
                          </p:cTn>
                        </p:par>
                      </p:childTnLst>
                    </p:cTn>
                  </p:par>
                  <p:par>
                    <p:cTn id="155" fill="hold" nodeType="clickPar">
                      <p:stCondLst>
                        <p:cond delay="indefinite"/>
                      </p:stCondLst>
                      <p:childTnLst>
                        <p:par>
                          <p:cTn id="156" fill="hold" nodeType="withGroup">
                            <p:stCondLst>
                              <p:cond delay="0"/>
                            </p:stCondLst>
                            <p:childTnLst>
                              <p:par>
                                <p:cTn id="157" presetID="55" presetClass="entr" presetSubtype="0" fill="hold" grpId="0" nodeType="clickEffect">
                                  <p:stCondLst>
                                    <p:cond delay="0"/>
                                  </p:stCondLst>
                                  <p:iterate type="lt">
                                    <p:tmPct val="57000"/>
                                  </p:iterate>
                                  <p:childTnLst>
                                    <p:set>
                                      <p:cBhvr>
                                        <p:cTn id="158" dur="1" fill="hold">
                                          <p:stCondLst>
                                            <p:cond delay="0"/>
                                          </p:stCondLst>
                                        </p:cTn>
                                        <p:tgtEl>
                                          <p:spTgt spid="139"/>
                                        </p:tgtEl>
                                        <p:attrNameLst>
                                          <p:attrName>style.visibility</p:attrName>
                                        </p:attrNameLst>
                                      </p:cBhvr>
                                      <p:to>
                                        <p:strVal val="visible"/>
                                      </p:to>
                                    </p:set>
                                    <p:anim calcmode="lin" valueType="num">
                                      <p:cBhvr>
                                        <p:cTn id="159" dur="1000" fill="hold"/>
                                        <p:tgtEl>
                                          <p:spTgt spid="139"/>
                                        </p:tgtEl>
                                        <p:attrNameLst>
                                          <p:attrName>ppt_w</p:attrName>
                                        </p:attrNameLst>
                                      </p:cBhvr>
                                      <p:tavLst>
                                        <p:tav tm="0">
                                          <p:val>
                                            <p:strVal val="#ppt_w*0.70"/>
                                          </p:val>
                                        </p:tav>
                                        <p:tav tm="100000">
                                          <p:val>
                                            <p:strVal val="#ppt_w"/>
                                          </p:val>
                                        </p:tav>
                                      </p:tavLst>
                                    </p:anim>
                                    <p:anim calcmode="lin" valueType="num">
                                      <p:cBhvr>
                                        <p:cTn id="160" dur="1000" fill="hold"/>
                                        <p:tgtEl>
                                          <p:spTgt spid="139"/>
                                        </p:tgtEl>
                                        <p:attrNameLst>
                                          <p:attrName>ppt_h</p:attrName>
                                        </p:attrNameLst>
                                      </p:cBhvr>
                                      <p:tavLst>
                                        <p:tav tm="0">
                                          <p:val>
                                            <p:strVal val="#ppt_h"/>
                                          </p:val>
                                        </p:tav>
                                        <p:tav tm="100000">
                                          <p:val>
                                            <p:strVal val="#ppt_h"/>
                                          </p:val>
                                        </p:tav>
                                      </p:tavLst>
                                    </p:anim>
                                    <p:animEffect transition="in" filter="fade">
                                      <p:cBhvr>
                                        <p:cTn id="161" dur="1000"/>
                                        <p:tgtEl>
                                          <p:spTgt spid="139"/>
                                        </p:tgtEl>
                                      </p:cBhvr>
                                    </p:animEffect>
                                  </p:childTnLst>
                                </p:cTn>
                              </p:par>
                            </p:childTnLst>
                          </p:cTn>
                        </p:par>
                      </p:childTnLst>
                    </p:cTn>
                  </p:par>
                  <p:par>
                    <p:cTn id="162" fill="hold" nodeType="clickPar">
                      <p:stCondLst>
                        <p:cond delay="indefinite"/>
                      </p:stCondLst>
                      <p:childTnLst>
                        <p:par>
                          <p:cTn id="163" fill="hold" nodeType="withGroup">
                            <p:stCondLst>
                              <p:cond delay="0"/>
                            </p:stCondLst>
                            <p:childTnLst>
                              <p:par>
                                <p:cTn id="164" presetID="55" presetClass="entr" presetSubtype="0" fill="hold" grpId="0" nodeType="clickEffect">
                                  <p:stCondLst>
                                    <p:cond delay="0"/>
                                  </p:stCondLst>
                                  <p:iterate type="lt">
                                    <p:tmPct val="57000"/>
                                  </p:iterate>
                                  <p:childTnLst>
                                    <p:set>
                                      <p:cBhvr>
                                        <p:cTn id="165" dur="1" fill="hold">
                                          <p:stCondLst>
                                            <p:cond delay="0"/>
                                          </p:stCondLst>
                                        </p:cTn>
                                        <p:tgtEl>
                                          <p:spTgt spid="142"/>
                                        </p:tgtEl>
                                        <p:attrNameLst>
                                          <p:attrName>style.visibility</p:attrName>
                                        </p:attrNameLst>
                                      </p:cBhvr>
                                      <p:to>
                                        <p:strVal val="visible"/>
                                      </p:to>
                                    </p:set>
                                    <p:anim calcmode="lin" valueType="num">
                                      <p:cBhvr>
                                        <p:cTn id="166" dur="1000" fill="hold"/>
                                        <p:tgtEl>
                                          <p:spTgt spid="142"/>
                                        </p:tgtEl>
                                        <p:attrNameLst>
                                          <p:attrName>ppt_w</p:attrName>
                                        </p:attrNameLst>
                                      </p:cBhvr>
                                      <p:tavLst>
                                        <p:tav tm="0">
                                          <p:val>
                                            <p:strVal val="#ppt_w*0.70"/>
                                          </p:val>
                                        </p:tav>
                                        <p:tav tm="100000">
                                          <p:val>
                                            <p:strVal val="#ppt_w"/>
                                          </p:val>
                                        </p:tav>
                                      </p:tavLst>
                                    </p:anim>
                                    <p:anim calcmode="lin" valueType="num">
                                      <p:cBhvr>
                                        <p:cTn id="167" dur="1000" fill="hold"/>
                                        <p:tgtEl>
                                          <p:spTgt spid="142"/>
                                        </p:tgtEl>
                                        <p:attrNameLst>
                                          <p:attrName>ppt_h</p:attrName>
                                        </p:attrNameLst>
                                      </p:cBhvr>
                                      <p:tavLst>
                                        <p:tav tm="0">
                                          <p:val>
                                            <p:strVal val="#ppt_h"/>
                                          </p:val>
                                        </p:tav>
                                        <p:tav tm="100000">
                                          <p:val>
                                            <p:strVal val="#ppt_h"/>
                                          </p:val>
                                        </p:tav>
                                      </p:tavLst>
                                    </p:anim>
                                    <p:animEffect transition="in" filter="fade">
                                      <p:cBhvr>
                                        <p:cTn id="168" dur="1000"/>
                                        <p:tgtEl>
                                          <p:spTgt spid="142"/>
                                        </p:tgtEl>
                                      </p:cBhvr>
                                    </p:animEffect>
                                  </p:childTnLst>
                                </p:cTn>
                              </p:par>
                            </p:childTnLst>
                          </p:cTn>
                        </p:par>
                        <p:par>
                          <p:cTn id="169" fill="hold" nodeType="afterGroup">
                            <p:stCondLst>
                              <p:cond delay="3280"/>
                            </p:stCondLst>
                            <p:childTnLst>
                              <p:par>
                                <p:cTn id="170" presetID="55" presetClass="entr" presetSubtype="0" fill="hold" nodeType="afterEffect">
                                  <p:stCondLst>
                                    <p:cond delay="0"/>
                                  </p:stCondLst>
                                  <p:iterate type="lt">
                                    <p:tmPct val="34000"/>
                                  </p:iterate>
                                  <p:childTnLst>
                                    <p:set>
                                      <p:cBhvr>
                                        <p:cTn id="171" dur="1" fill="hold">
                                          <p:stCondLst>
                                            <p:cond delay="0"/>
                                          </p:stCondLst>
                                        </p:cTn>
                                        <p:tgtEl>
                                          <p:spTgt spid="144">
                                            <p:txEl>
                                              <p:pRg st="0" end="0"/>
                                            </p:txEl>
                                          </p:spTgt>
                                        </p:tgtEl>
                                        <p:attrNameLst>
                                          <p:attrName>style.visibility</p:attrName>
                                        </p:attrNameLst>
                                      </p:cBhvr>
                                      <p:to>
                                        <p:strVal val="visible"/>
                                      </p:to>
                                    </p:set>
                                    <p:anim calcmode="lin" valueType="num">
                                      <p:cBhvr>
                                        <p:cTn id="172" dur="1000" fill="hold"/>
                                        <p:tgtEl>
                                          <p:spTgt spid="144">
                                            <p:txEl>
                                              <p:pRg st="0" end="0"/>
                                            </p:txEl>
                                          </p:spTgt>
                                        </p:tgtEl>
                                        <p:attrNameLst>
                                          <p:attrName>ppt_w</p:attrName>
                                        </p:attrNameLst>
                                      </p:cBhvr>
                                      <p:tavLst>
                                        <p:tav tm="0">
                                          <p:val>
                                            <p:strVal val="#ppt_w*0.70"/>
                                          </p:val>
                                        </p:tav>
                                        <p:tav tm="100000">
                                          <p:val>
                                            <p:strVal val="#ppt_w"/>
                                          </p:val>
                                        </p:tav>
                                      </p:tavLst>
                                    </p:anim>
                                    <p:anim calcmode="lin" valueType="num">
                                      <p:cBhvr>
                                        <p:cTn id="173" dur="1000" fill="hold"/>
                                        <p:tgtEl>
                                          <p:spTgt spid="144">
                                            <p:txEl>
                                              <p:pRg st="0" end="0"/>
                                            </p:txEl>
                                          </p:spTgt>
                                        </p:tgtEl>
                                        <p:attrNameLst>
                                          <p:attrName>ppt_h</p:attrName>
                                        </p:attrNameLst>
                                      </p:cBhvr>
                                      <p:tavLst>
                                        <p:tav tm="0">
                                          <p:val>
                                            <p:strVal val="#ppt_h"/>
                                          </p:val>
                                        </p:tav>
                                        <p:tav tm="100000">
                                          <p:val>
                                            <p:strVal val="#ppt_h"/>
                                          </p:val>
                                        </p:tav>
                                      </p:tavLst>
                                    </p:anim>
                                    <p:animEffect transition="in" filter="fade">
                                      <p:cBhvr>
                                        <p:cTn id="174" dur="1000"/>
                                        <p:tgtEl>
                                          <p:spTgt spid="14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23" grpId="0"/>
      <p:bldP spid="41" grpId="0"/>
      <p:bldP spid="79" grpId="0"/>
      <p:bldP spid="88" grpId="0"/>
      <p:bldP spid="89" grpId="0"/>
      <p:bldP spid="91" grpId="0"/>
      <p:bldP spid="95" grpId="0"/>
      <p:bldP spid="96" grpId="0"/>
      <p:bldP spid="110" grpId="0"/>
      <p:bldP spid="111" grpId="0"/>
      <p:bldP spid="123" grpId="0"/>
      <p:bldP spid="124" grpId="0"/>
      <p:bldP spid="139" grpId="0"/>
      <p:bldP spid="140" grpId="0"/>
      <p:bldP spid="142" grpId="0"/>
      <p:bldP spid="143" grpId="0"/>
      <p:bldP spid="145"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pPr eaLnBrk="1" hangingPunct="1"/>
            <a:r>
              <a:rPr lang="cs-CZ" b="1" smtClean="0">
                <a:solidFill>
                  <a:schemeClr val="tx1"/>
                </a:solidFill>
                <a:latin typeface="Times New Roman" pitchFamily="18" charset="0"/>
                <a:cs typeface="Times New Roman" pitchFamily="18" charset="0"/>
              </a:rPr>
              <a:t>D, Určete období či letopočet, zařaďte událost na časovou osu : </a:t>
            </a:r>
          </a:p>
        </p:txBody>
      </p:sp>
      <p:sp>
        <p:nvSpPr>
          <p:cNvPr id="4" name="Zástupný symbol pro číslo snímku 3"/>
          <p:cNvSpPr>
            <a:spLocks noGrp="1"/>
          </p:cNvSpPr>
          <p:nvPr>
            <p:ph type="sldNum" sz="quarter" idx="12"/>
          </p:nvPr>
        </p:nvSpPr>
        <p:spPr/>
        <p:txBody>
          <a:bodyPr/>
          <a:lstStyle/>
          <a:p>
            <a:pPr>
              <a:defRPr/>
            </a:pPr>
            <a:fld id="{F8899389-2E48-4B81-A2AC-2B912E6B0E65}" type="slidenum">
              <a:rPr lang="cs-CZ" smtClean="0"/>
              <a:pPr>
                <a:defRPr/>
              </a:pPr>
              <a:t>8</a:t>
            </a:fld>
            <a:endParaRPr lang="cs-CZ"/>
          </a:p>
        </p:txBody>
      </p:sp>
      <p:sp>
        <p:nvSpPr>
          <p:cNvPr id="5" name="TextovéPole 4"/>
          <p:cNvSpPr txBox="1">
            <a:spLocks noChangeArrowheads="1"/>
          </p:cNvSpPr>
          <p:nvPr/>
        </p:nvSpPr>
        <p:spPr bwMode="auto">
          <a:xfrm>
            <a:off x="755650" y="2852738"/>
            <a:ext cx="3887788"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 období stěhování národů:</a:t>
            </a:r>
          </a:p>
        </p:txBody>
      </p:sp>
      <p:sp>
        <p:nvSpPr>
          <p:cNvPr id="6" name="TextovéPole 5"/>
          <p:cNvSpPr txBox="1">
            <a:spLocks noChangeArrowheads="1"/>
          </p:cNvSpPr>
          <p:nvPr/>
        </p:nvSpPr>
        <p:spPr bwMode="auto">
          <a:xfrm>
            <a:off x="827088" y="3357563"/>
            <a:ext cx="3284537" cy="4603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porážka Hunů Římany:</a:t>
            </a:r>
          </a:p>
        </p:txBody>
      </p:sp>
      <p:sp>
        <p:nvSpPr>
          <p:cNvPr id="7" name="TextovéPole 6"/>
          <p:cNvSpPr txBox="1">
            <a:spLocks noChangeArrowheads="1"/>
          </p:cNvSpPr>
          <p:nvPr/>
        </p:nvSpPr>
        <p:spPr bwMode="auto">
          <a:xfrm>
            <a:off x="755650" y="4005263"/>
            <a:ext cx="3240088"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 dobytí Říma Vandaly:</a:t>
            </a:r>
          </a:p>
        </p:txBody>
      </p:sp>
      <p:sp>
        <p:nvSpPr>
          <p:cNvPr id="8" name="TextovéPole 7"/>
          <p:cNvSpPr txBox="1">
            <a:spLocks noChangeArrowheads="1"/>
          </p:cNvSpPr>
          <p:nvPr/>
        </p:nvSpPr>
        <p:spPr bwMode="auto">
          <a:xfrm>
            <a:off x="684213" y="4581525"/>
            <a:ext cx="3816350"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latin typeface="Times New Roman" pitchFamily="18" charset="0"/>
                <a:cs typeface="Times New Roman" pitchFamily="18" charset="0"/>
              </a:rPr>
              <a:t>  počátek pohybu Slovanů:</a:t>
            </a:r>
          </a:p>
        </p:txBody>
      </p:sp>
      <p:sp>
        <p:nvSpPr>
          <p:cNvPr id="15" name="TextovéPole 14"/>
          <p:cNvSpPr txBox="1">
            <a:spLocks noChangeArrowheads="1"/>
          </p:cNvSpPr>
          <p:nvPr/>
        </p:nvSpPr>
        <p:spPr bwMode="auto">
          <a:xfrm>
            <a:off x="4427538" y="2852738"/>
            <a:ext cx="2232025"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solidFill>
                  <a:srgbClr val="FF0000"/>
                </a:solidFill>
                <a:latin typeface="Times New Roman" pitchFamily="18" charset="0"/>
                <a:cs typeface="Times New Roman" pitchFamily="18" charset="0"/>
              </a:rPr>
              <a:t>4. - 5. stol.</a:t>
            </a:r>
          </a:p>
        </p:txBody>
      </p:sp>
      <p:sp>
        <p:nvSpPr>
          <p:cNvPr id="17" name="TextovéPole 16"/>
          <p:cNvSpPr txBox="1">
            <a:spLocks noChangeArrowheads="1"/>
          </p:cNvSpPr>
          <p:nvPr/>
        </p:nvSpPr>
        <p:spPr bwMode="auto">
          <a:xfrm>
            <a:off x="4211638" y="3429000"/>
            <a:ext cx="1008062"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solidFill>
                  <a:srgbClr val="FF0000"/>
                </a:solidFill>
                <a:latin typeface="Times New Roman" pitchFamily="18" charset="0"/>
                <a:cs typeface="Times New Roman" pitchFamily="18" charset="0"/>
              </a:rPr>
              <a:t>451</a:t>
            </a:r>
          </a:p>
        </p:txBody>
      </p:sp>
      <p:sp>
        <p:nvSpPr>
          <p:cNvPr id="18" name="TextovéPole 17"/>
          <p:cNvSpPr txBox="1">
            <a:spLocks noChangeArrowheads="1"/>
          </p:cNvSpPr>
          <p:nvPr/>
        </p:nvSpPr>
        <p:spPr bwMode="auto">
          <a:xfrm>
            <a:off x="3995738" y="4005263"/>
            <a:ext cx="646112"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solidFill>
                  <a:srgbClr val="FF0000"/>
                </a:solidFill>
                <a:latin typeface="Times New Roman" pitchFamily="18" charset="0"/>
                <a:cs typeface="Times New Roman" pitchFamily="18" charset="0"/>
              </a:rPr>
              <a:t>455</a:t>
            </a:r>
          </a:p>
        </p:txBody>
      </p:sp>
      <p:sp>
        <p:nvSpPr>
          <p:cNvPr id="19" name="TextovéPole 18"/>
          <p:cNvSpPr txBox="1">
            <a:spLocks noChangeArrowheads="1"/>
          </p:cNvSpPr>
          <p:nvPr/>
        </p:nvSpPr>
        <p:spPr bwMode="auto">
          <a:xfrm>
            <a:off x="4356100" y="4581525"/>
            <a:ext cx="1030288"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sz="2400" b="1">
                <a:solidFill>
                  <a:srgbClr val="FF0000"/>
                </a:solidFill>
                <a:latin typeface="Times New Roman" pitchFamily="18" charset="0"/>
                <a:cs typeface="Times New Roman" pitchFamily="18" charset="0"/>
              </a:rPr>
              <a:t>6. stol.</a:t>
            </a:r>
          </a:p>
        </p:txBody>
      </p:sp>
      <p:cxnSp>
        <p:nvCxnSpPr>
          <p:cNvPr id="21" name="Přímá spojovací čára 20"/>
          <p:cNvCxnSpPr/>
          <p:nvPr/>
        </p:nvCxnSpPr>
        <p:spPr>
          <a:xfrm>
            <a:off x="827088" y="5805488"/>
            <a:ext cx="763270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wheel spokes="8"/>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par>
                          <p:cTn id="10" fill="hold" nodeType="afterGroup">
                            <p:stCondLst>
                              <p:cond delay="1000"/>
                            </p:stCondLst>
                            <p:childTnLst>
                              <p:par>
                                <p:cTn id="11" presetID="55" presetClass="entr" presetSubtype="0" fill="hold"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p:cTn id="13" dur="1000" fill="hold"/>
                                        <p:tgtEl>
                                          <p:spTgt spid="5">
                                            <p:txEl>
                                              <p:pRg st="0" end="0"/>
                                            </p:txEl>
                                          </p:spTgt>
                                        </p:tgtEl>
                                        <p:attrNameLst>
                                          <p:attrName>ppt_w</p:attrName>
                                        </p:attrNameLst>
                                      </p:cBhvr>
                                      <p:tavLst>
                                        <p:tav tm="0">
                                          <p:val>
                                            <p:strVal val="#ppt_w*0.70"/>
                                          </p:val>
                                        </p:tav>
                                        <p:tav tm="100000">
                                          <p:val>
                                            <p:strVal val="#ppt_w"/>
                                          </p:val>
                                        </p:tav>
                                      </p:tavLst>
                                    </p:anim>
                                    <p:anim calcmode="lin" valueType="num">
                                      <p:cBhvr>
                                        <p:cTn id="14" dur="1000" fill="hold"/>
                                        <p:tgtEl>
                                          <p:spTgt spid="5">
                                            <p:txEl>
                                              <p:pRg st="0" end="0"/>
                                            </p:txEl>
                                          </p:spTgt>
                                        </p:tgtEl>
                                        <p:attrNameLst>
                                          <p:attrName>ppt_h</p:attrName>
                                        </p:attrNameLst>
                                      </p:cBhvr>
                                      <p:tavLst>
                                        <p:tav tm="0">
                                          <p:val>
                                            <p:strVal val="#ppt_h"/>
                                          </p:val>
                                        </p:tav>
                                        <p:tav tm="100000">
                                          <p:val>
                                            <p:strVal val="#ppt_h"/>
                                          </p:val>
                                        </p:tav>
                                      </p:tavLst>
                                    </p:anim>
                                    <p:animEffect transition="in" filter="fade">
                                      <p:cBhvr>
                                        <p:cTn id="15" dur="1000"/>
                                        <p:tgtEl>
                                          <p:spTgt spid="5">
                                            <p:txEl>
                                              <p:pRg st="0" end="0"/>
                                            </p:txEl>
                                          </p:spTgt>
                                        </p:tgtEl>
                                      </p:cBhvr>
                                    </p:animEffect>
                                  </p:childTnLst>
                                </p:cTn>
                              </p:par>
                            </p:childTnLst>
                          </p:cTn>
                        </p:par>
                        <p:par>
                          <p:cTn id="16" fill="hold" nodeType="afterGroup">
                            <p:stCondLst>
                              <p:cond delay="2000"/>
                            </p:stCondLst>
                            <p:childTnLst>
                              <p:par>
                                <p:cTn id="17" presetID="55"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p:cTn id="19" dur="1000" fill="hold"/>
                                        <p:tgtEl>
                                          <p:spTgt spid="6"/>
                                        </p:tgtEl>
                                        <p:attrNameLst>
                                          <p:attrName>ppt_w</p:attrName>
                                        </p:attrNameLst>
                                      </p:cBhvr>
                                      <p:tavLst>
                                        <p:tav tm="0">
                                          <p:val>
                                            <p:strVal val="#ppt_w*0.70"/>
                                          </p:val>
                                        </p:tav>
                                        <p:tav tm="100000">
                                          <p:val>
                                            <p:strVal val="#ppt_w"/>
                                          </p:val>
                                        </p:tav>
                                      </p:tavLst>
                                    </p:anim>
                                    <p:anim calcmode="lin" valueType="num">
                                      <p:cBhvr>
                                        <p:cTn id="20" dur="1000" fill="hold"/>
                                        <p:tgtEl>
                                          <p:spTgt spid="6"/>
                                        </p:tgtEl>
                                        <p:attrNameLst>
                                          <p:attrName>ppt_h</p:attrName>
                                        </p:attrNameLst>
                                      </p:cBhvr>
                                      <p:tavLst>
                                        <p:tav tm="0">
                                          <p:val>
                                            <p:strVal val="#ppt_h"/>
                                          </p:val>
                                        </p:tav>
                                        <p:tav tm="100000">
                                          <p:val>
                                            <p:strVal val="#ppt_h"/>
                                          </p:val>
                                        </p:tav>
                                      </p:tavLst>
                                    </p:anim>
                                    <p:animEffect transition="in" filter="fade">
                                      <p:cBhvr>
                                        <p:cTn id="21" dur="1000"/>
                                        <p:tgtEl>
                                          <p:spTgt spid="6"/>
                                        </p:tgtEl>
                                      </p:cBhvr>
                                    </p:animEffect>
                                  </p:childTnLst>
                                </p:cTn>
                              </p:par>
                            </p:childTnLst>
                          </p:cTn>
                        </p:par>
                        <p:par>
                          <p:cTn id="22" fill="hold" nodeType="afterGroup">
                            <p:stCondLst>
                              <p:cond delay="3000"/>
                            </p:stCondLst>
                            <p:childTnLst>
                              <p:par>
                                <p:cTn id="23" presetID="55" presetClass="entr" presetSubtype="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1000" fill="hold"/>
                                        <p:tgtEl>
                                          <p:spTgt spid="7"/>
                                        </p:tgtEl>
                                        <p:attrNameLst>
                                          <p:attrName>ppt_w</p:attrName>
                                        </p:attrNameLst>
                                      </p:cBhvr>
                                      <p:tavLst>
                                        <p:tav tm="0">
                                          <p:val>
                                            <p:strVal val="#ppt_w*0.70"/>
                                          </p:val>
                                        </p:tav>
                                        <p:tav tm="100000">
                                          <p:val>
                                            <p:strVal val="#ppt_w"/>
                                          </p:val>
                                        </p:tav>
                                      </p:tavLst>
                                    </p:anim>
                                    <p:anim calcmode="lin" valueType="num">
                                      <p:cBhvr>
                                        <p:cTn id="26" dur="1000" fill="hold"/>
                                        <p:tgtEl>
                                          <p:spTgt spid="7"/>
                                        </p:tgtEl>
                                        <p:attrNameLst>
                                          <p:attrName>ppt_h</p:attrName>
                                        </p:attrNameLst>
                                      </p:cBhvr>
                                      <p:tavLst>
                                        <p:tav tm="0">
                                          <p:val>
                                            <p:strVal val="#ppt_h"/>
                                          </p:val>
                                        </p:tav>
                                        <p:tav tm="100000">
                                          <p:val>
                                            <p:strVal val="#ppt_h"/>
                                          </p:val>
                                        </p:tav>
                                      </p:tavLst>
                                    </p:anim>
                                    <p:animEffect transition="in" filter="fade">
                                      <p:cBhvr>
                                        <p:cTn id="27" dur="1000"/>
                                        <p:tgtEl>
                                          <p:spTgt spid="7"/>
                                        </p:tgtEl>
                                      </p:cBhvr>
                                    </p:animEffect>
                                  </p:childTnLst>
                                </p:cTn>
                              </p:par>
                            </p:childTnLst>
                          </p:cTn>
                        </p:par>
                        <p:par>
                          <p:cTn id="28" fill="hold" nodeType="afterGroup">
                            <p:stCondLst>
                              <p:cond delay="4000"/>
                            </p:stCondLst>
                            <p:childTnLst>
                              <p:par>
                                <p:cTn id="29" presetID="55" presetClass="entr" presetSubtype="0" fill="hold" grpId="0" nodeType="after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p:cTn id="31" dur="1000" fill="hold"/>
                                        <p:tgtEl>
                                          <p:spTgt spid="8"/>
                                        </p:tgtEl>
                                        <p:attrNameLst>
                                          <p:attrName>ppt_w</p:attrName>
                                        </p:attrNameLst>
                                      </p:cBhvr>
                                      <p:tavLst>
                                        <p:tav tm="0">
                                          <p:val>
                                            <p:strVal val="#ppt_w*0.70"/>
                                          </p:val>
                                        </p:tav>
                                        <p:tav tm="100000">
                                          <p:val>
                                            <p:strVal val="#ppt_w"/>
                                          </p:val>
                                        </p:tav>
                                      </p:tavLst>
                                    </p:anim>
                                    <p:anim calcmode="lin" valueType="num">
                                      <p:cBhvr>
                                        <p:cTn id="32" dur="1000" fill="hold"/>
                                        <p:tgtEl>
                                          <p:spTgt spid="8"/>
                                        </p:tgtEl>
                                        <p:attrNameLst>
                                          <p:attrName>ppt_h</p:attrName>
                                        </p:attrNameLst>
                                      </p:cBhvr>
                                      <p:tavLst>
                                        <p:tav tm="0">
                                          <p:val>
                                            <p:strVal val="#ppt_h"/>
                                          </p:val>
                                        </p:tav>
                                        <p:tav tm="100000">
                                          <p:val>
                                            <p:strVal val="#ppt_h"/>
                                          </p:val>
                                        </p:tav>
                                      </p:tavLst>
                                    </p:anim>
                                    <p:animEffect transition="in" filter="fade">
                                      <p:cBhvr>
                                        <p:cTn id="33" dur="1000"/>
                                        <p:tgtEl>
                                          <p:spTgt spid="8"/>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55" presetClass="entr" presetSubtype="0" fill="hold" grpId="0" nodeType="clickEffect">
                                  <p:stCondLst>
                                    <p:cond delay="0"/>
                                  </p:stCondLst>
                                  <p:childTnLst>
                                    <p:set>
                                      <p:cBhvr>
                                        <p:cTn id="37" dur="1" fill="hold">
                                          <p:stCondLst>
                                            <p:cond delay="0"/>
                                          </p:stCondLst>
                                        </p:cTn>
                                        <p:tgtEl>
                                          <p:spTgt spid="15"/>
                                        </p:tgtEl>
                                        <p:attrNameLst>
                                          <p:attrName>style.visibility</p:attrName>
                                        </p:attrNameLst>
                                      </p:cBhvr>
                                      <p:to>
                                        <p:strVal val="visible"/>
                                      </p:to>
                                    </p:set>
                                    <p:anim calcmode="lin" valueType="num">
                                      <p:cBhvr>
                                        <p:cTn id="38" dur="1000" fill="hold"/>
                                        <p:tgtEl>
                                          <p:spTgt spid="15"/>
                                        </p:tgtEl>
                                        <p:attrNameLst>
                                          <p:attrName>ppt_w</p:attrName>
                                        </p:attrNameLst>
                                      </p:cBhvr>
                                      <p:tavLst>
                                        <p:tav tm="0">
                                          <p:val>
                                            <p:strVal val="#ppt_w*0.70"/>
                                          </p:val>
                                        </p:tav>
                                        <p:tav tm="100000">
                                          <p:val>
                                            <p:strVal val="#ppt_w"/>
                                          </p:val>
                                        </p:tav>
                                      </p:tavLst>
                                    </p:anim>
                                    <p:anim calcmode="lin" valueType="num">
                                      <p:cBhvr>
                                        <p:cTn id="39" dur="1000" fill="hold"/>
                                        <p:tgtEl>
                                          <p:spTgt spid="15"/>
                                        </p:tgtEl>
                                        <p:attrNameLst>
                                          <p:attrName>ppt_h</p:attrName>
                                        </p:attrNameLst>
                                      </p:cBhvr>
                                      <p:tavLst>
                                        <p:tav tm="0">
                                          <p:val>
                                            <p:strVal val="#ppt_h"/>
                                          </p:val>
                                        </p:tav>
                                        <p:tav tm="100000">
                                          <p:val>
                                            <p:strVal val="#ppt_h"/>
                                          </p:val>
                                        </p:tav>
                                      </p:tavLst>
                                    </p:anim>
                                    <p:animEffect transition="in" filter="fade">
                                      <p:cBhvr>
                                        <p:cTn id="40" dur="1000"/>
                                        <p:tgtEl>
                                          <p:spTgt spid="15"/>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55" presetClass="entr" presetSubtype="0" fill="hold" grpId="0" nodeType="clickEffect">
                                  <p:stCondLst>
                                    <p:cond delay="0"/>
                                  </p:stCondLst>
                                  <p:childTnLst>
                                    <p:set>
                                      <p:cBhvr>
                                        <p:cTn id="44" dur="1" fill="hold">
                                          <p:stCondLst>
                                            <p:cond delay="0"/>
                                          </p:stCondLst>
                                        </p:cTn>
                                        <p:tgtEl>
                                          <p:spTgt spid="17"/>
                                        </p:tgtEl>
                                        <p:attrNameLst>
                                          <p:attrName>style.visibility</p:attrName>
                                        </p:attrNameLst>
                                      </p:cBhvr>
                                      <p:to>
                                        <p:strVal val="visible"/>
                                      </p:to>
                                    </p:set>
                                    <p:anim calcmode="lin" valueType="num">
                                      <p:cBhvr>
                                        <p:cTn id="45" dur="1000" fill="hold"/>
                                        <p:tgtEl>
                                          <p:spTgt spid="17"/>
                                        </p:tgtEl>
                                        <p:attrNameLst>
                                          <p:attrName>ppt_w</p:attrName>
                                        </p:attrNameLst>
                                      </p:cBhvr>
                                      <p:tavLst>
                                        <p:tav tm="0">
                                          <p:val>
                                            <p:strVal val="#ppt_w*0.70"/>
                                          </p:val>
                                        </p:tav>
                                        <p:tav tm="100000">
                                          <p:val>
                                            <p:strVal val="#ppt_w"/>
                                          </p:val>
                                        </p:tav>
                                      </p:tavLst>
                                    </p:anim>
                                    <p:anim calcmode="lin" valueType="num">
                                      <p:cBhvr>
                                        <p:cTn id="46" dur="1000" fill="hold"/>
                                        <p:tgtEl>
                                          <p:spTgt spid="17"/>
                                        </p:tgtEl>
                                        <p:attrNameLst>
                                          <p:attrName>ppt_h</p:attrName>
                                        </p:attrNameLst>
                                      </p:cBhvr>
                                      <p:tavLst>
                                        <p:tav tm="0">
                                          <p:val>
                                            <p:strVal val="#ppt_h"/>
                                          </p:val>
                                        </p:tav>
                                        <p:tav tm="100000">
                                          <p:val>
                                            <p:strVal val="#ppt_h"/>
                                          </p:val>
                                        </p:tav>
                                      </p:tavLst>
                                    </p:anim>
                                    <p:animEffect transition="in" filter="fade">
                                      <p:cBhvr>
                                        <p:cTn id="47" dur="1000"/>
                                        <p:tgtEl>
                                          <p:spTgt spid="17"/>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55" presetClass="entr" presetSubtype="0" fill="hold" grpId="0" nodeType="clickEffect">
                                  <p:stCondLst>
                                    <p:cond delay="0"/>
                                  </p:stCondLst>
                                  <p:childTnLst>
                                    <p:set>
                                      <p:cBhvr>
                                        <p:cTn id="51" dur="1" fill="hold">
                                          <p:stCondLst>
                                            <p:cond delay="0"/>
                                          </p:stCondLst>
                                        </p:cTn>
                                        <p:tgtEl>
                                          <p:spTgt spid="18"/>
                                        </p:tgtEl>
                                        <p:attrNameLst>
                                          <p:attrName>style.visibility</p:attrName>
                                        </p:attrNameLst>
                                      </p:cBhvr>
                                      <p:to>
                                        <p:strVal val="visible"/>
                                      </p:to>
                                    </p:set>
                                    <p:anim calcmode="lin" valueType="num">
                                      <p:cBhvr>
                                        <p:cTn id="52" dur="1000" fill="hold"/>
                                        <p:tgtEl>
                                          <p:spTgt spid="18"/>
                                        </p:tgtEl>
                                        <p:attrNameLst>
                                          <p:attrName>ppt_w</p:attrName>
                                        </p:attrNameLst>
                                      </p:cBhvr>
                                      <p:tavLst>
                                        <p:tav tm="0">
                                          <p:val>
                                            <p:strVal val="#ppt_w*0.70"/>
                                          </p:val>
                                        </p:tav>
                                        <p:tav tm="100000">
                                          <p:val>
                                            <p:strVal val="#ppt_w"/>
                                          </p:val>
                                        </p:tav>
                                      </p:tavLst>
                                    </p:anim>
                                    <p:anim calcmode="lin" valueType="num">
                                      <p:cBhvr>
                                        <p:cTn id="53" dur="1000" fill="hold"/>
                                        <p:tgtEl>
                                          <p:spTgt spid="18"/>
                                        </p:tgtEl>
                                        <p:attrNameLst>
                                          <p:attrName>ppt_h</p:attrName>
                                        </p:attrNameLst>
                                      </p:cBhvr>
                                      <p:tavLst>
                                        <p:tav tm="0">
                                          <p:val>
                                            <p:strVal val="#ppt_h"/>
                                          </p:val>
                                        </p:tav>
                                        <p:tav tm="100000">
                                          <p:val>
                                            <p:strVal val="#ppt_h"/>
                                          </p:val>
                                        </p:tav>
                                      </p:tavLst>
                                    </p:anim>
                                    <p:animEffect transition="in" filter="fade">
                                      <p:cBhvr>
                                        <p:cTn id="54" dur="1000"/>
                                        <p:tgtEl>
                                          <p:spTgt spid="18"/>
                                        </p:tgtEl>
                                      </p:cBhvr>
                                    </p:animEffect>
                                  </p:childTnLst>
                                </p:cTn>
                              </p:par>
                            </p:childTnLst>
                          </p:cTn>
                        </p:par>
                      </p:childTnLst>
                    </p:cTn>
                  </p:par>
                  <p:par>
                    <p:cTn id="55" fill="hold" nodeType="clickPar">
                      <p:stCondLst>
                        <p:cond delay="indefinite"/>
                      </p:stCondLst>
                      <p:childTnLst>
                        <p:par>
                          <p:cTn id="56" fill="hold" nodeType="withGroup">
                            <p:stCondLst>
                              <p:cond delay="0"/>
                            </p:stCondLst>
                            <p:childTnLst>
                              <p:par>
                                <p:cTn id="57" presetID="55" presetClass="entr" presetSubtype="0" fill="hold" grpId="0" nodeType="clickEffect">
                                  <p:stCondLst>
                                    <p:cond delay="0"/>
                                  </p:stCondLst>
                                  <p:childTnLst>
                                    <p:set>
                                      <p:cBhvr>
                                        <p:cTn id="58" dur="1" fill="hold">
                                          <p:stCondLst>
                                            <p:cond delay="0"/>
                                          </p:stCondLst>
                                        </p:cTn>
                                        <p:tgtEl>
                                          <p:spTgt spid="19"/>
                                        </p:tgtEl>
                                        <p:attrNameLst>
                                          <p:attrName>style.visibility</p:attrName>
                                        </p:attrNameLst>
                                      </p:cBhvr>
                                      <p:to>
                                        <p:strVal val="visible"/>
                                      </p:to>
                                    </p:set>
                                    <p:anim calcmode="lin" valueType="num">
                                      <p:cBhvr>
                                        <p:cTn id="59" dur="1000" fill="hold"/>
                                        <p:tgtEl>
                                          <p:spTgt spid="19"/>
                                        </p:tgtEl>
                                        <p:attrNameLst>
                                          <p:attrName>ppt_w</p:attrName>
                                        </p:attrNameLst>
                                      </p:cBhvr>
                                      <p:tavLst>
                                        <p:tav tm="0">
                                          <p:val>
                                            <p:strVal val="#ppt_w*0.70"/>
                                          </p:val>
                                        </p:tav>
                                        <p:tav tm="100000">
                                          <p:val>
                                            <p:strVal val="#ppt_w"/>
                                          </p:val>
                                        </p:tav>
                                      </p:tavLst>
                                    </p:anim>
                                    <p:anim calcmode="lin" valueType="num">
                                      <p:cBhvr>
                                        <p:cTn id="60" dur="1000" fill="hold"/>
                                        <p:tgtEl>
                                          <p:spTgt spid="19"/>
                                        </p:tgtEl>
                                        <p:attrNameLst>
                                          <p:attrName>ppt_h</p:attrName>
                                        </p:attrNameLst>
                                      </p:cBhvr>
                                      <p:tavLst>
                                        <p:tav tm="0">
                                          <p:val>
                                            <p:strVal val="#ppt_h"/>
                                          </p:val>
                                        </p:tav>
                                        <p:tav tm="100000">
                                          <p:val>
                                            <p:strVal val="#ppt_h"/>
                                          </p:val>
                                        </p:tav>
                                      </p:tavLst>
                                    </p:anim>
                                    <p:animEffect transition="in" filter="fade">
                                      <p:cBhvr>
                                        <p:cTn id="61" dur="1000"/>
                                        <p:tgtEl>
                                          <p:spTgt spid="19"/>
                                        </p:tgtEl>
                                      </p:cBhvr>
                                    </p:animEffect>
                                  </p:childTnLst>
                                </p:cTn>
                              </p:par>
                            </p:childTnLst>
                          </p:cTn>
                        </p:par>
                      </p:childTnLst>
                    </p:cTn>
                  </p:par>
                  <p:par>
                    <p:cTn id="62" fill="hold" nodeType="clickPar">
                      <p:stCondLst>
                        <p:cond delay="indefinite"/>
                      </p:stCondLst>
                      <p:childTnLst>
                        <p:par>
                          <p:cTn id="63" fill="hold" nodeType="withGroup">
                            <p:stCondLst>
                              <p:cond delay="0"/>
                            </p:stCondLst>
                            <p:childTnLst>
                              <p:par>
                                <p:cTn id="64" presetID="55" presetClass="entr" presetSubtype="0" fill="hold" nodeType="clickEffect">
                                  <p:stCondLst>
                                    <p:cond delay="0"/>
                                  </p:stCondLst>
                                  <p:childTnLst>
                                    <p:set>
                                      <p:cBhvr>
                                        <p:cTn id="65" dur="1" fill="hold">
                                          <p:stCondLst>
                                            <p:cond delay="0"/>
                                          </p:stCondLst>
                                        </p:cTn>
                                        <p:tgtEl>
                                          <p:spTgt spid="21"/>
                                        </p:tgtEl>
                                        <p:attrNameLst>
                                          <p:attrName>style.visibility</p:attrName>
                                        </p:attrNameLst>
                                      </p:cBhvr>
                                      <p:to>
                                        <p:strVal val="visible"/>
                                      </p:to>
                                    </p:set>
                                    <p:anim calcmode="lin" valueType="num">
                                      <p:cBhvr>
                                        <p:cTn id="66" dur="1000" fill="hold"/>
                                        <p:tgtEl>
                                          <p:spTgt spid="21"/>
                                        </p:tgtEl>
                                        <p:attrNameLst>
                                          <p:attrName>ppt_w</p:attrName>
                                        </p:attrNameLst>
                                      </p:cBhvr>
                                      <p:tavLst>
                                        <p:tav tm="0">
                                          <p:val>
                                            <p:strVal val="#ppt_w*0.70"/>
                                          </p:val>
                                        </p:tav>
                                        <p:tav tm="100000">
                                          <p:val>
                                            <p:strVal val="#ppt_w"/>
                                          </p:val>
                                        </p:tav>
                                      </p:tavLst>
                                    </p:anim>
                                    <p:anim calcmode="lin" valueType="num">
                                      <p:cBhvr>
                                        <p:cTn id="67" dur="1000" fill="hold"/>
                                        <p:tgtEl>
                                          <p:spTgt spid="21"/>
                                        </p:tgtEl>
                                        <p:attrNameLst>
                                          <p:attrName>ppt_h</p:attrName>
                                        </p:attrNameLst>
                                      </p:cBhvr>
                                      <p:tavLst>
                                        <p:tav tm="0">
                                          <p:val>
                                            <p:strVal val="#ppt_h"/>
                                          </p:val>
                                        </p:tav>
                                        <p:tav tm="100000">
                                          <p:val>
                                            <p:strVal val="#ppt_h"/>
                                          </p:val>
                                        </p:tav>
                                      </p:tavLst>
                                    </p:anim>
                                    <p:animEffect transition="in" filter="fade">
                                      <p:cBhvr>
                                        <p:cTn id="68" dur="1000"/>
                                        <p:tgtEl>
                                          <p:spTgt spid="21"/>
                                        </p:tgtEl>
                                      </p:cBhvr>
                                    </p:animEffect>
                                  </p:childTnLst>
                                </p:cTn>
                              </p:par>
                            </p:childTnLst>
                          </p:cTn>
                        </p:par>
                      </p:childTnLst>
                    </p:cTn>
                  </p:par>
                  <p:par>
                    <p:cTn id="69" fill="hold" nodeType="clickPar">
                      <p:stCondLst>
                        <p:cond delay="indefinite"/>
                      </p:stCondLst>
                      <p:childTnLst>
                        <p:par>
                          <p:cTn id="70" fill="hold" nodeType="withGroup">
                            <p:stCondLst>
                              <p:cond delay="0"/>
                            </p:stCondLst>
                            <p:childTnLst>
                              <p:par>
                                <p:cTn id="71" presetID="0" presetClass="path" presetSubtype="0" accel="50000" decel="50000" fill="hold" grpId="1" nodeType="clickEffect">
                                  <p:stCondLst>
                                    <p:cond delay="0"/>
                                  </p:stCondLst>
                                  <p:childTnLst>
                                    <p:animMotion origin="layout" path="M -0.05903 0.06088 L -0.41337 0.42847 " pathEditMode="relative" rAng="0" ptsTypes="AA">
                                      <p:cBhvr>
                                        <p:cTn id="72" dur="2000" fill="hold"/>
                                        <p:tgtEl>
                                          <p:spTgt spid="15"/>
                                        </p:tgtEl>
                                        <p:attrNameLst>
                                          <p:attrName>ppt_x</p:attrName>
                                          <p:attrName>ppt_y</p:attrName>
                                        </p:attrNameLst>
                                      </p:cBhvr>
                                      <p:rCtr x="-17726" y="18380"/>
                                    </p:animMotion>
                                  </p:childTnLst>
                                </p:cTn>
                              </p:par>
                              <p:par>
                                <p:cTn id="73" presetID="0" presetClass="path" presetSubtype="0" accel="50000" decel="50000" fill="hold" grpId="1" nodeType="withEffect">
                                  <p:stCondLst>
                                    <p:cond delay="0"/>
                                  </p:stCondLst>
                                  <p:childTnLst>
                                    <p:animMotion origin="layout" path="M 5E-6 -4.81481E-6 L -0.2283 0.34445 " pathEditMode="relative" rAng="0" ptsTypes="AA">
                                      <p:cBhvr>
                                        <p:cTn id="74" dur="2000" fill="hold"/>
                                        <p:tgtEl>
                                          <p:spTgt spid="17"/>
                                        </p:tgtEl>
                                        <p:attrNameLst>
                                          <p:attrName>ppt_x</p:attrName>
                                          <p:attrName>ppt_y</p:attrName>
                                        </p:attrNameLst>
                                      </p:cBhvr>
                                      <p:rCtr x="-11424" y="17222"/>
                                    </p:animMotion>
                                  </p:childTnLst>
                                </p:cTn>
                              </p:par>
                              <p:par>
                                <p:cTn id="75" presetID="0" presetClass="path" presetSubtype="0" accel="50000" decel="50000" fill="hold" grpId="1" nodeType="withEffect">
                                  <p:stCondLst>
                                    <p:cond delay="0"/>
                                  </p:stCondLst>
                                  <p:childTnLst>
                                    <p:animMotion origin="layout" path="M 0.00417 0.00834 L -0.12969 0.26042 " pathEditMode="relative" rAng="0" ptsTypes="AA">
                                      <p:cBhvr>
                                        <p:cTn id="76" dur="2000" fill="hold"/>
                                        <p:tgtEl>
                                          <p:spTgt spid="18"/>
                                        </p:tgtEl>
                                        <p:attrNameLst>
                                          <p:attrName>ppt_x</p:attrName>
                                          <p:attrName>ppt_y</p:attrName>
                                        </p:attrNameLst>
                                      </p:cBhvr>
                                      <p:rCtr x="-6701" y="12593"/>
                                    </p:animMotion>
                                  </p:childTnLst>
                                </p:cTn>
                              </p:par>
                              <p:par>
                                <p:cTn id="77" presetID="0" presetClass="path" presetSubtype="0" accel="50000" decel="50000" fill="hold" grpId="1" nodeType="withEffect">
                                  <p:stCondLst>
                                    <p:cond delay="0"/>
                                  </p:stCondLst>
                                  <p:childTnLst>
                                    <p:animMotion origin="layout" path="M -0.00903 0.0294 L -0.07205 0.17639 " pathEditMode="relative" rAng="0" ptsTypes="AA">
                                      <p:cBhvr>
                                        <p:cTn id="78" dur="2000" fill="hold"/>
                                        <p:tgtEl>
                                          <p:spTgt spid="19"/>
                                        </p:tgtEl>
                                        <p:attrNameLst>
                                          <p:attrName>ppt_x</p:attrName>
                                          <p:attrName>ppt_y</p:attrName>
                                        </p:attrNameLst>
                                      </p:cBhvr>
                                      <p:rCtr x="-3160" y="7338"/>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P spid="8" grpId="0"/>
      <p:bldP spid="15" grpId="0"/>
      <p:bldP spid="15" grpId="1"/>
      <p:bldP spid="17" grpId="0"/>
      <p:bldP spid="17" grpId="1"/>
      <p:bldP spid="18" grpId="0"/>
      <p:bldP spid="18" grpId="1"/>
      <p:bldP spid="19" grpId="0"/>
      <p:bldP spid="19" grpId="1"/>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95288" y="1196975"/>
            <a:ext cx="8424862" cy="5184775"/>
          </a:xfrm>
        </p:spPr>
        <p:txBody>
          <a:bodyPr/>
          <a:lstStyle/>
          <a:p>
            <a:pPr marL="0" indent="0" eaLnBrk="1" hangingPunct="1">
              <a:buFont typeface="Symbol" pitchFamily="18" charset="2"/>
              <a:buNone/>
            </a:pPr>
            <a:r>
              <a:rPr lang="cs-CZ" sz="1600" b="1" i="1" u="sng" smtClean="0">
                <a:solidFill>
                  <a:schemeClr val="tx1"/>
                </a:solidFill>
                <a:latin typeface="Times New Roman" pitchFamily="18" charset="0"/>
                <a:cs typeface="Times New Roman" pitchFamily="18" charset="0"/>
              </a:rPr>
              <a:t>Použitá literatura: </a:t>
            </a:r>
          </a:p>
          <a:p>
            <a:pPr marL="0" indent="0" eaLnBrk="1" hangingPunct="1">
              <a:buFont typeface="Symbol" pitchFamily="18" charset="2"/>
              <a:buNone/>
            </a:pPr>
            <a:r>
              <a:rPr lang="cs-CZ" sz="1600" b="1" smtClean="0">
                <a:solidFill>
                  <a:schemeClr val="tx1"/>
                </a:solidFill>
                <a:latin typeface="Times New Roman" pitchFamily="18" charset="0"/>
                <a:cs typeface="Times New Roman" pitchFamily="18" charset="0"/>
              </a:rPr>
              <a:t>VÁLKOVÁ, Veronika. </a:t>
            </a:r>
            <a:r>
              <a:rPr lang="cs-CZ" sz="1600" b="1" i="1" smtClean="0">
                <a:solidFill>
                  <a:schemeClr val="tx1"/>
                </a:solidFill>
                <a:latin typeface="Times New Roman" pitchFamily="18" charset="0"/>
                <a:cs typeface="Times New Roman" pitchFamily="18" charset="0"/>
              </a:rPr>
              <a:t>Dějepis 7 pro základní školy</a:t>
            </a:r>
            <a:r>
              <a:rPr lang="cs-CZ" sz="1600" b="1" smtClean="0">
                <a:solidFill>
                  <a:schemeClr val="tx1"/>
                </a:solidFill>
                <a:latin typeface="Times New Roman" pitchFamily="18" charset="0"/>
                <a:cs typeface="Times New Roman" pitchFamily="18" charset="0"/>
              </a:rPr>
              <a:t>. Praha: SPN - pedagogické nakladatelství, akciová společnost, 2007, ISBN 978-80-7235-373-6. </a:t>
            </a:r>
          </a:p>
          <a:p>
            <a:pPr marL="0" indent="0" eaLnBrk="1" hangingPunct="1">
              <a:buFont typeface="Symbol" pitchFamily="18" charset="2"/>
              <a:buNone/>
            </a:pPr>
            <a:r>
              <a:rPr lang="cs-CZ" sz="1600" b="1" i="1" u="sng" smtClean="0">
                <a:solidFill>
                  <a:schemeClr val="tx1"/>
                </a:solidFill>
                <a:latin typeface="Times New Roman" pitchFamily="18" charset="0"/>
                <a:cs typeface="Times New Roman" pitchFamily="18" charset="0"/>
              </a:rPr>
              <a:t>Internetové odkazy:</a:t>
            </a:r>
          </a:p>
          <a:p>
            <a:pPr marL="0" indent="0" eaLnBrk="1" hangingPunct="1">
              <a:buFont typeface="Symbol" pitchFamily="18" charset="2"/>
              <a:buNone/>
            </a:pPr>
            <a:r>
              <a:rPr lang="cs-CZ" sz="1600" b="1" u="sng" smtClean="0">
                <a:solidFill>
                  <a:schemeClr val="tx1"/>
                </a:solidFill>
                <a:latin typeface="Times New Roman" pitchFamily="18" charset="0"/>
                <a:cs typeface="Times New Roman" pitchFamily="18" charset="0"/>
              </a:rPr>
              <a:t>Obr. 1: </a:t>
            </a:r>
            <a:r>
              <a:rPr lang="cs-CZ" sz="1600" b="1" smtClean="0">
                <a:solidFill>
                  <a:schemeClr val="tx1"/>
                </a:solidFill>
                <a:latin typeface="Times New Roman" pitchFamily="18" charset="0"/>
                <a:cs typeface="Times New Roman" pitchFamily="18" charset="0"/>
              </a:rPr>
              <a:t>AUTOR NEUVEDEN. </a:t>
            </a:r>
            <a:r>
              <a:rPr lang="cs-CZ" sz="1600" b="1" i="1" smtClean="0">
                <a:solidFill>
                  <a:schemeClr val="tx1"/>
                </a:solidFill>
                <a:latin typeface="Times New Roman" pitchFamily="18" charset="0"/>
                <a:cs typeface="Times New Roman" pitchFamily="18" charset="0"/>
              </a:rPr>
              <a:t>Wall321.com</a:t>
            </a:r>
            <a:r>
              <a:rPr lang="cs-CZ" sz="1600" b="1" smtClean="0">
                <a:solidFill>
                  <a:schemeClr val="tx1"/>
                </a:solidFill>
                <a:latin typeface="Times New Roman" pitchFamily="18" charset="0"/>
                <a:cs typeface="Times New Roman" pitchFamily="18" charset="0"/>
              </a:rPr>
              <a:t> [online]. [cit. 21.7.2013]. Dostupný na WWW: http://www.wall321.com/thumbnails/detail/20120825/war%20army%20horses%20warriors%20medieval%20hun%20turks%20turk%20turks%20attila%201085x800%20wallpaper_www.wall321.com_2.jpg</a:t>
            </a:r>
          </a:p>
          <a:p>
            <a:pPr marL="0" indent="0" eaLnBrk="1" hangingPunct="1">
              <a:buFont typeface="Symbol" pitchFamily="18" charset="2"/>
              <a:buNone/>
            </a:pPr>
            <a:r>
              <a:rPr lang="cs-CZ" sz="1600" b="1" u="sng" smtClean="0">
                <a:solidFill>
                  <a:schemeClr val="tx1"/>
                </a:solidFill>
                <a:latin typeface="Times New Roman" pitchFamily="18" charset="0"/>
                <a:cs typeface="Times New Roman" pitchFamily="18" charset="0"/>
              </a:rPr>
              <a:t>Obr. 2: </a:t>
            </a:r>
            <a:r>
              <a:rPr lang="cs-CZ" sz="1600" b="1" smtClean="0">
                <a:solidFill>
                  <a:schemeClr val="tx1"/>
                </a:solidFill>
                <a:latin typeface="Times New Roman" pitchFamily="18" charset="0"/>
                <a:cs typeface="Times New Roman" pitchFamily="18" charset="0"/>
              </a:rPr>
              <a:t>AUTOR NEUVEDEN. </a:t>
            </a:r>
            <a:r>
              <a:rPr lang="cs-CZ" sz="1600" b="1" i="1" smtClean="0">
                <a:solidFill>
                  <a:schemeClr val="tx1"/>
                </a:solidFill>
                <a:latin typeface="Times New Roman" pitchFamily="18" charset="0"/>
                <a:cs typeface="Times New Roman" pitchFamily="18" charset="0"/>
              </a:rPr>
              <a:t>Newworldencyclopedia.org</a:t>
            </a:r>
            <a:r>
              <a:rPr lang="cs-CZ" sz="1600" b="1" smtClean="0">
                <a:solidFill>
                  <a:schemeClr val="tx1"/>
                </a:solidFill>
                <a:latin typeface="Times New Roman" pitchFamily="18" charset="0"/>
                <a:cs typeface="Times New Roman" pitchFamily="18" charset="0"/>
              </a:rPr>
              <a:t> [online]. [cit. 21.7.2013]. Dostupný na WWW: http://static.newworldencyclopedia.org/8/8f/AttilaTheHun.jpg</a:t>
            </a:r>
          </a:p>
          <a:p>
            <a:pPr marL="0" indent="0" eaLnBrk="1" hangingPunct="1">
              <a:buFont typeface="Symbol" pitchFamily="18" charset="2"/>
              <a:buNone/>
            </a:pPr>
            <a:r>
              <a:rPr lang="cs-CZ" sz="1600" b="1" u="sng" smtClean="0">
                <a:solidFill>
                  <a:schemeClr val="tx1"/>
                </a:solidFill>
                <a:latin typeface="Times New Roman" pitchFamily="18" charset="0"/>
                <a:cs typeface="Times New Roman" pitchFamily="18" charset="0"/>
              </a:rPr>
              <a:t>Obr. 3: </a:t>
            </a:r>
            <a:r>
              <a:rPr lang="cs-CZ" sz="1600" b="1" smtClean="0">
                <a:solidFill>
                  <a:schemeClr val="tx1"/>
                </a:solidFill>
                <a:latin typeface="Times New Roman" pitchFamily="18" charset="0"/>
                <a:cs typeface="Times New Roman" pitchFamily="18" charset="0"/>
              </a:rPr>
              <a:t>AUTOR NEUVEDEN. </a:t>
            </a:r>
            <a:r>
              <a:rPr lang="cs-CZ" sz="1600" b="1" i="1" smtClean="0">
                <a:solidFill>
                  <a:schemeClr val="tx1"/>
                </a:solidFill>
                <a:latin typeface="Times New Roman" pitchFamily="18" charset="0"/>
                <a:cs typeface="Times New Roman" pitchFamily="18" charset="0"/>
              </a:rPr>
              <a:t>Hismap.wz.cz</a:t>
            </a:r>
            <a:r>
              <a:rPr lang="cs-CZ" sz="1600" b="1" smtClean="0">
                <a:solidFill>
                  <a:schemeClr val="tx1"/>
                </a:solidFill>
                <a:latin typeface="Times New Roman" pitchFamily="18" charset="0"/>
                <a:cs typeface="Times New Roman" pitchFamily="18" charset="0"/>
              </a:rPr>
              <a:t> [online]. [cit. 21.7.2013]. Dostupný na WWW: http://hismap.wz.cz/evropa/sn.JP</a:t>
            </a:r>
          </a:p>
          <a:p>
            <a:pPr marL="0" indent="0" eaLnBrk="1" hangingPunct="1">
              <a:buFont typeface="Symbol" pitchFamily="18" charset="2"/>
              <a:buNone/>
            </a:pPr>
            <a:r>
              <a:rPr lang="cs-CZ" sz="1600" b="1" u="sng" smtClean="0">
                <a:solidFill>
                  <a:schemeClr val="tx1"/>
                </a:solidFill>
                <a:latin typeface="Times New Roman" pitchFamily="18" charset="0"/>
                <a:cs typeface="Times New Roman" pitchFamily="18" charset="0"/>
              </a:rPr>
              <a:t>Obr. 4: </a:t>
            </a:r>
            <a:r>
              <a:rPr lang="cs-CZ" sz="1600" b="1" smtClean="0">
                <a:solidFill>
                  <a:schemeClr val="tx1"/>
                </a:solidFill>
                <a:latin typeface="Times New Roman" pitchFamily="18" charset="0"/>
                <a:cs typeface="Times New Roman" pitchFamily="18" charset="0"/>
              </a:rPr>
              <a:t>AUTOR NEUVEDEN. </a:t>
            </a:r>
            <a:r>
              <a:rPr lang="cs-CZ" sz="1600" b="1" i="1" smtClean="0">
                <a:solidFill>
                  <a:schemeClr val="tx1"/>
                </a:solidFill>
                <a:latin typeface="Times New Roman" pitchFamily="18" charset="0"/>
                <a:cs typeface="Times New Roman" pitchFamily="18" charset="0"/>
              </a:rPr>
              <a:t>Cs.wikipedia.org</a:t>
            </a:r>
            <a:r>
              <a:rPr lang="cs-CZ" sz="1600" b="1" smtClean="0">
                <a:solidFill>
                  <a:schemeClr val="tx1"/>
                </a:solidFill>
                <a:latin typeface="Times New Roman" pitchFamily="18" charset="0"/>
                <a:cs typeface="Times New Roman" pitchFamily="18" charset="0"/>
              </a:rPr>
              <a:t> [online]. [cit. 21.7.2013]. Dostupný na WWW: http://upload.wikimedia.org/wikipedia/commons/thumb/3/3e/Slavic_distribution_origin.png/350px-Slavic_distribution_origin.png</a:t>
            </a:r>
          </a:p>
          <a:p>
            <a:pPr marL="0" indent="0" eaLnBrk="1" hangingPunct="1">
              <a:buFont typeface="Symbol" pitchFamily="18" charset="2"/>
              <a:buNone/>
            </a:pPr>
            <a:r>
              <a:rPr lang="cs-CZ" sz="1600" b="1" u="sng" smtClean="0">
                <a:solidFill>
                  <a:schemeClr val="tx1"/>
                </a:solidFill>
                <a:latin typeface="Times New Roman" pitchFamily="18" charset="0"/>
                <a:cs typeface="Times New Roman" pitchFamily="18" charset="0"/>
              </a:rPr>
              <a:t>Obr. 5: </a:t>
            </a:r>
            <a:r>
              <a:rPr lang="cs-CZ" sz="1600" b="1" smtClean="0">
                <a:solidFill>
                  <a:schemeClr val="tx1"/>
                </a:solidFill>
                <a:latin typeface="Times New Roman" pitchFamily="18" charset="0"/>
                <a:cs typeface="Times New Roman" pitchFamily="18" charset="0"/>
              </a:rPr>
              <a:t>AUTOR NEUVEDEN. </a:t>
            </a:r>
            <a:r>
              <a:rPr lang="cs-CZ" sz="1600" b="1" i="1" smtClean="0">
                <a:solidFill>
                  <a:schemeClr val="tx1"/>
                </a:solidFill>
                <a:latin typeface="Times New Roman" pitchFamily="18" charset="0"/>
                <a:cs typeface="Times New Roman" pitchFamily="18" charset="0"/>
              </a:rPr>
              <a:t>Cs.wikipedia.org</a:t>
            </a:r>
            <a:r>
              <a:rPr lang="cs-CZ" sz="1600" b="1" smtClean="0">
                <a:solidFill>
                  <a:schemeClr val="tx1"/>
                </a:solidFill>
                <a:latin typeface="Times New Roman" pitchFamily="18" charset="0"/>
                <a:cs typeface="Times New Roman" pitchFamily="18" charset="0"/>
              </a:rPr>
              <a:t> [online]. [cit. 21.7.2013]. Dostupný na WWW: http://upload.wikimedia.org/wikipedia/commons/thumb/c/c4/Slovanske_jazyky_cz.png/350px-Slovanske_jazyky_cz.png  </a:t>
            </a:r>
          </a:p>
        </p:txBody>
      </p:sp>
      <p:sp>
        <p:nvSpPr>
          <p:cNvPr id="14340" name="Nadpis 3"/>
          <p:cNvSpPr>
            <a:spLocks noGrp="1"/>
          </p:cNvSpPr>
          <p:nvPr>
            <p:ph type="title"/>
          </p:nvPr>
        </p:nvSpPr>
        <p:spPr>
          <a:xfrm>
            <a:off x="395288" y="333375"/>
            <a:ext cx="8229600" cy="863600"/>
          </a:xfrm>
        </p:spPr>
        <p:txBody>
          <a:bodyPr/>
          <a:lstStyle/>
          <a:p>
            <a:pPr eaLnBrk="1" hangingPunct="1"/>
            <a:r>
              <a:rPr lang="cs-CZ" b="1" smtClean="0">
                <a:solidFill>
                  <a:schemeClr val="tx1"/>
                </a:solidFill>
                <a:latin typeface="Times New Roman" pitchFamily="18" charset="0"/>
                <a:cs typeface="Times New Roman" pitchFamily="18" charset="0"/>
              </a:rPr>
              <a:t>Použité zdroje</a:t>
            </a:r>
          </a:p>
        </p:txBody>
      </p:sp>
      <p:sp>
        <p:nvSpPr>
          <p:cNvPr id="14339" name="Zástupný symbol pro číslo snímku 2"/>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F8DD56B-95CA-47A1-B16C-6435E4C9DAEE}" type="slidenum">
              <a:rPr lang="cs-CZ" smtClean="0"/>
              <a:pPr fontAlgn="base">
                <a:spcBef>
                  <a:spcPct val="0"/>
                </a:spcBef>
                <a:spcAft>
                  <a:spcPct val="0"/>
                </a:spcAft>
                <a:defRPr/>
              </a:pPr>
              <a:t>9</a:t>
            </a:fld>
            <a:endParaRPr lang="cs-CZ" smtClean="0"/>
          </a:p>
        </p:txBody>
      </p:sp>
    </p:spTree>
  </p:cSld>
  <p:clrMapOvr>
    <a:masterClrMapping/>
  </p:clrMapOvr>
  <p:transition spd="med">
    <p:wheel spokes="8"/>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14340"/>
                                        </p:tgtEl>
                                        <p:attrNameLst>
                                          <p:attrName>style.visibility</p:attrName>
                                        </p:attrNameLst>
                                      </p:cBhvr>
                                      <p:to>
                                        <p:strVal val="visible"/>
                                      </p:to>
                                    </p:set>
                                    <p:anim calcmode="lin" valueType="num">
                                      <p:cBhvr>
                                        <p:cTn id="7" dur="1000" fill="hold"/>
                                        <p:tgtEl>
                                          <p:spTgt spid="14340"/>
                                        </p:tgtEl>
                                        <p:attrNameLst>
                                          <p:attrName>ppt_w</p:attrName>
                                        </p:attrNameLst>
                                      </p:cBhvr>
                                      <p:tavLst>
                                        <p:tav tm="0">
                                          <p:val>
                                            <p:strVal val="#ppt_w*0.70"/>
                                          </p:val>
                                        </p:tav>
                                        <p:tav tm="100000">
                                          <p:val>
                                            <p:strVal val="#ppt_w"/>
                                          </p:val>
                                        </p:tav>
                                      </p:tavLst>
                                    </p:anim>
                                    <p:anim calcmode="lin" valueType="num">
                                      <p:cBhvr>
                                        <p:cTn id="8" dur="1000" fill="hold"/>
                                        <p:tgtEl>
                                          <p:spTgt spid="14340"/>
                                        </p:tgtEl>
                                        <p:attrNameLst>
                                          <p:attrName>ppt_h</p:attrName>
                                        </p:attrNameLst>
                                      </p:cBhvr>
                                      <p:tavLst>
                                        <p:tav tm="0">
                                          <p:val>
                                            <p:strVal val="#ppt_h"/>
                                          </p:val>
                                        </p:tav>
                                        <p:tav tm="100000">
                                          <p:val>
                                            <p:strVal val="#ppt_h"/>
                                          </p:val>
                                        </p:tav>
                                      </p:tavLst>
                                    </p:anim>
                                    <p:animEffect transition="in" filter="fade">
                                      <p:cBhvr>
                                        <p:cTn id="9" dur="1000"/>
                                        <p:tgtEl>
                                          <p:spTgt spid="14340"/>
                                        </p:tgtEl>
                                      </p:cBhvr>
                                    </p:animEffect>
                                  </p:childTnLst>
                                </p:cTn>
                              </p:par>
                            </p:childTnLst>
                          </p:cTn>
                        </p:par>
                        <p:par>
                          <p:cTn id="10" fill="hold" nodeType="afterGroup">
                            <p:stCondLst>
                              <p:cond delay="1000"/>
                            </p:stCondLst>
                            <p:childTnLst>
                              <p:par>
                                <p:cTn id="11" presetID="55" presetClass="entr" presetSubtype="0" fill="hold" nodeType="after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p:cTn id="13" dur="1000" fill="hold"/>
                                        <p:tgtEl>
                                          <p:spTgt spid="2">
                                            <p:txEl>
                                              <p:pRg st="0" end="0"/>
                                            </p:txEl>
                                          </p:spTgt>
                                        </p:tgtEl>
                                        <p:attrNameLst>
                                          <p:attrName>ppt_w</p:attrName>
                                        </p:attrNameLst>
                                      </p:cBhvr>
                                      <p:tavLst>
                                        <p:tav tm="0">
                                          <p:val>
                                            <p:strVal val="#ppt_w*0.70"/>
                                          </p:val>
                                        </p:tav>
                                        <p:tav tm="100000">
                                          <p:val>
                                            <p:strVal val="#ppt_w"/>
                                          </p:val>
                                        </p:tav>
                                      </p:tavLst>
                                    </p:anim>
                                    <p:anim calcmode="lin" valueType="num">
                                      <p:cBhvr>
                                        <p:cTn id="14" dur="1000" fill="hold"/>
                                        <p:tgtEl>
                                          <p:spTgt spid="2">
                                            <p:txEl>
                                              <p:pRg st="0" end="0"/>
                                            </p:txEl>
                                          </p:spTgt>
                                        </p:tgtEl>
                                        <p:attrNameLst>
                                          <p:attrName>ppt_h</p:attrName>
                                        </p:attrNameLst>
                                      </p:cBhvr>
                                      <p:tavLst>
                                        <p:tav tm="0">
                                          <p:val>
                                            <p:strVal val="#ppt_h"/>
                                          </p:val>
                                        </p:tav>
                                        <p:tav tm="100000">
                                          <p:val>
                                            <p:strVal val="#ppt_h"/>
                                          </p:val>
                                        </p:tav>
                                      </p:tavLst>
                                    </p:anim>
                                    <p:animEffect transition="in" filter="fade">
                                      <p:cBhvr>
                                        <p:cTn id="15" dur="1000"/>
                                        <p:tgtEl>
                                          <p:spTgt spid="2">
                                            <p:txEl>
                                              <p:pRg st="0" end="0"/>
                                            </p:txEl>
                                          </p:spTgt>
                                        </p:tgtEl>
                                      </p:cBhvr>
                                    </p:animEffect>
                                  </p:childTnLst>
                                </p:cTn>
                              </p:par>
                            </p:childTnLst>
                          </p:cTn>
                        </p:par>
                        <p:par>
                          <p:cTn id="16" fill="hold" nodeType="afterGroup">
                            <p:stCondLst>
                              <p:cond delay="2000"/>
                            </p:stCondLst>
                            <p:childTnLst>
                              <p:par>
                                <p:cTn id="17" presetID="55" presetClass="entr" presetSubtype="0" fill="hold" nodeType="after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p:cTn id="19" dur="1000" fill="hold"/>
                                        <p:tgtEl>
                                          <p:spTgt spid="2">
                                            <p:txEl>
                                              <p:pRg st="1" end="1"/>
                                            </p:txEl>
                                          </p:spTgt>
                                        </p:tgtEl>
                                        <p:attrNameLst>
                                          <p:attrName>ppt_w</p:attrName>
                                        </p:attrNameLst>
                                      </p:cBhvr>
                                      <p:tavLst>
                                        <p:tav tm="0">
                                          <p:val>
                                            <p:strVal val="#ppt_w*0.70"/>
                                          </p:val>
                                        </p:tav>
                                        <p:tav tm="100000">
                                          <p:val>
                                            <p:strVal val="#ppt_w"/>
                                          </p:val>
                                        </p:tav>
                                      </p:tavLst>
                                    </p:anim>
                                    <p:anim calcmode="lin" valueType="num">
                                      <p:cBhvr>
                                        <p:cTn id="20" dur="1000" fill="hold"/>
                                        <p:tgtEl>
                                          <p:spTgt spid="2">
                                            <p:txEl>
                                              <p:pRg st="1" end="1"/>
                                            </p:txEl>
                                          </p:spTgt>
                                        </p:tgtEl>
                                        <p:attrNameLst>
                                          <p:attrName>ppt_h</p:attrName>
                                        </p:attrNameLst>
                                      </p:cBhvr>
                                      <p:tavLst>
                                        <p:tav tm="0">
                                          <p:val>
                                            <p:strVal val="#ppt_h"/>
                                          </p:val>
                                        </p:tav>
                                        <p:tav tm="100000">
                                          <p:val>
                                            <p:strVal val="#ppt_h"/>
                                          </p:val>
                                        </p:tav>
                                      </p:tavLst>
                                    </p:anim>
                                    <p:animEffect transition="in" filter="fade">
                                      <p:cBhvr>
                                        <p:cTn id="21" dur="1000"/>
                                        <p:tgtEl>
                                          <p:spTgt spid="2">
                                            <p:txEl>
                                              <p:pRg st="1" end="1"/>
                                            </p:txEl>
                                          </p:spTgt>
                                        </p:tgtEl>
                                      </p:cBhvr>
                                    </p:animEffect>
                                  </p:childTnLst>
                                </p:cTn>
                              </p:par>
                            </p:childTnLst>
                          </p:cTn>
                        </p:par>
                        <p:par>
                          <p:cTn id="22" fill="hold" nodeType="afterGroup">
                            <p:stCondLst>
                              <p:cond delay="3000"/>
                            </p:stCondLst>
                            <p:childTnLst>
                              <p:par>
                                <p:cTn id="23" presetID="55" presetClass="entr" presetSubtype="0" fill="hold" nodeType="after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p:cTn id="25" dur="1000" fill="hold"/>
                                        <p:tgtEl>
                                          <p:spTgt spid="2">
                                            <p:txEl>
                                              <p:pRg st="2" end="2"/>
                                            </p:txEl>
                                          </p:spTgt>
                                        </p:tgtEl>
                                        <p:attrNameLst>
                                          <p:attrName>ppt_w</p:attrName>
                                        </p:attrNameLst>
                                      </p:cBhvr>
                                      <p:tavLst>
                                        <p:tav tm="0">
                                          <p:val>
                                            <p:strVal val="#ppt_w*0.70"/>
                                          </p:val>
                                        </p:tav>
                                        <p:tav tm="100000">
                                          <p:val>
                                            <p:strVal val="#ppt_w"/>
                                          </p:val>
                                        </p:tav>
                                      </p:tavLst>
                                    </p:anim>
                                    <p:anim calcmode="lin" valueType="num">
                                      <p:cBhvr>
                                        <p:cTn id="26" dur="1000" fill="hold"/>
                                        <p:tgtEl>
                                          <p:spTgt spid="2">
                                            <p:txEl>
                                              <p:pRg st="2" end="2"/>
                                            </p:txEl>
                                          </p:spTgt>
                                        </p:tgtEl>
                                        <p:attrNameLst>
                                          <p:attrName>ppt_h</p:attrName>
                                        </p:attrNameLst>
                                      </p:cBhvr>
                                      <p:tavLst>
                                        <p:tav tm="0">
                                          <p:val>
                                            <p:strVal val="#ppt_h"/>
                                          </p:val>
                                        </p:tav>
                                        <p:tav tm="100000">
                                          <p:val>
                                            <p:strVal val="#ppt_h"/>
                                          </p:val>
                                        </p:tav>
                                      </p:tavLst>
                                    </p:anim>
                                    <p:animEffect transition="in" filter="fade">
                                      <p:cBhvr>
                                        <p:cTn id="27" dur="1000"/>
                                        <p:tgtEl>
                                          <p:spTgt spid="2">
                                            <p:txEl>
                                              <p:pRg st="2" end="2"/>
                                            </p:txEl>
                                          </p:spTgt>
                                        </p:tgtEl>
                                      </p:cBhvr>
                                    </p:animEffect>
                                  </p:childTnLst>
                                </p:cTn>
                              </p:par>
                            </p:childTnLst>
                          </p:cTn>
                        </p:par>
                        <p:par>
                          <p:cTn id="28" fill="hold" nodeType="afterGroup">
                            <p:stCondLst>
                              <p:cond delay="4000"/>
                            </p:stCondLst>
                            <p:childTnLst>
                              <p:par>
                                <p:cTn id="29" presetID="55" presetClass="entr" presetSubtype="0" fill="hold" nodeType="afterEffect">
                                  <p:stCondLst>
                                    <p:cond delay="0"/>
                                  </p:stCondLst>
                                  <p:childTnLst>
                                    <p:set>
                                      <p:cBhvr>
                                        <p:cTn id="30" dur="1" fill="hold">
                                          <p:stCondLst>
                                            <p:cond delay="0"/>
                                          </p:stCondLst>
                                        </p:cTn>
                                        <p:tgtEl>
                                          <p:spTgt spid="2">
                                            <p:txEl>
                                              <p:pRg st="3" end="3"/>
                                            </p:txEl>
                                          </p:spTgt>
                                        </p:tgtEl>
                                        <p:attrNameLst>
                                          <p:attrName>style.visibility</p:attrName>
                                        </p:attrNameLst>
                                      </p:cBhvr>
                                      <p:to>
                                        <p:strVal val="visible"/>
                                      </p:to>
                                    </p:set>
                                    <p:anim calcmode="lin" valueType="num">
                                      <p:cBhvr>
                                        <p:cTn id="31" dur="1000" fill="hold"/>
                                        <p:tgtEl>
                                          <p:spTgt spid="2">
                                            <p:txEl>
                                              <p:pRg st="3" end="3"/>
                                            </p:txEl>
                                          </p:spTgt>
                                        </p:tgtEl>
                                        <p:attrNameLst>
                                          <p:attrName>ppt_w</p:attrName>
                                        </p:attrNameLst>
                                      </p:cBhvr>
                                      <p:tavLst>
                                        <p:tav tm="0">
                                          <p:val>
                                            <p:strVal val="#ppt_w*0.70"/>
                                          </p:val>
                                        </p:tav>
                                        <p:tav tm="100000">
                                          <p:val>
                                            <p:strVal val="#ppt_w"/>
                                          </p:val>
                                        </p:tav>
                                      </p:tavLst>
                                    </p:anim>
                                    <p:anim calcmode="lin" valueType="num">
                                      <p:cBhvr>
                                        <p:cTn id="32" dur="1000" fill="hold"/>
                                        <p:tgtEl>
                                          <p:spTgt spid="2">
                                            <p:txEl>
                                              <p:pRg st="3" end="3"/>
                                            </p:txEl>
                                          </p:spTgt>
                                        </p:tgtEl>
                                        <p:attrNameLst>
                                          <p:attrName>ppt_h</p:attrName>
                                        </p:attrNameLst>
                                      </p:cBhvr>
                                      <p:tavLst>
                                        <p:tav tm="0">
                                          <p:val>
                                            <p:strVal val="#ppt_h"/>
                                          </p:val>
                                        </p:tav>
                                        <p:tav tm="100000">
                                          <p:val>
                                            <p:strVal val="#ppt_h"/>
                                          </p:val>
                                        </p:tav>
                                      </p:tavLst>
                                    </p:anim>
                                    <p:animEffect transition="in" filter="fade">
                                      <p:cBhvr>
                                        <p:cTn id="33" dur="1000"/>
                                        <p:tgtEl>
                                          <p:spTgt spid="2">
                                            <p:txEl>
                                              <p:pRg st="3" end="3"/>
                                            </p:txEl>
                                          </p:spTgt>
                                        </p:tgtEl>
                                      </p:cBhvr>
                                    </p:animEffect>
                                  </p:childTnLst>
                                </p:cTn>
                              </p:par>
                            </p:childTnLst>
                          </p:cTn>
                        </p:par>
                        <p:par>
                          <p:cTn id="34" fill="hold" nodeType="afterGroup">
                            <p:stCondLst>
                              <p:cond delay="5000"/>
                            </p:stCondLst>
                            <p:childTnLst>
                              <p:par>
                                <p:cTn id="35" presetID="55" presetClass="entr" presetSubtype="0" fill="hold" nodeType="afterEffect">
                                  <p:stCondLst>
                                    <p:cond delay="0"/>
                                  </p:stCondLst>
                                  <p:childTnLst>
                                    <p:set>
                                      <p:cBhvr>
                                        <p:cTn id="36" dur="1" fill="hold">
                                          <p:stCondLst>
                                            <p:cond delay="0"/>
                                          </p:stCondLst>
                                        </p:cTn>
                                        <p:tgtEl>
                                          <p:spTgt spid="2">
                                            <p:txEl>
                                              <p:pRg st="4" end="4"/>
                                            </p:txEl>
                                          </p:spTgt>
                                        </p:tgtEl>
                                        <p:attrNameLst>
                                          <p:attrName>style.visibility</p:attrName>
                                        </p:attrNameLst>
                                      </p:cBhvr>
                                      <p:to>
                                        <p:strVal val="visible"/>
                                      </p:to>
                                    </p:set>
                                    <p:anim calcmode="lin" valueType="num">
                                      <p:cBhvr>
                                        <p:cTn id="37" dur="1000" fill="hold"/>
                                        <p:tgtEl>
                                          <p:spTgt spid="2">
                                            <p:txEl>
                                              <p:pRg st="4" end="4"/>
                                            </p:txEl>
                                          </p:spTgt>
                                        </p:tgtEl>
                                        <p:attrNameLst>
                                          <p:attrName>ppt_w</p:attrName>
                                        </p:attrNameLst>
                                      </p:cBhvr>
                                      <p:tavLst>
                                        <p:tav tm="0">
                                          <p:val>
                                            <p:strVal val="#ppt_w*0.70"/>
                                          </p:val>
                                        </p:tav>
                                        <p:tav tm="100000">
                                          <p:val>
                                            <p:strVal val="#ppt_w"/>
                                          </p:val>
                                        </p:tav>
                                      </p:tavLst>
                                    </p:anim>
                                    <p:anim calcmode="lin" valueType="num">
                                      <p:cBhvr>
                                        <p:cTn id="38" dur="1000" fill="hold"/>
                                        <p:tgtEl>
                                          <p:spTgt spid="2">
                                            <p:txEl>
                                              <p:pRg st="4" end="4"/>
                                            </p:txEl>
                                          </p:spTgt>
                                        </p:tgtEl>
                                        <p:attrNameLst>
                                          <p:attrName>ppt_h</p:attrName>
                                        </p:attrNameLst>
                                      </p:cBhvr>
                                      <p:tavLst>
                                        <p:tav tm="0">
                                          <p:val>
                                            <p:strVal val="#ppt_h"/>
                                          </p:val>
                                        </p:tav>
                                        <p:tav tm="100000">
                                          <p:val>
                                            <p:strVal val="#ppt_h"/>
                                          </p:val>
                                        </p:tav>
                                      </p:tavLst>
                                    </p:anim>
                                    <p:animEffect transition="in" filter="fade">
                                      <p:cBhvr>
                                        <p:cTn id="39" dur="1000"/>
                                        <p:tgtEl>
                                          <p:spTgt spid="2">
                                            <p:txEl>
                                              <p:pRg st="4" end="4"/>
                                            </p:txEl>
                                          </p:spTgt>
                                        </p:tgtEl>
                                      </p:cBhvr>
                                    </p:animEffect>
                                  </p:childTnLst>
                                </p:cTn>
                              </p:par>
                            </p:childTnLst>
                          </p:cTn>
                        </p:par>
                        <p:par>
                          <p:cTn id="40" fill="hold" nodeType="afterGroup">
                            <p:stCondLst>
                              <p:cond delay="6000"/>
                            </p:stCondLst>
                            <p:childTnLst>
                              <p:par>
                                <p:cTn id="41" presetID="55" presetClass="entr" presetSubtype="0" fill="hold" nodeType="afterEffect">
                                  <p:stCondLst>
                                    <p:cond delay="0"/>
                                  </p:stCondLst>
                                  <p:childTnLst>
                                    <p:set>
                                      <p:cBhvr>
                                        <p:cTn id="42" dur="1" fill="hold">
                                          <p:stCondLst>
                                            <p:cond delay="0"/>
                                          </p:stCondLst>
                                        </p:cTn>
                                        <p:tgtEl>
                                          <p:spTgt spid="2">
                                            <p:txEl>
                                              <p:pRg st="5" end="5"/>
                                            </p:txEl>
                                          </p:spTgt>
                                        </p:tgtEl>
                                        <p:attrNameLst>
                                          <p:attrName>style.visibility</p:attrName>
                                        </p:attrNameLst>
                                      </p:cBhvr>
                                      <p:to>
                                        <p:strVal val="visible"/>
                                      </p:to>
                                    </p:set>
                                    <p:anim calcmode="lin" valueType="num">
                                      <p:cBhvr>
                                        <p:cTn id="43" dur="1000" fill="hold"/>
                                        <p:tgtEl>
                                          <p:spTgt spid="2">
                                            <p:txEl>
                                              <p:pRg st="5" end="5"/>
                                            </p:txEl>
                                          </p:spTgt>
                                        </p:tgtEl>
                                        <p:attrNameLst>
                                          <p:attrName>ppt_w</p:attrName>
                                        </p:attrNameLst>
                                      </p:cBhvr>
                                      <p:tavLst>
                                        <p:tav tm="0">
                                          <p:val>
                                            <p:strVal val="#ppt_w*0.70"/>
                                          </p:val>
                                        </p:tav>
                                        <p:tav tm="100000">
                                          <p:val>
                                            <p:strVal val="#ppt_w"/>
                                          </p:val>
                                        </p:tav>
                                      </p:tavLst>
                                    </p:anim>
                                    <p:anim calcmode="lin" valueType="num">
                                      <p:cBhvr>
                                        <p:cTn id="44" dur="1000" fill="hold"/>
                                        <p:tgtEl>
                                          <p:spTgt spid="2">
                                            <p:txEl>
                                              <p:pRg st="5" end="5"/>
                                            </p:txEl>
                                          </p:spTgt>
                                        </p:tgtEl>
                                        <p:attrNameLst>
                                          <p:attrName>ppt_h</p:attrName>
                                        </p:attrNameLst>
                                      </p:cBhvr>
                                      <p:tavLst>
                                        <p:tav tm="0">
                                          <p:val>
                                            <p:strVal val="#ppt_h"/>
                                          </p:val>
                                        </p:tav>
                                        <p:tav tm="100000">
                                          <p:val>
                                            <p:strVal val="#ppt_h"/>
                                          </p:val>
                                        </p:tav>
                                      </p:tavLst>
                                    </p:anim>
                                    <p:animEffect transition="in" filter="fade">
                                      <p:cBhvr>
                                        <p:cTn id="45" dur="1000"/>
                                        <p:tgtEl>
                                          <p:spTgt spid="2">
                                            <p:txEl>
                                              <p:pRg st="5" end="5"/>
                                            </p:txEl>
                                          </p:spTgt>
                                        </p:tgtEl>
                                      </p:cBhvr>
                                    </p:animEffect>
                                  </p:childTnLst>
                                </p:cTn>
                              </p:par>
                            </p:childTnLst>
                          </p:cTn>
                        </p:par>
                        <p:par>
                          <p:cTn id="46" fill="hold" nodeType="afterGroup">
                            <p:stCondLst>
                              <p:cond delay="7000"/>
                            </p:stCondLst>
                            <p:childTnLst>
                              <p:par>
                                <p:cTn id="47" presetID="55" presetClass="entr" presetSubtype="0" fill="hold" nodeType="afterEffect">
                                  <p:stCondLst>
                                    <p:cond delay="0"/>
                                  </p:stCondLst>
                                  <p:childTnLst>
                                    <p:set>
                                      <p:cBhvr>
                                        <p:cTn id="48" dur="1" fill="hold">
                                          <p:stCondLst>
                                            <p:cond delay="0"/>
                                          </p:stCondLst>
                                        </p:cTn>
                                        <p:tgtEl>
                                          <p:spTgt spid="2">
                                            <p:txEl>
                                              <p:pRg st="6" end="6"/>
                                            </p:txEl>
                                          </p:spTgt>
                                        </p:tgtEl>
                                        <p:attrNameLst>
                                          <p:attrName>style.visibility</p:attrName>
                                        </p:attrNameLst>
                                      </p:cBhvr>
                                      <p:to>
                                        <p:strVal val="visible"/>
                                      </p:to>
                                    </p:set>
                                    <p:anim calcmode="lin" valueType="num">
                                      <p:cBhvr>
                                        <p:cTn id="49" dur="1000" fill="hold"/>
                                        <p:tgtEl>
                                          <p:spTgt spid="2">
                                            <p:txEl>
                                              <p:pRg st="6" end="6"/>
                                            </p:txEl>
                                          </p:spTgt>
                                        </p:tgtEl>
                                        <p:attrNameLst>
                                          <p:attrName>ppt_w</p:attrName>
                                        </p:attrNameLst>
                                      </p:cBhvr>
                                      <p:tavLst>
                                        <p:tav tm="0">
                                          <p:val>
                                            <p:strVal val="#ppt_w*0.70"/>
                                          </p:val>
                                        </p:tav>
                                        <p:tav tm="100000">
                                          <p:val>
                                            <p:strVal val="#ppt_w"/>
                                          </p:val>
                                        </p:tav>
                                      </p:tavLst>
                                    </p:anim>
                                    <p:anim calcmode="lin" valueType="num">
                                      <p:cBhvr>
                                        <p:cTn id="50" dur="1000" fill="hold"/>
                                        <p:tgtEl>
                                          <p:spTgt spid="2">
                                            <p:txEl>
                                              <p:pRg st="6" end="6"/>
                                            </p:txEl>
                                          </p:spTgt>
                                        </p:tgtEl>
                                        <p:attrNameLst>
                                          <p:attrName>ppt_h</p:attrName>
                                        </p:attrNameLst>
                                      </p:cBhvr>
                                      <p:tavLst>
                                        <p:tav tm="0">
                                          <p:val>
                                            <p:strVal val="#ppt_h"/>
                                          </p:val>
                                        </p:tav>
                                        <p:tav tm="100000">
                                          <p:val>
                                            <p:strVal val="#ppt_h"/>
                                          </p:val>
                                        </p:tav>
                                      </p:tavLst>
                                    </p:anim>
                                    <p:animEffect transition="in" filter="fade">
                                      <p:cBhvr>
                                        <p:cTn id="51" dur="1000"/>
                                        <p:tgtEl>
                                          <p:spTgt spid="2">
                                            <p:txEl>
                                              <p:pRg st="6" end="6"/>
                                            </p:txEl>
                                          </p:spTgt>
                                        </p:tgtEl>
                                      </p:cBhvr>
                                    </p:animEffect>
                                  </p:childTnLst>
                                </p:cTn>
                              </p:par>
                            </p:childTnLst>
                          </p:cTn>
                        </p:par>
                        <p:par>
                          <p:cTn id="52" fill="hold" nodeType="afterGroup">
                            <p:stCondLst>
                              <p:cond delay="8000"/>
                            </p:stCondLst>
                            <p:childTnLst>
                              <p:par>
                                <p:cTn id="53" presetID="55" presetClass="entr" presetSubtype="0" fill="hold" nodeType="afterEffect">
                                  <p:stCondLst>
                                    <p:cond delay="0"/>
                                  </p:stCondLst>
                                  <p:childTnLst>
                                    <p:set>
                                      <p:cBhvr>
                                        <p:cTn id="54" dur="1" fill="hold">
                                          <p:stCondLst>
                                            <p:cond delay="0"/>
                                          </p:stCondLst>
                                        </p:cTn>
                                        <p:tgtEl>
                                          <p:spTgt spid="2">
                                            <p:txEl>
                                              <p:pRg st="7" end="7"/>
                                            </p:txEl>
                                          </p:spTgt>
                                        </p:tgtEl>
                                        <p:attrNameLst>
                                          <p:attrName>style.visibility</p:attrName>
                                        </p:attrNameLst>
                                      </p:cBhvr>
                                      <p:to>
                                        <p:strVal val="visible"/>
                                      </p:to>
                                    </p:set>
                                    <p:anim calcmode="lin" valueType="num">
                                      <p:cBhvr>
                                        <p:cTn id="55" dur="1000" fill="hold"/>
                                        <p:tgtEl>
                                          <p:spTgt spid="2">
                                            <p:txEl>
                                              <p:pRg st="7" end="7"/>
                                            </p:txEl>
                                          </p:spTgt>
                                        </p:tgtEl>
                                        <p:attrNameLst>
                                          <p:attrName>ppt_w</p:attrName>
                                        </p:attrNameLst>
                                      </p:cBhvr>
                                      <p:tavLst>
                                        <p:tav tm="0">
                                          <p:val>
                                            <p:strVal val="#ppt_w*0.70"/>
                                          </p:val>
                                        </p:tav>
                                        <p:tav tm="100000">
                                          <p:val>
                                            <p:strVal val="#ppt_w"/>
                                          </p:val>
                                        </p:tav>
                                      </p:tavLst>
                                    </p:anim>
                                    <p:anim calcmode="lin" valueType="num">
                                      <p:cBhvr>
                                        <p:cTn id="56" dur="1000" fill="hold"/>
                                        <p:tgtEl>
                                          <p:spTgt spid="2">
                                            <p:txEl>
                                              <p:pRg st="7" end="7"/>
                                            </p:txEl>
                                          </p:spTgt>
                                        </p:tgtEl>
                                        <p:attrNameLst>
                                          <p:attrName>ppt_h</p:attrName>
                                        </p:attrNameLst>
                                      </p:cBhvr>
                                      <p:tavLst>
                                        <p:tav tm="0">
                                          <p:val>
                                            <p:strVal val="#ppt_h"/>
                                          </p:val>
                                        </p:tav>
                                        <p:tav tm="100000">
                                          <p:val>
                                            <p:strVal val="#ppt_h"/>
                                          </p:val>
                                        </p:tav>
                                      </p:tavLst>
                                    </p:anim>
                                    <p:animEffect transition="in" filter="fade">
                                      <p:cBhvr>
                                        <p:cTn id="57" dur="10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0"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4116</TotalTime>
  <Words>796</Words>
  <Application>Microsoft Office PowerPoint</Application>
  <PresentationFormat>Předvádění na obrazovce (4:3)</PresentationFormat>
  <Paragraphs>117</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Vlnění</vt:lpstr>
      <vt:lpstr>Základní škola a Mateřská škola Bílá Třemešná, okres Trutnov</vt:lpstr>
      <vt:lpstr>Anotace</vt:lpstr>
      <vt:lpstr>Anotace k jednotlivým stranám</vt:lpstr>
      <vt:lpstr>A. Doplňte vynechané (uč. s. 15 – 16)  </vt:lpstr>
      <vt:lpstr>Attila, mapa stěhování národů</vt:lpstr>
      <vt:lpstr>B, Spojte, co k sobě patří:</vt:lpstr>
      <vt:lpstr>C, Vyluštěte křížovku:</vt:lpstr>
      <vt:lpstr>D, Určete období či letopočet, zařaďte událost na časovou osu : </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Základní škola a Mateřská škola Bílá Třemešná, okres Trutnov</dc:title>
  <dc:creator>Mgr. Jiří Lux</dc:creator>
  <cp:lastModifiedBy>Jiri</cp:lastModifiedBy>
  <cp:revision>79</cp:revision>
  <dcterms:created xsi:type="dcterms:W3CDTF">2013-05-10T12:01:16Z</dcterms:created>
  <dcterms:modified xsi:type="dcterms:W3CDTF">2013-10-06T16:36:52Z</dcterms:modified>
</cp:coreProperties>
</file>