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notesSlides/notesSlide96.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diagrams/layout1.xml" ContentType="application/vnd.openxmlformats-officedocument.drawingml.diagramLayout+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notesSlides/notesSlide57.xml" ContentType="application/vnd.openxmlformats-officedocument.presentationml.notesSlide+xml"/>
  <Override PartName="/ppt/notesSlides/notesSlide102.xml" ContentType="application/vnd.openxmlformats-officedocument.presentationml.notesSlide+xml"/>
  <Override PartName="/ppt/notesSlides/notesSlide113.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notesSlides/notesSlide46.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108.xml" ContentType="application/vnd.openxmlformats-officedocument.presentationml.slide+xml"/>
  <Override PartName="/ppt/notesSlides/notesSlide118.xml" ContentType="application/vnd.openxmlformats-officedocument.presentationml.notes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notesSlides/notesSlide107.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69.xml" ContentType="application/vnd.openxmlformats-officedocument.presentationml.notesSlide+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notesSlides/notesSlide114.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Override PartName="/ppt/notesSlides/notesSlide83.xml" ContentType="application/vnd.openxmlformats-officedocument.presentationml.notesSlide+xml"/>
  <Override PartName="/ppt/notesSlides/notesSlide110.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notesSlides/notesSlide90.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notesSlides/notesSlide10.xml" ContentType="application/vnd.openxmlformats-officedocument.presentationml.notesSlide+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notesSlides/notesSlide99.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95.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diagrams/quickStyle1.xml" ContentType="application/vnd.openxmlformats-officedocument.drawingml.diagramStyle+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notesSlides/notesSlide100.xml" ContentType="application/vnd.openxmlformats-officedocument.presentationml.notesSlide+xml"/>
  <Override PartName="/ppt/notesSlides/notesSlide111.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diagrams/data1.xml" ContentType="application/vnd.openxmlformats-officedocument.drawingml.diagramData+xml"/>
  <Override PartName="/ppt/notesSlides/notesSlide89.xml" ContentType="application/vnd.openxmlformats-officedocument.presentationml.notesSlide+xml"/>
  <Override PartName="/ppt/notesSlides/notesSlide116.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notesSlides/notesSlide106.xml" ContentType="application/vnd.openxmlformats-officedocument.presentationml.notesSlide+xml"/>
  <Override PartName="/ppt/notesSlides/notesSlide117.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notesSlides/notesSlide3.xml" ContentType="application/vnd.openxmlformats-officedocument.presentationml.notesSlide+xml"/>
  <Override PartName="/ppt/notesSlides/notesSlide97.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notesSlides/notesSlide120.xml" ContentType="application/vnd.openxmlformats-officedocument.presentationml.notesSlide+xml"/>
  <Override PartName="/ppt/slides/slide51.xml" ContentType="application/vnd.openxmlformats-officedocument.presentationml.slide+xml"/>
  <Override PartName="/ppt/notesSlides/notesSlide53.xml" ContentType="application/vnd.openxmlformats-officedocument.presentationml.notesSlide+xml"/>
  <Override PartName="/ppt/slides/slide40.xml" ContentType="application/vnd.openxmlformats-officedocument.presentationml.slide+xml"/>
  <Override PartName="/ppt/notesSlides/notesSlide42.xml" ContentType="application/vnd.openxmlformats-officedocument.presentationml.notesSlide+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24"/>
  </p:notesMasterIdLst>
  <p:handoutMasterIdLst>
    <p:handoutMasterId r:id="rId125"/>
  </p:handoutMasterIdLst>
  <p:sldIdLst>
    <p:sldId id="382" r:id="rId2"/>
    <p:sldId id="388" r:id="rId3"/>
    <p:sldId id="289" r:id="rId4"/>
    <p:sldId id="385"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319" r:id="rId33"/>
    <p:sldId id="320" r:id="rId34"/>
    <p:sldId id="321" r:id="rId35"/>
    <p:sldId id="322" r:id="rId36"/>
    <p:sldId id="323" r:id="rId37"/>
    <p:sldId id="324" r:id="rId38"/>
    <p:sldId id="325" r:id="rId39"/>
    <p:sldId id="326" r:id="rId40"/>
    <p:sldId id="25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27" r:id="rId69"/>
    <p:sldId id="328" r:id="rId70"/>
    <p:sldId id="329" r:id="rId71"/>
    <p:sldId id="330" r:id="rId72"/>
    <p:sldId id="331" r:id="rId73"/>
    <p:sldId id="332" r:id="rId74"/>
    <p:sldId id="333" r:id="rId75"/>
    <p:sldId id="334" r:id="rId76"/>
    <p:sldId id="335" r:id="rId77"/>
    <p:sldId id="350" r:id="rId78"/>
    <p:sldId id="351" r:id="rId79"/>
    <p:sldId id="352" r:id="rId80"/>
    <p:sldId id="353" r:id="rId81"/>
    <p:sldId id="356" r:id="rId82"/>
    <p:sldId id="355" r:id="rId83"/>
    <p:sldId id="354" r:id="rId84"/>
    <p:sldId id="336" r:id="rId85"/>
    <p:sldId id="337" r:id="rId86"/>
    <p:sldId id="339" r:id="rId87"/>
    <p:sldId id="340" r:id="rId88"/>
    <p:sldId id="341" r:id="rId89"/>
    <p:sldId id="342" r:id="rId90"/>
    <p:sldId id="343" r:id="rId91"/>
    <p:sldId id="344" r:id="rId92"/>
    <p:sldId id="338" r:id="rId93"/>
    <p:sldId id="345" r:id="rId94"/>
    <p:sldId id="346" r:id="rId95"/>
    <p:sldId id="347" r:id="rId96"/>
    <p:sldId id="349" r:id="rId97"/>
    <p:sldId id="357" r:id="rId98"/>
    <p:sldId id="358" r:id="rId99"/>
    <p:sldId id="359" r:id="rId100"/>
    <p:sldId id="360" r:id="rId101"/>
    <p:sldId id="361" r:id="rId102"/>
    <p:sldId id="362" r:id="rId103"/>
    <p:sldId id="363" r:id="rId104"/>
    <p:sldId id="364" r:id="rId105"/>
    <p:sldId id="365" r:id="rId106"/>
    <p:sldId id="366" r:id="rId107"/>
    <p:sldId id="367" r:id="rId108"/>
    <p:sldId id="368" r:id="rId109"/>
    <p:sldId id="369" r:id="rId110"/>
    <p:sldId id="370" r:id="rId111"/>
    <p:sldId id="371" r:id="rId112"/>
    <p:sldId id="372" r:id="rId113"/>
    <p:sldId id="373" r:id="rId114"/>
    <p:sldId id="374" r:id="rId115"/>
    <p:sldId id="375" r:id="rId116"/>
    <p:sldId id="376" r:id="rId117"/>
    <p:sldId id="377" r:id="rId118"/>
    <p:sldId id="378" r:id="rId119"/>
    <p:sldId id="379" r:id="rId120"/>
    <p:sldId id="380" r:id="rId121"/>
    <p:sldId id="384" r:id="rId122"/>
    <p:sldId id="386" r:id="rId123"/>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2382" autoAdjust="0"/>
    <p:restoredTop sz="94629" autoAdjust="0"/>
  </p:normalViewPr>
  <p:slideViewPr>
    <p:cSldViewPr>
      <p:cViewPr>
        <p:scale>
          <a:sx n="66" d="100"/>
          <a:sy n="66" d="100"/>
        </p:scale>
        <p:origin x="-246" y="-174"/>
      </p:cViewPr>
      <p:guideLst>
        <p:guide orient="horz" pos="2160"/>
        <p:guide pos="2880"/>
      </p:guideLst>
    </p:cSldViewPr>
  </p:slideViewPr>
  <p:outlineViewPr>
    <p:cViewPr>
      <p:scale>
        <a:sx n="33" d="100"/>
        <a:sy n="33" d="100"/>
      </p:scale>
      <p:origin x="18" y="912"/>
    </p:cViewPr>
  </p:outlineViewPr>
  <p:notesTextViewPr>
    <p:cViewPr>
      <p:scale>
        <a:sx n="100" d="100"/>
        <a:sy n="100" d="100"/>
      </p:scale>
      <p:origin x="0" y="0"/>
    </p:cViewPr>
  </p:notesTextViewPr>
  <p:sorterViewPr>
    <p:cViewPr>
      <p:scale>
        <a:sx n="66" d="100"/>
        <a:sy n="66" d="100"/>
      </p:scale>
      <p:origin x="0" y="12768"/>
    </p:cViewPr>
  </p:sorterViewPr>
  <p:notesViewPr>
    <p:cSldViewPr>
      <p:cViewPr varScale="1">
        <p:scale>
          <a:sx n="65" d="100"/>
          <a:sy n="65" d="100"/>
        </p:scale>
        <p:origin x="-2316" y="-11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notesMaster" Target="notesMasters/notesMaster1.xml"/><Relationship Id="rId12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9EE107-A5FB-41C4-9EF1-1CC153B68B3F}" type="doc">
      <dgm:prSet loTypeId="urn:microsoft.com/office/officeart/2008/layout/VerticalCurvedList" loCatId="list" qsTypeId="urn:microsoft.com/office/officeart/2005/8/quickstyle/simple2" qsCatId="simple" csTypeId="urn:microsoft.com/office/officeart/2005/8/colors/accent1_2" csCatId="accent1" phldr="1"/>
      <dgm:spPr/>
      <dgm:t>
        <a:bodyPr/>
        <a:lstStyle/>
        <a:p>
          <a:endParaRPr lang="cs-CZ"/>
        </a:p>
      </dgm:t>
    </dgm:pt>
    <dgm:pt modelId="{3061F91D-8548-4FCB-A021-DD835A272F0F}">
      <dgm:prSet phldrT="[Text]" custT="1"/>
      <dgm:spPr/>
      <dgm:t>
        <a:bodyPr/>
        <a:lstStyle/>
        <a:p>
          <a:r>
            <a:rPr lang="cs-CZ" sz="2000" b="1" dirty="0" smtClean="0"/>
            <a:t>Téma sady: Mezi válkami 1918 - 1939</a:t>
          </a:r>
          <a:endParaRPr lang="cs-CZ" sz="2000" b="1" dirty="0"/>
        </a:p>
      </dgm:t>
    </dgm:pt>
    <dgm:pt modelId="{964A7552-04A1-426D-AC2F-6455AE0A46FC}" type="parTrans" cxnId="{B8C92B4A-9E16-4C6D-8583-A1CEC081E720}">
      <dgm:prSet/>
      <dgm:spPr/>
      <dgm:t>
        <a:bodyPr/>
        <a:lstStyle/>
        <a:p>
          <a:endParaRPr lang="cs-CZ" sz="1100" b="1"/>
        </a:p>
      </dgm:t>
    </dgm:pt>
    <dgm:pt modelId="{CD2629B0-CE06-4C37-BA3E-EB383F625F73}" type="sibTrans" cxnId="{B8C92B4A-9E16-4C6D-8583-A1CEC081E720}">
      <dgm:prSet/>
      <dgm:spPr/>
      <dgm:t>
        <a:bodyPr/>
        <a:lstStyle/>
        <a:p>
          <a:endParaRPr lang="cs-CZ" sz="1100" b="1"/>
        </a:p>
      </dgm:t>
    </dgm:pt>
    <dgm:pt modelId="{A83A7CFB-B411-4357-9641-4A8443F73655}">
      <dgm:prSet phldrT="[Text]" custT="1"/>
      <dgm:spPr/>
      <dgm:t>
        <a:bodyPr/>
        <a:lstStyle/>
        <a:p>
          <a:r>
            <a:rPr lang="cs-CZ" sz="2000" b="1" dirty="0" smtClean="0"/>
            <a:t>Autor: Mgr. Jiří Lux</a:t>
          </a:r>
        </a:p>
      </dgm:t>
    </dgm:pt>
    <dgm:pt modelId="{F3C4A836-23AC-4E41-B6D6-51221E7E6743}" type="sibTrans" cxnId="{F3146557-2E3C-46DA-A4FD-8B230B837C60}">
      <dgm:prSet/>
      <dgm:spPr/>
      <dgm:t>
        <a:bodyPr/>
        <a:lstStyle/>
        <a:p>
          <a:endParaRPr lang="cs-CZ" sz="1100" b="1"/>
        </a:p>
      </dgm:t>
    </dgm:pt>
    <dgm:pt modelId="{97616D95-5DD7-4F6A-B2B9-47EBAD36AF82}" type="parTrans" cxnId="{F3146557-2E3C-46DA-A4FD-8B230B837C60}">
      <dgm:prSet/>
      <dgm:spPr/>
      <dgm:t>
        <a:bodyPr/>
        <a:lstStyle/>
        <a:p>
          <a:endParaRPr lang="cs-CZ" sz="1100" b="1"/>
        </a:p>
      </dgm:t>
    </dgm:pt>
    <dgm:pt modelId="{E392F34A-E55D-43D5-AEDD-49027298B816}">
      <dgm:prSet phldrT="[Text]" custT="1"/>
      <dgm:spPr/>
      <dgm:t>
        <a:bodyPr/>
        <a:lstStyle/>
        <a:p>
          <a:r>
            <a:rPr lang="cs-CZ" sz="2000" b="1" dirty="0" smtClean="0"/>
            <a:t>Číslo projektu: </a:t>
          </a:r>
          <a:r>
            <a:rPr lang="cs-CZ" sz="2000" dirty="0" smtClean="0"/>
            <a:t>CZ.1.07/1.4.00/21.3315</a:t>
          </a:r>
          <a:endParaRPr lang="cs-CZ" sz="2000" b="1" dirty="0"/>
        </a:p>
      </dgm:t>
    </dgm:pt>
    <dgm:pt modelId="{BC40F3DB-7514-4A20-8E05-98AEEC263C22}" type="parTrans" cxnId="{85DD460C-C999-4113-86D0-07CE61C390A7}">
      <dgm:prSet/>
      <dgm:spPr/>
      <dgm:t>
        <a:bodyPr/>
        <a:lstStyle/>
        <a:p>
          <a:endParaRPr lang="cs-CZ"/>
        </a:p>
      </dgm:t>
    </dgm:pt>
    <dgm:pt modelId="{9093FE33-FB2C-41B0-8F18-5CB6446B7DEF}" type="sibTrans" cxnId="{85DD460C-C999-4113-86D0-07CE61C390A7}">
      <dgm:prSet/>
      <dgm:spPr/>
      <dgm:t>
        <a:bodyPr/>
        <a:lstStyle/>
        <a:p>
          <a:endParaRPr lang="cs-CZ"/>
        </a:p>
      </dgm:t>
    </dgm:pt>
    <dgm:pt modelId="{8D78E2D7-18A7-41DD-9962-57B3FE2BEBDD}">
      <dgm:prSet/>
      <dgm:spPr/>
      <dgm:t>
        <a:bodyPr/>
        <a:lstStyle/>
        <a:p>
          <a:r>
            <a:rPr lang="cs-CZ" b="1" dirty="0" smtClean="0"/>
            <a:t>Datum/období: 4. září 2013</a:t>
          </a:r>
          <a:endParaRPr lang="cs-CZ" b="1" dirty="0"/>
        </a:p>
      </dgm:t>
    </dgm:pt>
    <dgm:pt modelId="{7010D3F4-D5D1-4966-89A1-DF5353CA0871}" type="parTrans" cxnId="{15F5E694-5784-48A5-A635-B8CBDBFD6748}">
      <dgm:prSet/>
      <dgm:spPr/>
      <dgm:t>
        <a:bodyPr/>
        <a:lstStyle/>
        <a:p>
          <a:endParaRPr lang="cs-CZ"/>
        </a:p>
      </dgm:t>
    </dgm:pt>
    <dgm:pt modelId="{377E22FB-7E54-457A-B361-770C5D7E2397}" type="sibTrans" cxnId="{15F5E694-5784-48A5-A635-B8CBDBFD6748}">
      <dgm:prSet/>
      <dgm:spPr/>
      <dgm:t>
        <a:bodyPr/>
        <a:lstStyle/>
        <a:p>
          <a:endParaRPr lang="cs-CZ"/>
        </a:p>
      </dgm:t>
    </dgm:pt>
    <dgm:pt modelId="{A6F0E638-0CDE-4E1F-BB57-10C18463C623}">
      <dgm:prSet/>
      <dgm:spPr/>
      <dgm:t>
        <a:bodyPr/>
        <a:lstStyle/>
        <a:p>
          <a:endParaRPr lang="cs-CZ" dirty="0"/>
        </a:p>
      </dgm:t>
    </dgm:pt>
    <dgm:pt modelId="{00411118-6576-416C-BD8F-DA7F795DDF12}" type="parTrans" cxnId="{A6EAC2AC-C10D-4EB4-9ADF-5A79DC737E27}">
      <dgm:prSet/>
      <dgm:spPr/>
      <dgm:t>
        <a:bodyPr/>
        <a:lstStyle/>
        <a:p>
          <a:endParaRPr lang="cs-CZ"/>
        </a:p>
      </dgm:t>
    </dgm:pt>
    <dgm:pt modelId="{5E32EA29-68D1-4F1E-9F33-DE2095689CF9}" type="sibTrans" cxnId="{A6EAC2AC-C10D-4EB4-9ADF-5A79DC737E27}">
      <dgm:prSet/>
      <dgm:spPr/>
      <dgm:t>
        <a:bodyPr/>
        <a:lstStyle/>
        <a:p>
          <a:endParaRPr lang="cs-CZ"/>
        </a:p>
      </dgm:t>
    </dgm:pt>
    <dgm:pt modelId="{C2200E29-BB28-4C8B-831C-215F0DB864A0}">
      <dgm:prSet phldrT="[Text]" custT="1"/>
      <dgm:spPr/>
      <dgm:t>
        <a:bodyPr/>
        <a:lstStyle/>
        <a:p>
          <a:r>
            <a:rPr lang="cs-CZ" sz="2000" b="1" dirty="0" smtClean="0"/>
            <a:t>Název: </a:t>
          </a:r>
          <a:r>
            <a:rPr lang="cs-CZ" sz="2000" b="0" dirty="0" smtClean="0"/>
            <a:t>VY_32_INOVACE_02_1. SVĚTOVÁ VÁLKA – AZ KVÍZ.</a:t>
          </a:r>
          <a:endParaRPr lang="cs-CZ" sz="2000" b="1" dirty="0"/>
        </a:p>
      </dgm:t>
    </dgm:pt>
    <dgm:pt modelId="{782E67AB-0504-46AF-BF9B-47F83D671665}" type="parTrans" cxnId="{1EFB5119-6C51-4289-B242-BBE33F3142FE}">
      <dgm:prSet/>
      <dgm:spPr/>
      <dgm:t>
        <a:bodyPr/>
        <a:lstStyle/>
        <a:p>
          <a:endParaRPr lang="cs-CZ"/>
        </a:p>
      </dgm:t>
    </dgm:pt>
    <dgm:pt modelId="{11485CD3-2CFD-4986-895C-DA5D198C579C}" type="sibTrans" cxnId="{1EFB5119-6C51-4289-B242-BBE33F3142FE}">
      <dgm:prSet/>
      <dgm:spPr/>
      <dgm:t>
        <a:bodyPr/>
        <a:lstStyle/>
        <a:p>
          <a:endParaRPr lang="cs-CZ"/>
        </a:p>
      </dgm:t>
    </dgm:pt>
    <dgm:pt modelId="{9C0CD981-713F-47B3-AE2F-2963F2684A6F}" type="pres">
      <dgm:prSet presAssocID="{BA9EE107-A5FB-41C4-9EF1-1CC153B68B3F}" presName="Name0" presStyleCnt="0">
        <dgm:presLayoutVars>
          <dgm:chMax val="7"/>
          <dgm:chPref val="7"/>
          <dgm:dir/>
        </dgm:presLayoutVars>
      </dgm:prSet>
      <dgm:spPr/>
      <dgm:t>
        <a:bodyPr/>
        <a:lstStyle/>
        <a:p>
          <a:endParaRPr lang="cs-CZ"/>
        </a:p>
      </dgm:t>
    </dgm:pt>
    <dgm:pt modelId="{96773A7D-3367-4F53-A2D2-EA5770AFFDB3}" type="pres">
      <dgm:prSet presAssocID="{BA9EE107-A5FB-41C4-9EF1-1CC153B68B3F}" presName="Name1" presStyleCnt="0"/>
      <dgm:spPr/>
      <dgm:t>
        <a:bodyPr/>
        <a:lstStyle/>
        <a:p>
          <a:endParaRPr lang="cs-CZ"/>
        </a:p>
      </dgm:t>
    </dgm:pt>
    <dgm:pt modelId="{F31B7103-6E88-4DB9-9888-CB9E0B3FEEF8}" type="pres">
      <dgm:prSet presAssocID="{BA9EE107-A5FB-41C4-9EF1-1CC153B68B3F}" presName="cycle" presStyleCnt="0"/>
      <dgm:spPr/>
      <dgm:t>
        <a:bodyPr/>
        <a:lstStyle/>
        <a:p>
          <a:endParaRPr lang="cs-CZ"/>
        </a:p>
      </dgm:t>
    </dgm:pt>
    <dgm:pt modelId="{F7A92DE4-3445-4B9B-AF3D-F2DA6F69C25D}" type="pres">
      <dgm:prSet presAssocID="{BA9EE107-A5FB-41C4-9EF1-1CC153B68B3F}" presName="srcNode" presStyleLbl="node1" presStyleIdx="0" presStyleCnt="5"/>
      <dgm:spPr/>
      <dgm:t>
        <a:bodyPr/>
        <a:lstStyle/>
        <a:p>
          <a:endParaRPr lang="cs-CZ"/>
        </a:p>
      </dgm:t>
    </dgm:pt>
    <dgm:pt modelId="{EF104B90-7E69-4918-A202-E6F91FC6E413}" type="pres">
      <dgm:prSet presAssocID="{BA9EE107-A5FB-41C4-9EF1-1CC153B68B3F}" presName="conn" presStyleLbl="parChTrans1D2" presStyleIdx="0" presStyleCnt="1" custLinFactNeighborX="4205" custLinFactNeighborY="804"/>
      <dgm:spPr/>
      <dgm:t>
        <a:bodyPr/>
        <a:lstStyle/>
        <a:p>
          <a:endParaRPr lang="cs-CZ"/>
        </a:p>
      </dgm:t>
    </dgm:pt>
    <dgm:pt modelId="{F5A5022A-2B1C-4F3B-B289-BC099E9CE92F}" type="pres">
      <dgm:prSet presAssocID="{BA9EE107-A5FB-41C4-9EF1-1CC153B68B3F}" presName="extraNode" presStyleLbl="node1" presStyleIdx="0" presStyleCnt="5"/>
      <dgm:spPr/>
      <dgm:t>
        <a:bodyPr/>
        <a:lstStyle/>
        <a:p>
          <a:endParaRPr lang="cs-CZ"/>
        </a:p>
      </dgm:t>
    </dgm:pt>
    <dgm:pt modelId="{F16BA6F4-95DE-4E28-BF94-6459A70C4A6D}" type="pres">
      <dgm:prSet presAssocID="{BA9EE107-A5FB-41C4-9EF1-1CC153B68B3F}" presName="dstNode" presStyleLbl="node1" presStyleIdx="0" presStyleCnt="5"/>
      <dgm:spPr/>
      <dgm:t>
        <a:bodyPr/>
        <a:lstStyle/>
        <a:p>
          <a:endParaRPr lang="cs-CZ"/>
        </a:p>
      </dgm:t>
    </dgm:pt>
    <dgm:pt modelId="{F036299F-AF4D-4DAF-ABF5-87E8CC3FEF1B}" type="pres">
      <dgm:prSet presAssocID="{A83A7CFB-B411-4357-9641-4A8443F73655}" presName="text_1" presStyleLbl="node1" presStyleIdx="0" presStyleCnt="5">
        <dgm:presLayoutVars>
          <dgm:bulletEnabled val="1"/>
        </dgm:presLayoutVars>
      </dgm:prSet>
      <dgm:spPr/>
      <dgm:t>
        <a:bodyPr/>
        <a:lstStyle/>
        <a:p>
          <a:endParaRPr lang="cs-CZ"/>
        </a:p>
      </dgm:t>
    </dgm:pt>
    <dgm:pt modelId="{40B95986-31F6-48A6-A8D8-D04AC3BEDA92}" type="pres">
      <dgm:prSet presAssocID="{A83A7CFB-B411-4357-9641-4A8443F73655}" presName="accent_1" presStyleCnt="0"/>
      <dgm:spPr/>
      <dgm:t>
        <a:bodyPr/>
        <a:lstStyle/>
        <a:p>
          <a:endParaRPr lang="cs-CZ"/>
        </a:p>
      </dgm:t>
    </dgm:pt>
    <dgm:pt modelId="{112F553D-60C2-4CC4-948D-0369F51C4DB0}" type="pres">
      <dgm:prSet presAssocID="{A83A7CFB-B411-4357-9641-4A8443F73655}" presName="accentRepeatNode" presStyleLbl="solidFgAcc1" presStyleIdx="0" presStyleCnt="5"/>
      <dgm:spPr/>
      <dgm:t>
        <a:bodyPr/>
        <a:lstStyle/>
        <a:p>
          <a:endParaRPr lang="cs-CZ"/>
        </a:p>
      </dgm:t>
    </dgm:pt>
    <dgm:pt modelId="{A1781B13-DE10-4169-ABDE-0384026A6B34}" type="pres">
      <dgm:prSet presAssocID="{8D78E2D7-18A7-41DD-9962-57B3FE2BEBDD}" presName="text_2" presStyleLbl="node1" presStyleIdx="1" presStyleCnt="5">
        <dgm:presLayoutVars>
          <dgm:bulletEnabled val="1"/>
        </dgm:presLayoutVars>
      </dgm:prSet>
      <dgm:spPr/>
      <dgm:t>
        <a:bodyPr/>
        <a:lstStyle/>
        <a:p>
          <a:endParaRPr lang="cs-CZ"/>
        </a:p>
      </dgm:t>
    </dgm:pt>
    <dgm:pt modelId="{65CD74A9-3E7B-49D7-95DD-EB8B72D6CA84}" type="pres">
      <dgm:prSet presAssocID="{8D78E2D7-18A7-41DD-9962-57B3FE2BEBDD}" presName="accent_2" presStyleCnt="0"/>
      <dgm:spPr/>
    </dgm:pt>
    <dgm:pt modelId="{2741B69B-255D-4143-BECE-5BD9035A4FC6}" type="pres">
      <dgm:prSet presAssocID="{8D78E2D7-18A7-41DD-9962-57B3FE2BEBDD}" presName="accentRepeatNode" presStyleLbl="solidFgAcc1" presStyleIdx="1" presStyleCnt="5"/>
      <dgm:spPr/>
    </dgm:pt>
    <dgm:pt modelId="{7DCEBD2C-792F-484E-9C96-926E03F540ED}" type="pres">
      <dgm:prSet presAssocID="{E392F34A-E55D-43D5-AEDD-49027298B816}" presName="text_3" presStyleLbl="node1" presStyleIdx="2" presStyleCnt="5">
        <dgm:presLayoutVars>
          <dgm:bulletEnabled val="1"/>
        </dgm:presLayoutVars>
      </dgm:prSet>
      <dgm:spPr/>
      <dgm:t>
        <a:bodyPr/>
        <a:lstStyle/>
        <a:p>
          <a:endParaRPr lang="cs-CZ"/>
        </a:p>
      </dgm:t>
    </dgm:pt>
    <dgm:pt modelId="{8E391AE5-35EA-4A7F-ACFF-6E662A0BD046}" type="pres">
      <dgm:prSet presAssocID="{E392F34A-E55D-43D5-AEDD-49027298B816}" presName="accent_3" presStyleCnt="0"/>
      <dgm:spPr/>
    </dgm:pt>
    <dgm:pt modelId="{EB133F34-59A3-4639-B813-3EF5396EC28B}" type="pres">
      <dgm:prSet presAssocID="{E392F34A-E55D-43D5-AEDD-49027298B816}" presName="accentRepeatNode" presStyleLbl="solidFgAcc1" presStyleIdx="2" presStyleCnt="5"/>
      <dgm:spPr/>
      <dgm:t>
        <a:bodyPr/>
        <a:lstStyle/>
        <a:p>
          <a:endParaRPr lang="cs-CZ"/>
        </a:p>
      </dgm:t>
    </dgm:pt>
    <dgm:pt modelId="{88F378EC-C3F8-47CD-AEFF-49BA634320FB}" type="pres">
      <dgm:prSet presAssocID="{3061F91D-8548-4FCB-A021-DD835A272F0F}" presName="text_4" presStyleLbl="node1" presStyleIdx="3" presStyleCnt="5">
        <dgm:presLayoutVars>
          <dgm:bulletEnabled val="1"/>
        </dgm:presLayoutVars>
      </dgm:prSet>
      <dgm:spPr/>
      <dgm:t>
        <a:bodyPr/>
        <a:lstStyle/>
        <a:p>
          <a:endParaRPr lang="cs-CZ"/>
        </a:p>
      </dgm:t>
    </dgm:pt>
    <dgm:pt modelId="{0C1D6B2A-9239-4220-B9D4-EF24FF044C0E}" type="pres">
      <dgm:prSet presAssocID="{3061F91D-8548-4FCB-A021-DD835A272F0F}" presName="accent_4" presStyleCnt="0"/>
      <dgm:spPr/>
    </dgm:pt>
    <dgm:pt modelId="{A6FEC19F-0F90-4EC7-BB21-E0ADFEFFA617}" type="pres">
      <dgm:prSet presAssocID="{3061F91D-8548-4FCB-A021-DD835A272F0F}" presName="accentRepeatNode" presStyleLbl="solidFgAcc1" presStyleIdx="3" presStyleCnt="5"/>
      <dgm:spPr/>
      <dgm:t>
        <a:bodyPr/>
        <a:lstStyle/>
        <a:p>
          <a:endParaRPr lang="cs-CZ"/>
        </a:p>
      </dgm:t>
    </dgm:pt>
    <dgm:pt modelId="{987C3EEE-17A3-4FCE-A26F-6310D2AB8CF5}" type="pres">
      <dgm:prSet presAssocID="{C2200E29-BB28-4C8B-831C-215F0DB864A0}" presName="text_5" presStyleLbl="node1" presStyleIdx="4" presStyleCnt="5" custScaleY="163584">
        <dgm:presLayoutVars>
          <dgm:bulletEnabled val="1"/>
        </dgm:presLayoutVars>
      </dgm:prSet>
      <dgm:spPr/>
      <dgm:t>
        <a:bodyPr/>
        <a:lstStyle/>
        <a:p>
          <a:endParaRPr lang="cs-CZ"/>
        </a:p>
      </dgm:t>
    </dgm:pt>
    <dgm:pt modelId="{27F9E4B1-B091-45C0-A638-6CD0E6610AD9}" type="pres">
      <dgm:prSet presAssocID="{C2200E29-BB28-4C8B-831C-215F0DB864A0}" presName="accent_5" presStyleCnt="0"/>
      <dgm:spPr/>
    </dgm:pt>
    <dgm:pt modelId="{FF1B0121-84C9-462B-B00D-7772C63AEBEB}" type="pres">
      <dgm:prSet presAssocID="{C2200E29-BB28-4C8B-831C-215F0DB864A0}" presName="accentRepeatNode" presStyleLbl="solidFgAcc1" presStyleIdx="4" presStyleCnt="5"/>
      <dgm:spPr/>
    </dgm:pt>
  </dgm:ptLst>
  <dgm:cxnLst>
    <dgm:cxn modelId="{A6EAC2AC-C10D-4EB4-9ADF-5A79DC737E27}" srcId="{E392F34A-E55D-43D5-AEDD-49027298B816}" destId="{A6F0E638-0CDE-4E1F-BB57-10C18463C623}" srcOrd="0" destOrd="0" parTransId="{00411118-6576-416C-BD8F-DA7F795DDF12}" sibTransId="{5E32EA29-68D1-4F1E-9F33-DE2095689CF9}"/>
    <dgm:cxn modelId="{254FB8A5-4E49-41F3-B1EA-38D25F2972A3}" type="presOf" srcId="{A83A7CFB-B411-4357-9641-4A8443F73655}" destId="{F036299F-AF4D-4DAF-ABF5-87E8CC3FEF1B}" srcOrd="0" destOrd="0" presId="urn:microsoft.com/office/officeart/2008/layout/VerticalCurvedList"/>
    <dgm:cxn modelId="{65A3178D-AB56-48C6-AFB9-C511F3F1060C}" type="presOf" srcId="{BA9EE107-A5FB-41C4-9EF1-1CC153B68B3F}" destId="{9C0CD981-713F-47B3-AE2F-2963F2684A6F}" srcOrd="0" destOrd="0" presId="urn:microsoft.com/office/officeart/2008/layout/VerticalCurvedList"/>
    <dgm:cxn modelId="{1EFB5119-6C51-4289-B242-BBE33F3142FE}" srcId="{BA9EE107-A5FB-41C4-9EF1-1CC153B68B3F}" destId="{C2200E29-BB28-4C8B-831C-215F0DB864A0}" srcOrd="4" destOrd="0" parTransId="{782E67AB-0504-46AF-BF9B-47F83D671665}" sibTransId="{11485CD3-2CFD-4986-895C-DA5D198C579C}"/>
    <dgm:cxn modelId="{85DD460C-C999-4113-86D0-07CE61C390A7}" srcId="{BA9EE107-A5FB-41C4-9EF1-1CC153B68B3F}" destId="{E392F34A-E55D-43D5-AEDD-49027298B816}" srcOrd="2" destOrd="0" parTransId="{BC40F3DB-7514-4A20-8E05-98AEEC263C22}" sibTransId="{9093FE33-FB2C-41B0-8F18-5CB6446B7DEF}"/>
    <dgm:cxn modelId="{B8C92B4A-9E16-4C6D-8583-A1CEC081E720}" srcId="{BA9EE107-A5FB-41C4-9EF1-1CC153B68B3F}" destId="{3061F91D-8548-4FCB-A021-DD835A272F0F}" srcOrd="3" destOrd="0" parTransId="{964A7552-04A1-426D-AC2F-6455AE0A46FC}" sibTransId="{CD2629B0-CE06-4C37-BA3E-EB383F625F73}"/>
    <dgm:cxn modelId="{F3146557-2E3C-46DA-A4FD-8B230B837C60}" srcId="{BA9EE107-A5FB-41C4-9EF1-1CC153B68B3F}" destId="{A83A7CFB-B411-4357-9641-4A8443F73655}" srcOrd="0" destOrd="0" parTransId="{97616D95-5DD7-4F6A-B2B9-47EBAD36AF82}" sibTransId="{F3C4A836-23AC-4E41-B6D6-51221E7E6743}"/>
    <dgm:cxn modelId="{15F5E694-5784-48A5-A635-B8CBDBFD6748}" srcId="{BA9EE107-A5FB-41C4-9EF1-1CC153B68B3F}" destId="{8D78E2D7-18A7-41DD-9962-57B3FE2BEBDD}" srcOrd="1" destOrd="0" parTransId="{7010D3F4-D5D1-4966-89A1-DF5353CA0871}" sibTransId="{377E22FB-7E54-457A-B361-770C5D7E2397}"/>
    <dgm:cxn modelId="{D7F7FD96-72FF-4345-96DD-C3FD155F747A}" type="presOf" srcId="{3061F91D-8548-4FCB-A021-DD835A272F0F}" destId="{88F378EC-C3F8-47CD-AEFF-49BA634320FB}" srcOrd="0" destOrd="0" presId="urn:microsoft.com/office/officeart/2008/layout/VerticalCurvedList"/>
    <dgm:cxn modelId="{608D8431-5011-4929-BBD0-16F9B8C00D6F}" type="presOf" srcId="{A6F0E638-0CDE-4E1F-BB57-10C18463C623}" destId="{7DCEBD2C-792F-484E-9C96-926E03F540ED}" srcOrd="0" destOrd="1" presId="urn:microsoft.com/office/officeart/2008/layout/VerticalCurvedList"/>
    <dgm:cxn modelId="{5CAABC8F-1E07-4822-8D88-E6E06D502C43}" type="presOf" srcId="{8D78E2D7-18A7-41DD-9962-57B3FE2BEBDD}" destId="{A1781B13-DE10-4169-ABDE-0384026A6B34}" srcOrd="0" destOrd="0" presId="urn:microsoft.com/office/officeart/2008/layout/VerticalCurvedList"/>
    <dgm:cxn modelId="{2A07EA37-D923-4C37-888E-8DEF6AC2E345}" type="presOf" srcId="{F3C4A836-23AC-4E41-B6D6-51221E7E6743}" destId="{EF104B90-7E69-4918-A202-E6F91FC6E413}" srcOrd="0" destOrd="0" presId="urn:microsoft.com/office/officeart/2008/layout/VerticalCurvedList"/>
    <dgm:cxn modelId="{578408D0-B9FA-45F6-9A2C-3F5AAF0F79E6}" type="presOf" srcId="{C2200E29-BB28-4C8B-831C-215F0DB864A0}" destId="{987C3EEE-17A3-4FCE-A26F-6310D2AB8CF5}" srcOrd="0" destOrd="0" presId="urn:microsoft.com/office/officeart/2008/layout/VerticalCurvedList"/>
    <dgm:cxn modelId="{B6DC2AFA-DB10-47AF-AAAE-51EC81D6F1B3}" type="presOf" srcId="{E392F34A-E55D-43D5-AEDD-49027298B816}" destId="{7DCEBD2C-792F-484E-9C96-926E03F540ED}" srcOrd="0" destOrd="0" presId="urn:microsoft.com/office/officeart/2008/layout/VerticalCurvedList"/>
    <dgm:cxn modelId="{3DE3700D-4A1D-41DC-B37B-ECBC0B07D071}" type="presParOf" srcId="{9C0CD981-713F-47B3-AE2F-2963F2684A6F}" destId="{96773A7D-3367-4F53-A2D2-EA5770AFFDB3}" srcOrd="0" destOrd="0" presId="urn:microsoft.com/office/officeart/2008/layout/VerticalCurvedList"/>
    <dgm:cxn modelId="{EDFAF428-F4B0-4EA3-83C6-BEE01FDAE92B}" type="presParOf" srcId="{96773A7D-3367-4F53-A2D2-EA5770AFFDB3}" destId="{F31B7103-6E88-4DB9-9888-CB9E0B3FEEF8}" srcOrd="0" destOrd="0" presId="urn:microsoft.com/office/officeart/2008/layout/VerticalCurvedList"/>
    <dgm:cxn modelId="{DEB946AA-F226-48EB-8B37-C9449AE3EA2E}" type="presParOf" srcId="{F31B7103-6E88-4DB9-9888-CB9E0B3FEEF8}" destId="{F7A92DE4-3445-4B9B-AF3D-F2DA6F69C25D}" srcOrd="0" destOrd="0" presId="urn:microsoft.com/office/officeart/2008/layout/VerticalCurvedList"/>
    <dgm:cxn modelId="{272823BD-CED9-4449-AA24-692E96924475}" type="presParOf" srcId="{F31B7103-6E88-4DB9-9888-CB9E0B3FEEF8}" destId="{EF104B90-7E69-4918-A202-E6F91FC6E413}" srcOrd="1" destOrd="0" presId="urn:microsoft.com/office/officeart/2008/layout/VerticalCurvedList"/>
    <dgm:cxn modelId="{EC4C8E80-DB61-4EC8-AEFC-06F8B205881C}" type="presParOf" srcId="{F31B7103-6E88-4DB9-9888-CB9E0B3FEEF8}" destId="{F5A5022A-2B1C-4F3B-B289-BC099E9CE92F}" srcOrd="2" destOrd="0" presId="urn:microsoft.com/office/officeart/2008/layout/VerticalCurvedList"/>
    <dgm:cxn modelId="{E98895BE-8F44-4154-BD9D-A2A51587AAA9}" type="presParOf" srcId="{F31B7103-6E88-4DB9-9888-CB9E0B3FEEF8}" destId="{F16BA6F4-95DE-4E28-BF94-6459A70C4A6D}" srcOrd="3" destOrd="0" presId="urn:microsoft.com/office/officeart/2008/layout/VerticalCurvedList"/>
    <dgm:cxn modelId="{F0C86841-3C5E-403E-AE09-0A1C40AEA609}" type="presParOf" srcId="{96773A7D-3367-4F53-A2D2-EA5770AFFDB3}" destId="{F036299F-AF4D-4DAF-ABF5-87E8CC3FEF1B}" srcOrd="1" destOrd="0" presId="urn:microsoft.com/office/officeart/2008/layout/VerticalCurvedList"/>
    <dgm:cxn modelId="{0798ADFB-F8B0-4F43-8107-2B0E1703F653}" type="presParOf" srcId="{96773A7D-3367-4F53-A2D2-EA5770AFFDB3}" destId="{40B95986-31F6-48A6-A8D8-D04AC3BEDA92}" srcOrd="2" destOrd="0" presId="urn:microsoft.com/office/officeart/2008/layout/VerticalCurvedList"/>
    <dgm:cxn modelId="{58EA6588-8638-454F-9F74-676D150BA43D}" type="presParOf" srcId="{40B95986-31F6-48A6-A8D8-D04AC3BEDA92}" destId="{112F553D-60C2-4CC4-948D-0369F51C4DB0}" srcOrd="0" destOrd="0" presId="urn:microsoft.com/office/officeart/2008/layout/VerticalCurvedList"/>
    <dgm:cxn modelId="{E8C3D0C0-F457-4DD9-AABA-32E37BEFF0FC}" type="presParOf" srcId="{96773A7D-3367-4F53-A2D2-EA5770AFFDB3}" destId="{A1781B13-DE10-4169-ABDE-0384026A6B34}" srcOrd="3" destOrd="0" presId="urn:microsoft.com/office/officeart/2008/layout/VerticalCurvedList"/>
    <dgm:cxn modelId="{9BF322BB-0ACA-48F1-82A3-0CB390952686}" type="presParOf" srcId="{96773A7D-3367-4F53-A2D2-EA5770AFFDB3}" destId="{65CD74A9-3E7B-49D7-95DD-EB8B72D6CA84}" srcOrd="4" destOrd="0" presId="urn:microsoft.com/office/officeart/2008/layout/VerticalCurvedList"/>
    <dgm:cxn modelId="{97AFCA04-089C-4609-89CE-B5462381A030}" type="presParOf" srcId="{65CD74A9-3E7B-49D7-95DD-EB8B72D6CA84}" destId="{2741B69B-255D-4143-BECE-5BD9035A4FC6}" srcOrd="0" destOrd="0" presId="urn:microsoft.com/office/officeart/2008/layout/VerticalCurvedList"/>
    <dgm:cxn modelId="{062F6D3D-0307-4527-9367-4827C831FEB0}" type="presParOf" srcId="{96773A7D-3367-4F53-A2D2-EA5770AFFDB3}" destId="{7DCEBD2C-792F-484E-9C96-926E03F540ED}" srcOrd="5" destOrd="0" presId="urn:microsoft.com/office/officeart/2008/layout/VerticalCurvedList"/>
    <dgm:cxn modelId="{6059A164-B712-40DD-9970-3837DDC93947}" type="presParOf" srcId="{96773A7D-3367-4F53-A2D2-EA5770AFFDB3}" destId="{8E391AE5-35EA-4A7F-ACFF-6E662A0BD046}" srcOrd="6" destOrd="0" presId="urn:microsoft.com/office/officeart/2008/layout/VerticalCurvedList"/>
    <dgm:cxn modelId="{5B8C1375-3440-4DD8-B7B6-EDD6BB0CCF42}" type="presParOf" srcId="{8E391AE5-35EA-4A7F-ACFF-6E662A0BD046}" destId="{EB133F34-59A3-4639-B813-3EF5396EC28B}" srcOrd="0" destOrd="0" presId="urn:microsoft.com/office/officeart/2008/layout/VerticalCurvedList"/>
    <dgm:cxn modelId="{E122CB30-1CA6-45A2-A79C-3AF0870EF193}" type="presParOf" srcId="{96773A7D-3367-4F53-A2D2-EA5770AFFDB3}" destId="{88F378EC-C3F8-47CD-AEFF-49BA634320FB}" srcOrd="7" destOrd="0" presId="urn:microsoft.com/office/officeart/2008/layout/VerticalCurvedList"/>
    <dgm:cxn modelId="{684D0D71-E433-45CD-A888-7A87E2B3A2D9}" type="presParOf" srcId="{96773A7D-3367-4F53-A2D2-EA5770AFFDB3}" destId="{0C1D6B2A-9239-4220-B9D4-EF24FF044C0E}" srcOrd="8" destOrd="0" presId="urn:microsoft.com/office/officeart/2008/layout/VerticalCurvedList"/>
    <dgm:cxn modelId="{27EAEF82-A342-4655-AD28-8B2E3F0959FA}" type="presParOf" srcId="{0C1D6B2A-9239-4220-B9D4-EF24FF044C0E}" destId="{A6FEC19F-0F90-4EC7-BB21-E0ADFEFFA617}" srcOrd="0" destOrd="0" presId="urn:microsoft.com/office/officeart/2008/layout/VerticalCurvedList"/>
    <dgm:cxn modelId="{1ACFA0AF-DEA4-46EB-9B8D-20966533FB84}" type="presParOf" srcId="{96773A7D-3367-4F53-A2D2-EA5770AFFDB3}" destId="{987C3EEE-17A3-4FCE-A26F-6310D2AB8CF5}" srcOrd="9" destOrd="0" presId="urn:microsoft.com/office/officeart/2008/layout/VerticalCurvedList"/>
    <dgm:cxn modelId="{3F58AD40-D564-4486-9BC3-5D62BC390800}" type="presParOf" srcId="{96773A7D-3367-4F53-A2D2-EA5770AFFDB3}" destId="{27F9E4B1-B091-45C0-A638-6CD0E6610AD9}" srcOrd="10" destOrd="0" presId="urn:microsoft.com/office/officeart/2008/layout/VerticalCurvedList"/>
    <dgm:cxn modelId="{1659475A-3E1F-4067-B7DB-9C22CFA3097E}" type="presParOf" srcId="{27F9E4B1-B091-45C0-A638-6CD0E6610AD9}" destId="{FF1B0121-84C9-462B-B00D-7772C63AEBEB}"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F104B90-7E69-4918-A202-E6F91FC6E413}">
      <dsp:nvSpPr>
        <dsp:cNvPr id="0" name=""/>
        <dsp:cNvSpPr/>
      </dsp:nvSpPr>
      <dsp:spPr>
        <a:xfrm>
          <a:off x="-3401501" y="-516033"/>
          <a:ext cx="4269065" cy="4269065"/>
        </a:xfrm>
        <a:prstGeom prst="blockArc">
          <a:avLst>
            <a:gd name="adj1" fmla="val 18900000"/>
            <a:gd name="adj2" fmla="val 2700000"/>
            <a:gd name="adj3" fmla="val 506"/>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036299F-AF4D-4DAF-ABF5-87E8CC3FEF1B}">
      <dsp:nvSpPr>
        <dsp:cNvPr id="0" name=""/>
        <dsp:cNvSpPr/>
      </dsp:nvSpPr>
      <dsp:spPr>
        <a:xfrm>
          <a:off x="301774" y="197958"/>
          <a:ext cx="5849872" cy="39617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14461" tIns="50800" rIns="50800" bIns="50800" numCol="1" spcCol="1270" anchor="ctr" anchorCtr="0">
          <a:noAutofit/>
        </a:bodyPr>
        <a:lstStyle/>
        <a:p>
          <a:pPr lvl="0" algn="l" defTabSz="889000">
            <a:lnSpc>
              <a:spcPct val="90000"/>
            </a:lnSpc>
            <a:spcBef>
              <a:spcPct val="0"/>
            </a:spcBef>
            <a:spcAft>
              <a:spcPct val="35000"/>
            </a:spcAft>
          </a:pPr>
          <a:r>
            <a:rPr lang="cs-CZ" sz="2000" b="1" kern="1200" dirty="0" smtClean="0"/>
            <a:t>Autor: Mgr. Jiří Lux</a:t>
          </a:r>
        </a:p>
      </dsp:txBody>
      <dsp:txXfrm>
        <a:off x="301774" y="197958"/>
        <a:ext cx="5849872" cy="396170"/>
      </dsp:txXfrm>
    </dsp:sp>
    <dsp:sp modelId="{112F553D-60C2-4CC4-948D-0369F51C4DB0}">
      <dsp:nvSpPr>
        <dsp:cNvPr id="0" name=""/>
        <dsp:cNvSpPr/>
      </dsp:nvSpPr>
      <dsp:spPr>
        <a:xfrm>
          <a:off x="54168" y="148437"/>
          <a:ext cx="495213" cy="495213"/>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1781B13-DE10-4169-ABDE-0384026A6B34}">
      <dsp:nvSpPr>
        <dsp:cNvPr id="0" name=""/>
        <dsp:cNvSpPr/>
      </dsp:nvSpPr>
      <dsp:spPr>
        <a:xfrm>
          <a:off x="585659" y="792024"/>
          <a:ext cx="5565987" cy="39617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14461" tIns="50800" rIns="50800" bIns="50800" numCol="1" spcCol="1270" anchor="ctr" anchorCtr="0">
          <a:noAutofit/>
        </a:bodyPr>
        <a:lstStyle/>
        <a:p>
          <a:pPr lvl="0" algn="l" defTabSz="889000">
            <a:lnSpc>
              <a:spcPct val="90000"/>
            </a:lnSpc>
            <a:spcBef>
              <a:spcPct val="0"/>
            </a:spcBef>
            <a:spcAft>
              <a:spcPct val="35000"/>
            </a:spcAft>
          </a:pPr>
          <a:r>
            <a:rPr lang="cs-CZ" sz="2000" b="1" kern="1200" dirty="0" smtClean="0"/>
            <a:t>Datum/období: 4. září 2013</a:t>
          </a:r>
          <a:endParaRPr lang="cs-CZ" sz="2000" b="1" kern="1200" dirty="0"/>
        </a:p>
      </dsp:txBody>
      <dsp:txXfrm>
        <a:off x="585659" y="792024"/>
        <a:ext cx="5565987" cy="396170"/>
      </dsp:txXfrm>
    </dsp:sp>
    <dsp:sp modelId="{2741B69B-255D-4143-BECE-5BD9035A4FC6}">
      <dsp:nvSpPr>
        <dsp:cNvPr id="0" name=""/>
        <dsp:cNvSpPr/>
      </dsp:nvSpPr>
      <dsp:spPr>
        <a:xfrm>
          <a:off x="338052" y="742503"/>
          <a:ext cx="495213" cy="495213"/>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CEBD2C-792F-484E-9C96-926E03F540ED}">
      <dsp:nvSpPr>
        <dsp:cNvPr id="0" name=""/>
        <dsp:cNvSpPr/>
      </dsp:nvSpPr>
      <dsp:spPr>
        <a:xfrm>
          <a:off x="672788" y="1386090"/>
          <a:ext cx="5478858" cy="39617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14461" tIns="50800" rIns="50800" bIns="50800" numCol="1" spcCol="1270" anchor="t" anchorCtr="0">
          <a:noAutofit/>
        </a:bodyPr>
        <a:lstStyle/>
        <a:p>
          <a:pPr lvl="0" algn="l" defTabSz="889000">
            <a:lnSpc>
              <a:spcPct val="90000"/>
            </a:lnSpc>
            <a:spcBef>
              <a:spcPct val="0"/>
            </a:spcBef>
            <a:spcAft>
              <a:spcPct val="35000"/>
            </a:spcAft>
          </a:pPr>
          <a:r>
            <a:rPr lang="cs-CZ" sz="2000" b="1" kern="1200" dirty="0" smtClean="0"/>
            <a:t>Číslo projektu: </a:t>
          </a:r>
          <a:r>
            <a:rPr lang="cs-CZ" sz="2000" kern="1200" dirty="0" smtClean="0"/>
            <a:t>CZ.1.07/1.4.00/21.3315</a:t>
          </a:r>
          <a:endParaRPr lang="cs-CZ" sz="2000" b="1" kern="1200" dirty="0"/>
        </a:p>
        <a:p>
          <a:pPr marL="285750" lvl="1" indent="-285750" algn="l" defTabSz="1600200">
            <a:lnSpc>
              <a:spcPct val="90000"/>
            </a:lnSpc>
            <a:spcBef>
              <a:spcPct val="0"/>
            </a:spcBef>
            <a:spcAft>
              <a:spcPct val="15000"/>
            </a:spcAft>
            <a:buChar char="••"/>
          </a:pPr>
          <a:endParaRPr lang="cs-CZ" sz="3600" kern="1200" dirty="0"/>
        </a:p>
      </dsp:txBody>
      <dsp:txXfrm>
        <a:off x="672788" y="1386090"/>
        <a:ext cx="5478858" cy="396170"/>
      </dsp:txXfrm>
    </dsp:sp>
    <dsp:sp modelId="{EB133F34-59A3-4639-B813-3EF5396EC28B}">
      <dsp:nvSpPr>
        <dsp:cNvPr id="0" name=""/>
        <dsp:cNvSpPr/>
      </dsp:nvSpPr>
      <dsp:spPr>
        <a:xfrm>
          <a:off x="425182" y="1336569"/>
          <a:ext cx="495213" cy="495213"/>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8F378EC-C3F8-47CD-AEFF-49BA634320FB}">
      <dsp:nvSpPr>
        <dsp:cNvPr id="0" name=""/>
        <dsp:cNvSpPr/>
      </dsp:nvSpPr>
      <dsp:spPr>
        <a:xfrm>
          <a:off x="585659" y="1980156"/>
          <a:ext cx="5565987" cy="39617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14461" tIns="50800" rIns="50800" bIns="50800" numCol="1" spcCol="1270" anchor="ctr" anchorCtr="0">
          <a:noAutofit/>
        </a:bodyPr>
        <a:lstStyle/>
        <a:p>
          <a:pPr lvl="0" algn="l" defTabSz="889000">
            <a:lnSpc>
              <a:spcPct val="90000"/>
            </a:lnSpc>
            <a:spcBef>
              <a:spcPct val="0"/>
            </a:spcBef>
            <a:spcAft>
              <a:spcPct val="35000"/>
            </a:spcAft>
          </a:pPr>
          <a:r>
            <a:rPr lang="cs-CZ" sz="2000" b="1" kern="1200" dirty="0" smtClean="0"/>
            <a:t>Téma sady: Mezi válkami 1918 - 1939</a:t>
          </a:r>
          <a:endParaRPr lang="cs-CZ" sz="2000" b="1" kern="1200" dirty="0"/>
        </a:p>
      </dsp:txBody>
      <dsp:txXfrm>
        <a:off x="585659" y="1980156"/>
        <a:ext cx="5565987" cy="396170"/>
      </dsp:txXfrm>
    </dsp:sp>
    <dsp:sp modelId="{A6FEC19F-0F90-4EC7-BB21-E0ADFEFFA617}">
      <dsp:nvSpPr>
        <dsp:cNvPr id="0" name=""/>
        <dsp:cNvSpPr/>
      </dsp:nvSpPr>
      <dsp:spPr>
        <a:xfrm>
          <a:off x="338052" y="1930635"/>
          <a:ext cx="495213" cy="495213"/>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87C3EEE-17A3-4FCE-A26F-6310D2AB8CF5}">
      <dsp:nvSpPr>
        <dsp:cNvPr id="0" name=""/>
        <dsp:cNvSpPr/>
      </dsp:nvSpPr>
      <dsp:spPr>
        <a:xfrm>
          <a:off x="301774" y="2448272"/>
          <a:ext cx="5849872" cy="64807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14461" tIns="50800" rIns="50800" bIns="50800" numCol="1" spcCol="1270" anchor="ctr" anchorCtr="0">
          <a:noAutofit/>
        </a:bodyPr>
        <a:lstStyle/>
        <a:p>
          <a:pPr lvl="0" algn="l" defTabSz="889000">
            <a:lnSpc>
              <a:spcPct val="90000"/>
            </a:lnSpc>
            <a:spcBef>
              <a:spcPct val="0"/>
            </a:spcBef>
            <a:spcAft>
              <a:spcPct val="35000"/>
            </a:spcAft>
          </a:pPr>
          <a:r>
            <a:rPr lang="cs-CZ" sz="2000" b="1" kern="1200" dirty="0" smtClean="0"/>
            <a:t>Název: </a:t>
          </a:r>
          <a:r>
            <a:rPr lang="cs-CZ" sz="2000" b="0" kern="1200" dirty="0" smtClean="0"/>
            <a:t>VY_32_INOVACE_02_1. SVĚTOVÁ VÁLKA – AZ KVÍZ.</a:t>
          </a:r>
          <a:endParaRPr lang="cs-CZ" sz="2000" b="1" kern="1200" dirty="0"/>
        </a:p>
      </dsp:txBody>
      <dsp:txXfrm>
        <a:off x="301774" y="2448272"/>
        <a:ext cx="5849872" cy="648071"/>
      </dsp:txXfrm>
    </dsp:sp>
    <dsp:sp modelId="{FF1B0121-84C9-462B-B00D-7772C63AEBEB}">
      <dsp:nvSpPr>
        <dsp:cNvPr id="0" name=""/>
        <dsp:cNvSpPr/>
      </dsp:nvSpPr>
      <dsp:spPr>
        <a:xfrm>
          <a:off x="54168" y="2524701"/>
          <a:ext cx="495213" cy="495213"/>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cs-CZ"/>
          </a:p>
        </p:txBody>
      </p:sp>
      <p:sp>
        <p:nvSpPr>
          <p:cNvPr id="3" name="Zástupný symbol pro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374E6E5F-1FBC-4F96-AE8B-490E87E7279E}" type="datetimeFigureOut">
              <a:rPr lang="cs-CZ"/>
              <a:pPr>
                <a:defRPr/>
              </a:pPr>
              <a:t>27.9.2013</a:t>
            </a:fld>
            <a:endParaRPr lang="cs-CZ"/>
          </a:p>
        </p:txBody>
      </p:sp>
      <p:sp>
        <p:nvSpPr>
          <p:cNvPr id="4" name="Zástupný symbol pro zápatí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cs-CZ"/>
          </a:p>
        </p:txBody>
      </p:sp>
      <p:sp>
        <p:nvSpPr>
          <p:cNvPr id="5" name="Zástupný symbol pro číslo snímk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09200DC6-2EA0-46AD-BE45-5B4AFA5EDAAF}" type="slidenum">
              <a:rPr lang="cs-CZ"/>
              <a:pPr>
                <a:defRPr/>
              </a:pPr>
              <a:t>‹#›</a:t>
            </a:fld>
            <a:endParaRPr lang="cs-CZ"/>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9BB51A52-08D3-4C6E-A7A8-343B615C1C94}" type="datetimeFigureOut">
              <a:rPr lang="cs-CZ"/>
              <a:pPr>
                <a:defRPr/>
              </a:pPr>
              <a:t>27.9.2013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noProof="0" smtClean="0"/>
              <a:t>Klepnutím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endParaRPr lang="cs-CZ" noProof="0"/>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B792FBEC-9C2E-4C54-93DD-A2DCC132671B}" type="slidenum">
              <a:rPr lang="cs-CZ"/>
              <a:pPr>
                <a:defRPr/>
              </a:pPr>
              <a:t>‹#›</a:t>
            </a:fld>
            <a:endParaRPr lang="cs-CZ"/>
          </a:p>
        </p:txBody>
      </p:sp>
    </p:spTree>
  </p:cSld>
  <p:clrMap bg1="lt1" tx1="dk1" bg2="lt2" tx2="dk2" accent1="accent1" accent2="accent2" accent3="accent3" accent4="accent4" accent5="accent5" accent6="accent6" hlink="hlink" folHlink="folHlink"/>
  <p:hf hd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2697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2698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2698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1C07E0F-3193-463B-94B1-BB408686079A}" type="slidenum">
              <a:rPr lang="cs-CZ"/>
              <a:pPr fontAlgn="base">
                <a:spcBef>
                  <a:spcPct val="0"/>
                </a:spcBef>
                <a:spcAft>
                  <a:spcPct val="0"/>
                </a:spcAft>
              </a:pPr>
              <a:t>3</a:t>
            </a:fld>
            <a:endParaRPr lang="cs-CZ"/>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2902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2902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2902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0A70BAE-60BF-4AB3-881C-2A41DD6417F6}" type="slidenum">
              <a:rPr lang="cs-CZ"/>
              <a:pPr fontAlgn="base">
                <a:spcBef>
                  <a:spcPct val="0"/>
                </a:spcBef>
                <a:spcAft>
                  <a:spcPct val="0"/>
                </a:spcAft>
              </a:pPr>
              <a:t>4</a:t>
            </a:fld>
            <a:endParaRPr lang="cs-CZ"/>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2902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2902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2902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0A70BAE-60BF-4AB3-881C-2A41DD6417F6}" type="slidenum">
              <a:rPr lang="cs-CZ"/>
              <a:pPr fontAlgn="base">
                <a:spcBef>
                  <a:spcPct val="0"/>
                </a:spcBef>
                <a:spcAft>
                  <a:spcPct val="0"/>
                </a:spcAft>
              </a:pPr>
              <a:t>5</a:t>
            </a:fld>
            <a:endParaRPr lang="cs-CZ"/>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3005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3005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3005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4ECA4A9-6082-4221-B7A0-3922AB6F87D4}" type="slidenum">
              <a:rPr lang="cs-CZ"/>
              <a:pPr fontAlgn="base">
                <a:spcBef>
                  <a:spcPct val="0"/>
                </a:spcBef>
                <a:spcAft>
                  <a:spcPct val="0"/>
                </a:spcAft>
              </a:pPr>
              <a:t>6</a:t>
            </a:fld>
            <a:endParaRPr lang="cs-CZ"/>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3107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3107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3107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236C938-0B62-4383-8F38-EBC86F005CB2}" type="slidenum">
              <a:rPr lang="cs-CZ"/>
              <a:pPr fontAlgn="base">
                <a:spcBef>
                  <a:spcPct val="0"/>
                </a:spcBef>
                <a:spcAft>
                  <a:spcPct val="0"/>
                </a:spcAft>
              </a:pPr>
              <a:t>7</a:t>
            </a:fld>
            <a:endParaRPr lang="cs-CZ"/>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3209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3210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3210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F052EA6-A765-4F0F-A945-DCF24DCFAC63}" type="slidenum">
              <a:rPr lang="cs-CZ"/>
              <a:pPr fontAlgn="base">
                <a:spcBef>
                  <a:spcPct val="0"/>
                </a:spcBef>
                <a:spcAft>
                  <a:spcPct val="0"/>
                </a:spcAft>
              </a:pPr>
              <a:t>8</a:t>
            </a:fld>
            <a:endParaRPr lang="cs-CZ"/>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3312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3312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3312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626C10D-15B7-40B2-B038-99A6BA529C2E}" type="slidenum">
              <a:rPr lang="cs-CZ"/>
              <a:pPr fontAlgn="base">
                <a:spcBef>
                  <a:spcPct val="0"/>
                </a:spcBef>
                <a:spcAft>
                  <a:spcPct val="0"/>
                </a:spcAft>
              </a:pPr>
              <a:t>9</a:t>
            </a:fld>
            <a:endParaRPr lang="cs-CZ"/>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3414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3414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3414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DAB74A5-E57A-4C38-8D7E-BAA24462C14C}" type="slidenum">
              <a:rPr lang="cs-CZ"/>
              <a:pPr fontAlgn="base">
                <a:spcBef>
                  <a:spcPct val="0"/>
                </a:spcBef>
                <a:spcAft>
                  <a:spcPct val="0"/>
                </a:spcAft>
              </a:pPr>
              <a:t>10</a:t>
            </a:fld>
            <a:endParaRPr lang="cs-CZ"/>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3517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3517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3517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333560A-3D34-49A9-9A86-811449BF2A81}" type="slidenum">
              <a:rPr lang="cs-CZ"/>
              <a:pPr fontAlgn="base">
                <a:spcBef>
                  <a:spcPct val="0"/>
                </a:spcBef>
                <a:spcAft>
                  <a:spcPct val="0"/>
                </a:spcAft>
              </a:pPr>
              <a:t>11</a:t>
            </a:fld>
            <a:endParaRPr lang="cs-CZ"/>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3619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3619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3619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8DC68D8-EC58-494E-830E-275F64CAACAA}" type="slidenum">
              <a:rPr lang="cs-CZ"/>
              <a:pPr fontAlgn="base">
                <a:spcBef>
                  <a:spcPct val="0"/>
                </a:spcBef>
                <a:spcAft>
                  <a:spcPct val="0"/>
                </a:spcAft>
              </a:pPr>
              <a:t>12</a:t>
            </a:fld>
            <a:endParaRPr lang="cs-CZ"/>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3721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3722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3722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75EB256-2DB7-49D7-B2AE-262992926FEC}" type="slidenum">
              <a:rPr lang="cs-CZ"/>
              <a:pPr fontAlgn="base">
                <a:spcBef>
                  <a:spcPct val="0"/>
                </a:spcBef>
                <a:spcAft>
                  <a:spcPct val="0"/>
                </a:spcAft>
              </a:pPr>
              <a:t>13</a:t>
            </a:fld>
            <a:endParaRPr lang="cs-CZ"/>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3824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3824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3824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0B1AA7A-B66D-451C-8AFC-CF7C75547EE1}" type="slidenum">
              <a:rPr lang="cs-CZ"/>
              <a:pPr fontAlgn="base">
                <a:spcBef>
                  <a:spcPct val="0"/>
                </a:spcBef>
                <a:spcAft>
                  <a:spcPct val="0"/>
                </a:spcAft>
              </a:pPr>
              <a:t>14</a:t>
            </a:fld>
            <a:endParaRPr lang="cs-CZ"/>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3926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3926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3926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37C8B88-A23B-41E2-A3B7-5D3880EF4BC5}" type="slidenum">
              <a:rPr lang="cs-CZ"/>
              <a:pPr fontAlgn="base">
                <a:spcBef>
                  <a:spcPct val="0"/>
                </a:spcBef>
                <a:spcAft>
                  <a:spcPct val="0"/>
                </a:spcAft>
              </a:pPr>
              <a:t>15</a:t>
            </a:fld>
            <a:endParaRPr lang="cs-CZ"/>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4029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4029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4029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950EBFE-8E9B-4A96-AAA9-56B2E6D5ABC4}" type="slidenum">
              <a:rPr lang="cs-CZ"/>
              <a:pPr fontAlgn="base">
                <a:spcBef>
                  <a:spcPct val="0"/>
                </a:spcBef>
                <a:spcAft>
                  <a:spcPct val="0"/>
                </a:spcAft>
              </a:pPr>
              <a:t>16</a:t>
            </a:fld>
            <a:endParaRPr lang="cs-CZ"/>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4131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4131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4131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0D3D5C6-A833-4D51-A865-5A990DC8FBB1}" type="slidenum">
              <a:rPr lang="cs-CZ"/>
              <a:pPr fontAlgn="base">
                <a:spcBef>
                  <a:spcPct val="0"/>
                </a:spcBef>
                <a:spcAft>
                  <a:spcPct val="0"/>
                </a:spcAft>
              </a:pPr>
              <a:t>17</a:t>
            </a:fld>
            <a:endParaRPr lang="cs-CZ"/>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4233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4234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4234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CA7B5C8-D280-4D8B-971B-EFBE85E50ACF}" type="slidenum">
              <a:rPr lang="cs-CZ"/>
              <a:pPr fontAlgn="base">
                <a:spcBef>
                  <a:spcPct val="0"/>
                </a:spcBef>
                <a:spcAft>
                  <a:spcPct val="0"/>
                </a:spcAft>
              </a:pPr>
              <a:t>18</a:t>
            </a:fld>
            <a:endParaRPr lang="cs-CZ"/>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4336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4336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4336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8BBAD46-01A4-4B3B-8D46-CC8A74E751F8}" type="slidenum">
              <a:rPr lang="cs-CZ"/>
              <a:pPr fontAlgn="base">
                <a:spcBef>
                  <a:spcPct val="0"/>
                </a:spcBef>
                <a:spcAft>
                  <a:spcPct val="0"/>
                </a:spcAft>
              </a:pPr>
              <a:t>19</a:t>
            </a:fld>
            <a:endParaRPr lang="cs-CZ"/>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4438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4438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4438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F26CF36-F143-4685-A8A6-1344EFE5D309}" type="slidenum">
              <a:rPr lang="cs-CZ"/>
              <a:pPr fontAlgn="base">
                <a:spcBef>
                  <a:spcPct val="0"/>
                </a:spcBef>
                <a:spcAft>
                  <a:spcPct val="0"/>
                </a:spcAft>
              </a:pPr>
              <a:t>20</a:t>
            </a:fld>
            <a:endParaRPr lang="cs-CZ"/>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4541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4541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4541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D45E7A8-8323-479F-9FE2-FE729943B194}" type="slidenum">
              <a:rPr lang="cs-CZ"/>
              <a:pPr fontAlgn="base">
                <a:spcBef>
                  <a:spcPct val="0"/>
                </a:spcBef>
                <a:spcAft>
                  <a:spcPct val="0"/>
                </a:spcAft>
              </a:pPr>
              <a:t>21</a:t>
            </a:fld>
            <a:endParaRPr lang="cs-CZ"/>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4643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4643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4643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D772CD8-EFB5-4314-89EA-A058244B0D7A}" type="slidenum">
              <a:rPr lang="cs-CZ"/>
              <a:pPr fontAlgn="base">
                <a:spcBef>
                  <a:spcPct val="0"/>
                </a:spcBef>
                <a:spcAft>
                  <a:spcPct val="0"/>
                </a:spcAft>
              </a:pPr>
              <a:t>22</a:t>
            </a:fld>
            <a:endParaRPr lang="cs-CZ"/>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4745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4746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4746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DE0ADA0-F585-40F5-BF08-26B7F838BA63}" type="slidenum">
              <a:rPr lang="cs-CZ"/>
              <a:pPr fontAlgn="base">
                <a:spcBef>
                  <a:spcPct val="0"/>
                </a:spcBef>
                <a:spcAft>
                  <a:spcPct val="0"/>
                </a:spcAft>
              </a:pPr>
              <a:t>23</a:t>
            </a:fld>
            <a:endParaRPr lang="cs-CZ"/>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4848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4848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4848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5CB60ED-3095-44B6-BA0C-6D73E254F8E7}" type="slidenum">
              <a:rPr lang="cs-CZ"/>
              <a:pPr fontAlgn="base">
                <a:spcBef>
                  <a:spcPct val="0"/>
                </a:spcBef>
                <a:spcAft>
                  <a:spcPct val="0"/>
                </a:spcAft>
              </a:pPr>
              <a:t>24</a:t>
            </a:fld>
            <a:endParaRPr lang="cs-CZ"/>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4950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4950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4950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8FD4F5D-7A59-42F3-ACD0-4642EDB8242B}" type="slidenum">
              <a:rPr lang="cs-CZ"/>
              <a:pPr fontAlgn="base">
                <a:spcBef>
                  <a:spcPct val="0"/>
                </a:spcBef>
                <a:spcAft>
                  <a:spcPct val="0"/>
                </a:spcAft>
              </a:pPr>
              <a:t>25</a:t>
            </a:fld>
            <a:endParaRPr lang="cs-CZ"/>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5053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5053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5053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7DBD0BF-23CB-4BD1-91F3-5D3BD93255CA}" type="slidenum">
              <a:rPr lang="cs-CZ"/>
              <a:pPr fontAlgn="base">
                <a:spcBef>
                  <a:spcPct val="0"/>
                </a:spcBef>
                <a:spcAft>
                  <a:spcPct val="0"/>
                </a:spcAft>
              </a:pPr>
              <a:t>26</a:t>
            </a:fld>
            <a:endParaRPr lang="cs-CZ"/>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5155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5155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5155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9811AF2-336C-486D-ABD9-C33466BA6E1C}" type="slidenum">
              <a:rPr lang="cs-CZ"/>
              <a:pPr fontAlgn="base">
                <a:spcBef>
                  <a:spcPct val="0"/>
                </a:spcBef>
                <a:spcAft>
                  <a:spcPct val="0"/>
                </a:spcAft>
              </a:pPr>
              <a:t>27</a:t>
            </a:fld>
            <a:endParaRPr lang="cs-CZ"/>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5257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5258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5258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AA1D78F-AAED-4A15-937A-ABD30658434E}" type="slidenum">
              <a:rPr lang="cs-CZ"/>
              <a:pPr fontAlgn="base">
                <a:spcBef>
                  <a:spcPct val="0"/>
                </a:spcBef>
                <a:spcAft>
                  <a:spcPct val="0"/>
                </a:spcAft>
              </a:pPr>
              <a:t>28</a:t>
            </a:fld>
            <a:endParaRPr lang="cs-CZ"/>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5360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5360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5360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7C296F3-9CEC-4F06-AF5E-77B4E8DB8914}" type="slidenum">
              <a:rPr lang="cs-CZ"/>
              <a:pPr fontAlgn="base">
                <a:spcBef>
                  <a:spcPct val="0"/>
                </a:spcBef>
                <a:spcAft>
                  <a:spcPct val="0"/>
                </a:spcAft>
              </a:pPr>
              <a:t>29</a:t>
            </a:fld>
            <a:endParaRPr lang="cs-CZ"/>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5462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5462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5462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9235A9F-12EE-4F46-B3FE-AF1DB16E42F3}" type="slidenum">
              <a:rPr lang="cs-CZ"/>
              <a:pPr fontAlgn="base">
                <a:spcBef>
                  <a:spcPct val="0"/>
                </a:spcBef>
                <a:spcAft>
                  <a:spcPct val="0"/>
                </a:spcAft>
              </a:pPr>
              <a:t>30</a:t>
            </a:fld>
            <a:endParaRPr lang="cs-CZ"/>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5565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5565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5565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DDA5DB-6010-4906-8E2B-30197618E21A}" type="slidenum">
              <a:rPr lang="cs-CZ"/>
              <a:pPr fontAlgn="base">
                <a:spcBef>
                  <a:spcPct val="0"/>
                </a:spcBef>
                <a:spcAft>
                  <a:spcPct val="0"/>
                </a:spcAft>
              </a:pPr>
              <a:t>31</a:t>
            </a:fld>
            <a:endParaRPr lang="cs-CZ"/>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5667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5667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5667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135CD4C-FF26-49D3-B26E-FC5606B523CA}" type="slidenum">
              <a:rPr lang="cs-CZ"/>
              <a:pPr fontAlgn="base">
                <a:spcBef>
                  <a:spcPct val="0"/>
                </a:spcBef>
                <a:spcAft>
                  <a:spcPct val="0"/>
                </a:spcAft>
              </a:pPr>
              <a:t>32</a:t>
            </a:fld>
            <a:endParaRPr lang="cs-CZ"/>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5769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5770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5770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301865E-DD59-43DC-8449-74A5C413028A}" type="slidenum">
              <a:rPr lang="cs-CZ"/>
              <a:pPr fontAlgn="base">
                <a:spcBef>
                  <a:spcPct val="0"/>
                </a:spcBef>
                <a:spcAft>
                  <a:spcPct val="0"/>
                </a:spcAft>
              </a:pPr>
              <a:t>33</a:t>
            </a:fld>
            <a:endParaRPr lang="cs-CZ"/>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5872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5872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5872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7C792E5-A7F7-4E06-913C-75B10E4F9613}" type="slidenum">
              <a:rPr lang="cs-CZ"/>
              <a:pPr fontAlgn="base">
                <a:spcBef>
                  <a:spcPct val="0"/>
                </a:spcBef>
                <a:spcAft>
                  <a:spcPct val="0"/>
                </a:spcAft>
              </a:pPr>
              <a:t>34</a:t>
            </a:fld>
            <a:endParaRPr lang="cs-CZ"/>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5974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5974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5974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9FFD37B-0185-438A-9555-CE40037DBCF9}" type="slidenum">
              <a:rPr lang="cs-CZ"/>
              <a:pPr fontAlgn="base">
                <a:spcBef>
                  <a:spcPct val="0"/>
                </a:spcBef>
                <a:spcAft>
                  <a:spcPct val="0"/>
                </a:spcAft>
              </a:pPr>
              <a:t>35</a:t>
            </a:fld>
            <a:endParaRPr lang="cs-CZ"/>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6077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6077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6077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EB21A01-BB94-45FD-B446-072B5FEC5F2A}" type="slidenum">
              <a:rPr lang="cs-CZ"/>
              <a:pPr fontAlgn="base">
                <a:spcBef>
                  <a:spcPct val="0"/>
                </a:spcBef>
                <a:spcAft>
                  <a:spcPct val="0"/>
                </a:spcAft>
              </a:pPr>
              <a:t>36</a:t>
            </a:fld>
            <a:endParaRPr lang="cs-CZ"/>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6179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6179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6179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9C3D465-E87D-41D9-A1EA-CC66F588A8AE}" type="slidenum">
              <a:rPr lang="cs-CZ"/>
              <a:pPr fontAlgn="base">
                <a:spcBef>
                  <a:spcPct val="0"/>
                </a:spcBef>
                <a:spcAft>
                  <a:spcPct val="0"/>
                </a:spcAft>
              </a:pPr>
              <a:t>37</a:t>
            </a:fld>
            <a:endParaRPr lang="cs-CZ"/>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6281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6282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6282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6CC3074-75ED-4C0A-8AF0-2A37BE0E3855}" type="slidenum">
              <a:rPr lang="cs-CZ"/>
              <a:pPr fontAlgn="base">
                <a:spcBef>
                  <a:spcPct val="0"/>
                </a:spcBef>
                <a:spcAft>
                  <a:spcPct val="0"/>
                </a:spcAft>
              </a:pPr>
              <a:t>38</a:t>
            </a:fld>
            <a:endParaRPr lang="cs-CZ"/>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6384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6384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6384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FA7604B-2B95-405D-B9DE-3467C828FCDE}" type="slidenum">
              <a:rPr lang="cs-CZ"/>
              <a:pPr fontAlgn="base">
                <a:spcBef>
                  <a:spcPct val="0"/>
                </a:spcBef>
                <a:spcAft>
                  <a:spcPct val="0"/>
                </a:spcAft>
              </a:pPr>
              <a:t>39</a:t>
            </a:fld>
            <a:endParaRPr lang="cs-CZ"/>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6486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6486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6486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5B31143-0C98-4885-A40E-76E7349DCB8E}" type="slidenum">
              <a:rPr lang="cs-CZ"/>
              <a:pPr fontAlgn="base">
                <a:spcBef>
                  <a:spcPct val="0"/>
                </a:spcBef>
                <a:spcAft>
                  <a:spcPct val="0"/>
                </a:spcAft>
              </a:pPr>
              <a:t>40</a:t>
            </a:fld>
            <a:endParaRPr lang="cs-CZ"/>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6589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6589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6589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FDB99EE-CDA3-45C9-A2BC-79C7AD992CF0}" type="slidenum">
              <a:rPr lang="cs-CZ"/>
              <a:pPr fontAlgn="base">
                <a:spcBef>
                  <a:spcPct val="0"/>
                </a:spcBef>
                <a:spcAft>
                  <a:spcPct val="0"/>
                </a:spcAft>
              </a:pPr>
              <a:t>41</a:t>
            </a:fld>
            <a:endParaRPr lang="cs-CZ"/>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6691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6691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6691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67BEF67-656A-49F6-BB97-CCC5FFB4B2D2}" type="slidenum">
              <a:rPr lang="cs-CZ"/>
              <a:pPr fontAlgn="base">
                <a:spcBef>
                  <a:spcPct val="0"/>
                </a:spcBef>
                <a:spcAft>
                  <a:spcPct val="0"/>
                </a:spcAft>
              </a:pPr>
              <a:t>42</a:t>
            </a:fld>
            <a:endParaRPr lang="cs-CZ"/>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6793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6794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6794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38A5152-323F-45A6-8368-CB84D514ECC4}" type="slidenum">
              <a:rPr lang="cs-CZ"/>
              <a:pPr fontAlgn="base">
                <a:spcBef>
                  <a:spcPct val="0"/>
                </a:spcBef>
                <a:spcAft>
                  <a:spcPct val="0"/>
                </a:spcAft>
              </a:pPr>
              <a:t>43</a:t>
            </a:fld>
            <a:endParaRPr lang="cs-CZ"/>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6896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6896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6896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80092EB-6AC8-4AC0-8160-26205C62AAE1}" type="slidenum">
              <a:rPr lang="cs-CZ"/>
              <a:pPr fontAlgn="base">
                <a:spcBef>
                  <a:spcPct val="0"/>
                </a:spcBef>
                <a:spcAft>
                  <a:spcPct val="0"/>
                </a:spcAft>
              </a:pPr>
              <a:t>44</a:t>
            </a:fld>
            <a:endParaRPr lang="cs-CZ"/>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6998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6998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6998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D312240-E6B0-4082-8B3A-8293D1A9D5E0}" type="slidenum">
              <a:rPr lang="cs-CZ"/>
              <a:pPr fontAlgn="base">
                <a:spcBef>
                  <a:spcPct val="0"/>
                </a:spcBef>
                <a:spcAft>
                  <a:spcPct val="0"/>
                </a:spcAft>
              </a:pPr>
              <a:t>45</a:t>
            </a:fld>
            <a:endParaRPr lang="cs-CZ"/>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7101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7101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7101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89AD670-ECF4-47CA-BB1B-FF9D83AB0271}" type="slidenum">
              <a:rPr lang="cs-CZ"/>
              <a:pPr fontAlgn="base">
                <a:spcBef>
                  <a:spcPct val="0"/>
                </a:spcBef>
                <a:spcAft>
                  <a:spcPct val="0"/>
                </a:spcAft>
              </a:pPr>
              <a:t>46</a:t>
            </a:fld>
            <a:endParaRPr lang="cs-CZ"/>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7203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7203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7203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4A474FE-3D94-4B32-84A4-650DF1F2A5F5}" type="slidenum">
              <a:rPr lang="cs-CZ"/>
              <a:pPr fontAlgn="base">
                <a:spcBef>
                  <a:spcPct val="0"/>
                </a:spcBef>
                <a:spcAft>
                  <a:spcPct val="0"/>
                </a:spcAft>
              </a:pPr>
              <a:t>47</a:t>
            </a:fld>
            <a:endParaRPr lang="cs-CZ"/>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7305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7306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7306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D6961BB-D69B-4C73-AF89-EE092102A6A7}" type="slidenum">
              <a:rPr lang="cs-CZ"/>
              <a:pPr fontAlgn="base">
                <a:spcBef>
                  <a:spcPct val="0"/>
                </a:spcBef>
                <a:spcAft>
                  <a:spcPct val="0"/>
                </a:spcAft>
              </a:pPr>
              <a:t>48</a:t>
            </a:fld>
            <a:endParaRPr lang="cs-CZ"/>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7408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7408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7408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D489148-5775-43EB-83FB-395AABF6E4F0}" type="slidenum">
              <a:rPr lang="cs-CZ"/>
              <a:pPr fontAlgn="base">
                <a:spcBef>
                  <a:spcPct val="0"/>
                </a:spcBef>
                <a:spcAft>
                  <a:spcPct val="0"/>
                </a:spcAft>
              </a:pPr>
              <a:t>49</a:t>
            </a:fld>
            <a:endParaRPr lang="cs-CZ"/>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7510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7510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7510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1096B06-90B7-47C2-9B8E-00C906237A41}" type="slidenum">
              <a:rPr lang="cs-CZ"/>
              <a:pPr fontAlgn="base">
                <a:spcBef>
                  <a:spcPct val="0"/>
                </a:spcBef>
                <a:spcAft>
                  <a:spcPct val="0"/>
                </a:spcAft>
              </a:pPr>
              <a:t>50</a:t>
            </a:fld>
            <a:endParaRPr lang="cs-CZ"/>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7613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7613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7613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75DC03F-5F8C-4CE4-8E95-6B1A33CDA5D8}" type="slidenum">
              <a:rPr lang="cs-CZ"/>
              <a:pPr fontAlgn="base">
                <a:spcBef>
                  <a:spcPct val="0"/>
                </a:spcBef>
                <a:spcAft>
                  <a:spcPct val="0"/>
                </a:spcAft>
              </a:pPr>
              <a:t>51</a:t>
            </a:fld>
            <a:endParaRPr lang="cs-CZ"/>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7715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7715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7715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C0205FC-651D-4836-9010-BF9FE24C66A0}" type="slidenum">
              <a:rPr lang="cs-CZ"/>
              <a:pPr fontAlgn="base">
                <a:spcBef>
                  <a:spcPct val="0"/>
                </a:spcBef>
                <a:spcAft>
                  <a:spcPct val="0"/>
                </a:spcAft>
              </a:pPr>
              <a:t>52</a:t>
            </a:fld>
            <a:endParaRPr lang="cs-CZ"/>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7817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7818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7818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F20F7E6-8F4C-42F4-BDAE-55AF0499881A}" type="slidenum">
              <a:rPr lang="cs-CZ"/>
              <a:pPr fontAlgn="base">
                <a:spcBef>
                  <a:spcPct val="0"/>
                </a:spcBef>
                <a:spcAft>
                  <a:spcPct val="0"/>
                </a:spcAft>
              </a:pPr>
              <a:t>53</a:t>
            </a:fld>
            <a:endParaRPr lang="cs-CZ"/>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7920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7920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7920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8E9508D-8642-44B1-8DEE-E38F30224158}" type="slidenum">
              <a:rPr lang="cs-CZ"/>
              <a:pPr fontAlgn="base">
                <a:spcBef>
                  <a:spcPct val="0"/>
                </a:spcBef>
                <a:spcAft>
                  <a:spcPct val="0"/>
                </a:spcAft>
              </a:pPr>
              <a:t>54</a:t>
            </a:fld>
            <a:endParaRPr lang="cs-CZ"/>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8022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8022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8022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6C5B02D-4924-4658-83F0-B144896EE1F3}" type="slidenum">
              <a:rPr lang="cs-CZ"/>
              <a:pPr fontAlgn="base">
                <a:spcBef>
                  <a:spcPct val="0"/>
                </a:spcBef>
                <a:spcAft>
                  <a:spcPct val="0"/>
                </a:spcAft>
              </a:pPr>
              <a:t>55</a:t>
            </a:fld>
            <a:endParaRPr lang="cs-CZ"/>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8125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8125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8125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E2C4CC4-8DC3-4F2B-8E13-40406F37B6A9}" type="slidenum">
              <a:rPr lang="cs-CZ"/>
              <a:pPr fontAlgn="base">
                <a:spcBef>
                  <a:spcPct val="0"/>
                </a:spcBef>
                <a:spcAft>
                  <a:spcPct val="0"/>
                </a:spcAft>
              </a:pPr>
              <a:t>56</a:t>
            </a:fld>
            <a:endParaRPr lang="cs-CZ"/>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8227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8227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8227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100B01A-A150-4C17-8EE8-D5115D7DB436}" type="slidenum">
              <a:rPr lang="cs-CZ"/>
              <a:pPr fontAlgn="base">
                <a:spcBef>
                  <a:spcPct val="0"/>
                </a:spcBef>
                <a:spcAft>
                  <a:spcPct val="0"/>
                </a:spcAft>
              </a:pPr>
              <a:t>57</a:t>
            </a:fld>
            <a:endParaRPr lang="cs-CZ"/>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8329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8330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8330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FC50FBD-EB54-4022-A9AE-2A8122264D94}" type="slidenum">
              <a:rPr lang="cs-CZ"/>
              <a:pPr fontAlgn="base">
                <a:spcBef>
                  <a:spcPct val="0"/>
                </a:spcBef>
                <a:spcAft>
                  <a:spcPct val="0"/>
                </a:spcAft>
              </a:pPr>
              <a:t>58</a:t>
            </a:fld>
            <a:endParaRPr lang="cs-CZ"/>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8432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8432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8432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1F26C63-9EC5-44D5-93B5-93D891B698DC}" type="slidenum">
              <a:rPr lang="cs-CZ"/>
              <a:pPr fontAlgn="base">
                <a:spcBef>
                  <a:spcPct val="0"/>
                </a:spcBef>
                <a:spcAft>
                  <a:spcPct val="0"/>
                </a:spcAft>
              </a:pPr>
              <a:t>59</a:t>
            </a:fld>
            <a:endParaRPr lang="cs-CZ"/>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8534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8534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8534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0238827-31A9-4E82-ADBD-212845AE7487}" type="slidenum">
              <a:rPr lang="cs-CZ"/>
              <a:pPr fontAlgn="base">
                <a:spcBef>
                  <a:spcPct val="0"/>
                </a:spcBef>
                <a:spcAft>
                  <a:spcPct val="0"/>
                </a:spcAft>
              </a:pPr>
              <a:t>60</a:t>
            </a:fld>
            <a:endParaRPr lang="cs-CZ"/>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8637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8637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8637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2B067C4-1652-4DAA-A3C5-32591B055D1B}" type="slidenum">
              <a:rPr lang="cs-CZ"/>
              <a:pPr fontAlgn="base">
                <a:spcBef>
                  <a:spcPct val="0"/>
                </a:spcBef>
                <a:spcAft>
                  <a:spcPct val="0"/>
                </a:spcAft>
              </a:pPr>
              <a:t>61</a:t>
            </a:fld>
            <a:endParaRPr lang="cs-CZ"/>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8739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8739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8739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0B57576-84C8-4FAE-AED2-0AA27C9FA27D}" type="slidenum">
              <a:rPr lang="cs-CZ"/>
              <a:pPr fontAlgn="base">
                <a:spcBef>
                  <a:spcPct val="0"/>
                </a:spcBef>
                <a:spcAft>
                  <a:spcPct val="0"/>
                </a:spcAft>
              </a:pPr>
              <a:t>62</a:t>
            </a:fld>
            <a:endParaRPr lang="cs-CZ"/>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8841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8842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8842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24C1BFA-EBCA-479A-9163-6FBBAA301978}" type="slidenum">
              <a:rPr lang="cs-CZ"/>
              <a:pPr fontAlgn="base">
                <a:spcBef>
                  <a:spcPct val="0"/>
                </a:spcBef>
                <a:spcAft>
                  <a:spcPct val="0"/>
                </a:spcAft>
              </a:pPr>
              <a:t>63</a:t>
            </a:fld>
            <a:endParaRPr lang="cs-CZ"/>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8944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8944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8944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7FD47BB-A7CA-4B0F-8BEB-2C9879F1EE03}" type="slidenum">
              <a:rPr lang="cs-CZ"/>
              <a:pPr fontAlgn="base">
                <a:spcBef>
                  <a:spcPct val="0"/>
                </a:spcBef>
                <a:spcAft>
                  <a:spcPct val="0"/>
                </a:spcAft>
              </a:pPr>
              <a:t>64</a:t>
            </a:fld>
            <a:endParaRPr lang="cs-CZ"/>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9046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9046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9046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65B6DCD-C842-4CA2-B759-B9FC4DEF0FF2}" type="slidenum">
              <a:rPr lang="cs-CZ"/>
              <a:pPr fontAlgn="base">
                <a:spcBef>
                  <a:spcPct val="0"/>
                </a:spcBef>
                <a:spcAft>
                  <a:spcPct val="0"/>
                </a:spcAft>
              </a:pPr>
              <a:t>65</a:t>
            </a:fld>
            <a:endParaRPr lang="cs-CZ"/>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9149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9149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9149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29992A5-BEC6-440A-BA00-627A638ACAD4}" type="slidenum">
              <a:rPr lang="cs-CZ"/>
              <a:pPr fontAlgn="base">
                <a:spcBef>
                  <a:spcPct val="0"/>
                </a:spcBef>
                <a:spcAft>
                  <a:spcPct val="0"/>
                </a:spcAft>
              </a:pPr>
              <a:t>66</a:t>
            </a:fld>
            <a:endParaRPr lang="cs-CZ"/>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9251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9251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9251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E65283C-5C0B-46B7-B357-48EC3D5671E7}" type="slidenum">
              <a:rPr lang="cs-CZ"/>
              <a:pPr fontAlgn="base">
                <a:spcBef>
                  <a:spcPct val="0"/>
                </a:spcBef>
                <a:spcAft>
                  <a:spcPct val="0"/>
                </a:spcAft>
              </a:pPr>
              <a:t>67</a:t>
            </a:fld>
            <a:endParaRPr lang="cs-CZ"/>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9353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9354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9354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A6F6C9B-15CA-40CD-9174-D40E08A91890}" type="slidenum">
              <a:rPr lang="cs-CZ"/>
              <a:pPr fontAlgn="base">
                <a:spcBef>
                  <a:spcPct val="0"/>
                </a:spcBef>
                <a:spcAft>
                  <a:spcPct val="0"/>
                </a:spcAft>
              </a:pPr>
              <a:t>68</a:t>
            </a:fld>
            <a:endParaRPr lang="cs-CZ"/>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9456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9456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9456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D8C6354-58B2-40D8-83A8-19AF41142A32}" type="slidenum">
              <a:rPr lang="cs-CZ"/>
              <a:pPr fontAlgn="base">
                <a:spcBef>
                  <a:spcPct val="0"/>
                </a:spcBef>
                <a:spcAft>
                  <a:spcPct val="0"/>
                </a:spcAft>
              </a:pPr>
              <a:t>69</a:t>
            </a:fld>
            <a:endParaRPr lang="cs-CZ"/>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9558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9558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9558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8AA8057-AF4A-4591-B686-951CE54B8C2E}" type="slidenum">
              <a:rPr lang="cs-CZ"/>
              <a:pPr fontAlgn="base">
                <a:spcBef>
                  <a:spcPct val="0"/>
                </a:spcBef>
                <a:spcAft>
                  <a:spcPct val="0"/>
                </a:spcAft>
              </a:pPr>
              <a:t>70</a:t>
            </a:fld>
            <a:endParaRPr lang="cs-CZ"/>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9661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9661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9661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EBD48C6-E750-483D-ADAD-0F907985332B}" type="slidenum">
              <a:rPr lang="cs-CZ"/>
              <a:pPr fontAlgn="base">
                <a:spcBef>
                  <a:spcPct val="0"/>
                </a:spcBef>
                <a:spcAft>
                  <a:spcPct val="0"/>
                </a:spcAft>
              </a:pPr>
              <a:t>71</a:t>
            </a:fld>
            <a:endParaRPr lang="cs-CZ"/>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9763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9763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9763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D3A23E0-84B9-41A0-9AB6-69BDD51BB2D2}" type="slidenum">
              <a:rPr lang="cs-CZ"/>
              <a:pPr fontAlgn="base">
                <a:spcBef>
                  <a:spcPct val="0"/>
                </a:spcBef>
                <a:spcAft>
                  <a:spcPct val="0"/>
                </a:spcAft>
              </a:pPr>
              <a:t>72</a:t>
            </a:fld>
            <a:endParaRPr lang="cs-CZ"/>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9865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9866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9866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E2D0D58-D80F-4FBC-9B03-1BA34C0ACE2F}" type="slidenum">
              <a:rPr lang="cs-CZ"/>
              <a:pPr fontAlgn="base">
                <a:spcBef>
                  <a:spcPct val="0"/>
                </a:spcBef>
                <a:spcAft>
                  <a:spcPct val="0"/>
                </a:spcAft>
              </a:pPr>
              <a:t>73</a:t>
            </a:fld>
            <a:endParaRPr lang="cs-CZ"/>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9968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9968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19968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4EF5923-E0E9-4D14-8ECF-88A711F09B09}" type="slidenum">
              <a:rPr lang="cs-CZ"/>
              <a:pPr fontAlgn="base">
                <a:spcBef>
                  <a:spcPct val="0"/>
                </a:spcBef>
                <a:spcAft>
                  <a:spcPct val="0"/>
                </a:spcAft>
              </a:pPr>
              <a:t>74</a:t>
            </a:fld>
            <a:endParaRPr lang="cs-CZ"/>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0070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0070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0070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BA6F879-9240-4063-8E02-DCA751E9A46A}" type="slidenum">
              <a:rPr lang="cs-CZ"/>
              <a:pPr fontAlgn="base">
                <a:spcBef>
                  <a:spcPct val="0"/>
                </a:spcBef>
                <a:spcAft>
                  <a:spcPct val="0"/>
                </a:spcAft>
              </a:pPr>
              <a:t>75</a:t>
            </a:fld>
            <a:endParaRPr lang="cs-CZ"/>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0173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0173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0173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35D262E-2DDB-4020-A9CC-EB67ABEB4F38}" type="slidenum">
              <a:rPr lang="cs-CZ"/>
              <a:pPr fontAlgn="base">
                <a:spcBef>
                  <a:spcPct val="0"/>
                </a:spcBef>
                <a:spcAft>
                  <a:spcPct val="0"/>
                </a:spcAft>
              </a:pPr>
              <a:t>76</a:t>
            </a:fld>
            <a:endParaRPr lang="cs-CZ"/>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0275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0275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0275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EF12871-B14B-4200-9E16-3C423C4D0D8C}" type="slidenum">
              <a:rPr lang="cs-CZ"/>
              <a:pPr fontAlgn="base">
                <a:spcBef>
                  <a:spcPct val="0"/>
                </a:spcBef>
                <a:spcAft>
                  <a:spcPct val="0"/>
                </a:spcAft>
              </a:pPr>
              <a:t>77</a:t>
            </a:fld>
            <a:endParaRPr lang="cs-CZ"/>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0377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0378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0378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2EEF14E-D694-42AF-A6F2-57D2DE2B7B6C}" type="slidenum">
              <a:rPr lang="cs-CZ"/>
              <a:pPr fontAlgn="base">
                <a:spcBef>
                  <a:spcPct val="0"/>
                </a:spcBef>
                <a:spcAft>
                  <a:spcPct val="0"/>
                </a:spcAft>
              </a:pPr>
              <a:t>78</a:t>
            </a:fld>
            <a:endParaRPr lang="cs-CZ"/>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0480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0480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0480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1825342-67C1-4414-8817-486E1651D3CC}" type="slidenum">
              <a:rPr lang="cs-CZ"/>
              <a:pPr fontAlgn="base">
                <a:spcBef>
                  <a:spcPct val="0"/>
                </a:spcBef>
                <a:spcAft>
                  <a:spcPct val="0"/>
                </a:spcAft>
              </a:pPr>
              <a:t>79</a:t>
            </a:fld>
            <a:endParaRPr lang="cs-CZ"/>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0582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0582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0582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EB65523-FA1A-46EB-BD82-C77B265ABBDD}" type="slidenum">
              <a:rPr lang="cs-CZ"/>
              <a:pPr fontAlgn="base">
                <a:spcBef>
                  <a:spcPct val="0"/>
                </a:spcBef>
                <a:spcAft>
                  <a:spcPct val="0"/>
                </a:spcAft>
              </a:pPr>
              <a:t>80</a:t>
            </a:fld>
            <a:endParaRPr lang="cs-CZ"/>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0685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0685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0685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0DA5868-21FB-471A-BF3E-757B5BBD11C4}" type="slidenum">
              <a:rPr lang="cs-CZ"/>
              <a:pPr fontAlgn="base">
                <a:spcBef>
                  <a:spcPct val="0"/>
                </a:spcBef>
                <a:spcAft>
                  <a:spcPct val="0"/>
                </a:spcAft>
              </a:pPr>
              <a:t>81</a:t>
            </a:fld>
            <a:endParaRPr lang="cs-CZ"/>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0787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0787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0787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29FB7DF-F983-41C3-8A06-F776B2398DEB}" type="slidenum">
              <a:rPr lang="cs-CZ"/>
              <a:pPr fontAlgn="base">
                <a:spcBef>
                  <a:spcPct val="0"/>
                </a:spcBef>
                <a:spcAft>
                  <a:spcPct val="0"/>
                </a:spcAft>
              </a:pPr>
              <a:t>82</a:t>
            </a:fld>
            <a:endParaRPr lang="cs-CZ"/>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0889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0890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0890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777976C-B031-480C-9BFE-EED7A3616FCA}" type="slidenum">
              <a:rPr lang="cs-CZ"/>
              <a:pPr fontAlgn="base">
                <a:spcBef>
                  <a:spcPct val="0"/>
                </a:spcBef>
                <a:spcAft>
                  <a:spcPct val="0"/>
                </a:spcAft>
              </a:pPr>
              <a:t>83</a:t>
            </a:fld>
            <a:endParaRPr lang="cs-CZ"/>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0992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0992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0992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A00FFDE-3A45-4095-99AE-3BBCA35F9B23}" type="slidenum">
              <a:rPr lang="cs-CZ"/>
              <a:pPr fontAlgn="base">
                <a:spcBef>
                  <a:spcPct val="0"/>
                </a:spcBef>
                <a:spcAft>
                  <a:spcPct val="0"/>
                </a:spcAft>
              </a:pPr>
              <a:t>84</a:t>
            </a:fld>
            <a:endParaRPr lang="cs-CZ"/>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1094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1094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1094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08543F0-5C1A-4595-B676-B4A7BC6AAB9B}" type="slidenum">
              <a:rPr lang="cs-CZ"/>
              <a:pPr fontAlgn="base">
                <a:spcBef>
                  <a:spcPct val="0"/>
                </a:spcBef>
                <a:spcAft>
                  <a:spcPct val="0"/>
                </a:spcAft>
              </a:pPr>
              <a:t>85</a:t>
            </a:fld>
            <a:endParaRPr lang="cs-CZ"/>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1197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1197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1197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6E17EEE-D1EA-4D6B-86DC-3A0EE6D69FB4}" type="slidenum">
              <a:rPr lang="cs-CZ"/>
              <a:pPr fontAlgn="base">
                <a:spcBef>
                  <a:spcPct val="0"/>
                </a:spcBef>
                <a:spcAft>
                  <a:spcPct val="0"/>
                </a:spcAft>
              </a:pPr>
              <a:t>86</a:t>
            </a:fld>
            <a:endParaRPr lang="cs-CZ"/>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1299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1299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1299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61D130C-4391-446C-B70D-4B795C72BF52}" type="slidenum">
              <a:rPr lang="cs-CZ"/>
              <a:pPr fontAlgn="base">
                <a:spcBef>
                  <a:spcPct val="0"/>
                </a:spcBef>
                <a:spcAft>
                  <a:spcPct val="0"/>
                </a:spcAft>
              </a:pPr>
              <a:t>87</a:t>
            </a:fld>
            <a:endParaRPr lang="cs-CZ"/>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1401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1402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1402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001BDD5-B7D2-46E9-8BDC-6866D31DFD9C}" type="slidenum">
              <a:rPr lang="cs-CZ"/>
              <a:pPr fontAlgn="base">
                <a:spcBef>
                  <a:spcPct val="0"/>
                </a:spcBef>
                <a:spcAft>
                  <a:spcPct val="0"/>
                </a:spcAft>
              </a:pPr>
              <a:t>88</a:t>
            </a:fld>
            <a:endParaRPr lang="cs-CZ"/>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1504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1504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1504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63D2A3A-9916-4AD2-BA99-1B7BAF8B4E7D}" type="slidenum">
              <a:rPr lang="cs-CZ"/>
              <a:pPr fontAlgn="base">
                <a:spcBef>
                  <a:spcPct val="0"/>
                </a:spcBef>
                <a:spcAft>
                  <a:spcPct val="0"/>
                </a:spcAft>
              </a:pPr>
              <a:t>89</a:t>
            </a:fld>
            <a:endParaRPr lang="cs-CZ"/>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1606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1606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1606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46D14AF-7D08-4C8D-BE3A-20EE297AFDCA}" type="slidenum">
              <a:rPr lang="cs-CZ"/>
              <a:pPr fontAlgn="base">
                <a:spcBef>
                  <a:spcPct val="0"/>
                </a:spcBef>
                <a:spcAft>
                  <a:spcPct val="0"/>
                </a:spcAft>
              </a:pPr>
              <a:t>90</a:t>
            </a:fld>
            <a:endParaRPr lang="cs-CZ"/>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1709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1709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1709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98ADBAB-881C-42DA-90FD-8A8DD6A573E0}" type="slidenum">
              <a:rPr lang="cs-CZ"/>
              <a:pPr fontAlgn="base">
                <a:spcBef>
                  <a:spcPct val="0"/>
                </a:spcBef>
                <a:spcAft>
                  <a:spcPct val="0"/>
                </a:spcAft>
              </a:pPr>
              <a:t>91</a:t>
            </a:fld>
            <a:endParaRPr lang="cs-CZ"/>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1811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1811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1811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E144EB6-6BB0-478E-AE50-4E0CF889D122}" type="slidenum">
              <a:rPr lang="cs-CZ"/>
              <a:pPr fontAlgn="base">
                <a:spcBef>
                  <a:spcPct val="0"/>
                </a:spcBef>
                <a:spcAft>
                  <a:spcPct val="0"/>
                </a:spcAft>
              </a:pPr>
              <a:t>92</a:t>
            </a:fld>
            <a:endParaRPr lang="cs-CZ"/>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1913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1914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1914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4FDD332-E478-42F8-87C7-189C56252876}" type="slidenum">
              <a:rPr lang="cs-CZ"/>
              <a:pPr fontAlgn="base">
                <a:spcBef>
                  <a:spcPct val="0"/>
                </a:spcBef>
                <a:spcAft>
                  <a:spcPct val="0"/>
                </a:spcAft>
              </a:pPr>
              <a:t>93</a:t>
            </a:fld>
            <a:endParaRPr lang="cs-CZ"/>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2016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2016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2016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128B427-00B3-4C8C-9CB6-8E38ABBC0553}" type="slidenum">
              <a:rPr lang="cs-CZ"/>
              <a:pPr fontAlgn="base">
                <a:spcBef>
                  <a:spcPct val="0"/>
                </a:spcBef>
                <a:spcAft>
                  <a:spcPct val="0"/>
                </a:spcAft>
              </a:pPr>
              <a:t>94</a:t>
            </a:fld>
            <a:endParaRPr lang="cs-CZ"/>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2118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2118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2118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04A6546-84DF-4708-A19C-ADA83AD8D84F}" type="slidenum">
              <a:rPr lang="cs-CZ"/>
              <a:pPr fontAlgn="base">
                <a:spcBef>
                  <a:spcPct val="0"/>
                </a:spcBef>
                <a:spcAft>
                  <a:spcPct val="0"/>
                </a:spcAft>
              </a:pPr>
              <a:t>95</a:t>
            </a:fld>
            <a:endParaRPr lang="cs-CZ"/>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2221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2221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2221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62F8694-618D-4BED-A1F1-83356B6E1333}" type="slidenum">
              <a:rPr lang="cs-CZ"/>
              <a:pPr fontAlgn="base">
                <a:spcBef>
                  <a:spcPct val="0"/>
                </a:spcBef>
                <a:spcAft>
                  <a:spcPct val="0"/>
                </a:spcAft>
              </a:pPr>
              <a:t>96</a:t>
            </a:fld>
            <a:endParaRPr lang="cs-CZ"/>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2323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2323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2323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0A294B4-7DDC-4F87-B598-3B6252FAAE37}" type="slidenum">
              <a:rPr lang="cs-CZ"/>
              <a:pPr fontAlgn="base">
                <a:spcBef>
                  <a:spcPct val="0"/>
                </a:spcBef>
                <a:spcAft>
                  <a:spcPct val="0"/>
                </a:spcAft>
              </a:pPr>
              <a:t>97</a:t>
            </a:fld>
            <a:endParaRPr lang="cs-CZ"/>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2425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2426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2426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DBD989E-B2BB-4F5C-A4A5-480EE0489F55}" type="slidenum">
              <a:rPr lang="cs-CZ"/>
              <a:pPr fontAlgn="base">
                <a:spcBef>
                  <a:spcPct val="0"/>
                </a:spcBef>
                <a:spcAft>
                  <a:spcPct val="0"/>
                </a:spcAft>
              </a:pPr>
              <a:t>98</a:t>
            </a:fld>
            <a:endParaRPr lang="cs-CZ"/>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2528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2528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2528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AF181DC-F7A0-4C69-BD4B-D84FDAC58332}" type="slidenum">
              <a:rPr lang="cs-CZ"/>
              <a:pPr fontAlgn="base">
                <a:spcBef>
                  <a:spcPct val="0"/>
                </a:spcBef>
                <a:spcAft>
                  <a:spcPct val="0"/>
                </a:spcAft>
              </a:pPr>
              <a:t>99</a:t>
            </a:fld>
            <a:endParaRPr lang="cs-CZ"/>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2630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2630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2630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D457C90-D943-4277-80A7-F5D62BCDCACE}" type="slidenum">
              <a:rPr lang="cs-CZ"/>
              <a:pPr fontAlgn="base">
                <a:spcBef>
                  <a:spcPct val="0"/>
                </a:spcBef>
                <a:spcAft>
                  <a:spcPct val="0"/>
                </a:spcAft>
              </a:pPr>
              <a:t>100</a:t>
            </a:fld>
            <a:endParaRPr lang="cs-CZ"/>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2733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2733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2733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FF1F161-B43E-4211-8E77-18ECCB16F187}" type="slidenum">
              <a:rPr lang="cs-CZ"/>
              <a:pPr fontAlgn="base">
                <a:spcBef>
                  <a:spcPct val="0"/>
                </a:spcBef>
                <a:spcAft>
                  <a:spcPct val="0"/>
                </a:spcAft>
              </a:pPr>
              <a:t>101</a:t>
            </a:fld>
            <a:endParaRPr lang="cs-CZ"/>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2835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2835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2835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6610215-1A18-4049-A163-51E5BDE1ED89}" type="slidenum">
              <a:rPr lang="cs-CZ"/>
              <a:pPr fontAlgn="base">
                <a:spcBef>
                  <a:spcPct val="0"/>
                </a:spcBef>
                <a:spcAft>
                  <a:spcPct val="0"/>
                </a:spcAft>
              </a:pPr>
              <a:t>102</a:t>
            </a:fld>
            <a:endParaRPr lang="cs-CZ"/>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2937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2938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2938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8E7E8B3-980D-4D5E-B86C-57BF5BA96975}" type="slidenum">
              <a:rPr lang="cs-CZ"/>
              <a:pPr fontAlgn="base">
                <a:spcBef>
                  <a:spcPct val="0"/>
                </a:spcBef>
                <a:spcAft>
                  <a:spcPct val="0"/>
                </a:spcAft>
              </a:pPr>
              <a:t>103</a:t>
            </a:fld>
            <a:endParaRPr lang="cs-CZ"/>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3040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3040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3040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640DED-CB9C-44E6-A6DD-553A224A95BB}" type="slidenum">
              <a:rPr lang="cs-CZ"/>
              <a:pPr fontAlgn="base">
                <a:spcBef>
                  <a:spcPct val="0"/>
                </a:spcBef>
                <a:spcAft>
                  <a:spcPct val="0"/>
                </a:spcAft>
              </a:pPr>
              <a:t>104</a:t>
            </a:fld>
            <a:endParaRPr lang="cs-CZ"/>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3142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3142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3142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DA6149B-C363-4BA2-A39D-6AFD6CF06055}" type="slidenum">
              <a:rPr lang="cs-CZ"/>
              <a:pPr fontAlgn="base">
                <a:spcBef>
                  <a:spcPct val="0"/>
                </a:spcBef>
                <a:spcAft>
                  <a:spcPct val="0"/>
                </a:spcAft>
              </a:pPr>
              <a:t>105</a:t>
            </a:fld>
            <a:endParaRPr lang="cs-CZ"/>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3245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3245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3245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D031F77-8D4A-4667-9DA9-686A36B2B827}" type="slidenum">
              <a:rPr lang="cs-CZ"/>
              <a:pPr fontAlgn="base">
                <a:spcBef>
                  <a:spcPct val="0"/>
                </a:spcBef>
                <a:spcAft>
                  <a:spcPct val="0"/>
                </a:spcAft>
              </a:pPr>
              <a:t>106</a:t>
            </a:fld>
            <a:endParaRPr lang="cs-CZ"/>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3347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3347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3347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F83F04D-73BF-4C70-82DD-41D3623889A3}" type="slidenum">
              <a:rPr lang="cs-CZ"/>
              <a:pPr fontAlgn="base">
                <a:spcBef>
                  <a:spcPct val="0"/>
                </a:spcBef>
                <a:spcAft>
                  <a:spcPct val="0"/>
                </a:spcAft>
              </a:pPr>
              <a:t>107</a:t>
            </a:fld>
            <a:endParaRPr lang="cs-CZ"/>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3449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3450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3450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7270304-2813-427D-9C57-F4A61E7513AB}" type="slidenum">
              <a:rPr lang="cs-CZ"/>
              <a:pPr fontAlgn="base">
                <a:spcBef>
                  <a:spcPct val="0"/>
                </a:spcBef>
                <a:spcAft>
                  <a:spcPct val="0"/>
                </a:spcAft>
              </a:pPr>
              <a:t>108</a:t>
            </a:fld>
            <a:endParaRPr lang="cs-CZ"/>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3552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3552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3552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B6AD9D4-2AE4-40E6-83DD-AF724B3E6137}" type="slidenum">
              <a:rPr lang="cs-CZ"/>
              <a:pPr fontAlgn="base">
                <a:spcBef>
                  <a:spcPct val="0"/>
                </a:spcBef>
                <a:spcAft>
                  <a:spcPct val="0"/>
                </a:spcAft>
              </a:pPr>
              <a:t>109</a:t>
            </a:fld>
            <a:endParaRPr lang="cs-CZ"/>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3654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3654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3654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3C8A3B8-3692-45B8-B813-9F08D3BB77D6}" type="slidenum">
              <a:rPr lang="cs-CZ"/>
              <a:pPr fontAlgn="base">
                <a:spcBef>
                  <a:spcPct val="0"/>
                </a:spcBef>
                <a:spcAft>
                  <a:spcPct val="0"/>
                </a:spcAft>
              </a:pPr>
              <a:t>110</a:t>
            </a:fld>
            <a:endParaRPr lang="cs-CZ"/>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3757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3757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3757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33052E0-6F29-4325-A351-8BDC36E76C68}" type="slidenum">
              <a:rPr lang="cs-CZ"/>
              <a:pPr fontAlgn="base">
                <a:spcBef>
                  <a:spcPct val="0"/>
                </a:spcBef>
                <a:spcAft>
                  <a:spcPct val="0"/>
                </a:spcAft>
              </a:pPr>
              <a:t>111</a:t>
            </a:fld>
            <a:endParaRPr lang="cs-CZ"/>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3859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3859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3859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F195012-E508-4ADB-846D-7847CC0B9CC6}" type="slidenum">
              <a:rPr lang="cs-CZ"/>
              <a:pPr fontAlgn="base">
                <a:spcBef>
                  <a:spcPct val="0"/>
                </a:spcBef>
                <a:spcAft>
                  <a:spcPct val="0"/>
                </a:spcAft>
              </a:pPr>
              <a:t>112</a:t>
            </a:fld>
            <a:endParaRPr lang="cs-CZ"/>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3961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3962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3962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6ECD063-2C8C-40AC-8906-952854898DB7}" type="slidenum">
              <a:rPr lang="cs-CZ"/>
              <a:pPr fontAlgn="base">
                <a:spcBef>
                  <a:spcPct val="0"/>
                </a:spcBef>
                <a:spcAft>
                  <a:spcPct val="0"/>
                </a:spcAft>
              </a:pPr>
              <a:t>113</a:t>
            </a:fld>
            <a:endParaRPr lang="cs-CZ"/>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4064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4064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4064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184D545-691E-4275-B047-FA87889532EF}" type="slidenum">
              <a:rPr lang="cs-CZ"/>
              <a:pPr fontAlgn="base">
                <a:spcBef>
                  <a:spcPct val="0"/>
                </a:spcBef>
                <a:spcAft>
                  <a:spcPct val="0"/>
                </a:spcAft>
              </a:pPr>
              <a:t>114</a:t>
            </a:fld>
            <a:endParaRPr lang="cs-CZ"/>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4166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4166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4166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30887CB-E282-4FF0-A5F2-F108294889E8}" type="slidenum">
              <a:rPr lang="cs-CZ"/>
              <a:pPr fontAlgn="base">
                <a:spcBef>
                  <a:spcPct val="0"/>
                </a:spcBef>
                <a:spcAft>
                  <a:spcPct val="0"/>
                </a:spcAft>
              </a:pPr>
              <a:t>115</a:t>
            </a:fld>
            <a:endParaRPr lang="cs-CZ"/>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4269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4269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4269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480ECF7-0297-4296-ABFA-6A6FF1DC5E12}" type="slidenum">
              <a:rPr lang="cs-CZ"/>
              <a:pPr fontAlgn="base">
                <a:spcBef>
                  <a:spcPct val="0"/>
                </a:spcBef>
                <a:spcAft>
                  <a:spcPct val="0"/>
                </a:spcAft>
              </a:pPr>
              <a:t>116</a:t>
            </a:fld>
            <a:endParaRPr lang="cs-CZ"/>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4371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43716"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43717"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5AFD08E-C967-4803-8555-BD01C520569D}" type="slidenum">
              <a:rPr lang="cs-CZ"/>
              <a:pPr fontAlgn="base">
                <a:spcBef>
                  <a:spcPct val="0"/>
                </a:spcBef>
                <a:spcAft>
                  <a:spcPct val="0"/>
                </a:spcAft>
              </a:pPr>
              <a:t>117</a:t>
            </a:fld>
            <a:endParaRPr lang="cs-CZ"/>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4473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44740"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44741"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9FC9D84-B7AB-4DB8-A6A6-D386179F39D8}" type="slidenum">
              <a:rPr lang="cs-CZ"/>
              <a:pPr fontAlgn="base">
                <a:spcBef>
                  <a:spcPct val="0"/>
                </a:spcBef>
                <a:spcAft>
                  <a:spcPct val="0"/>
                </a:spcAft>
              </a:pPr>
              <a:t>118</a:t>
            </a:fld>
            <a:endParaRPr lang="cs-CZ"/>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4576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45764"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45765"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7FD391D-3295-4920-80AF-E9EFC2934DC4}" type="slidenum">
              <a:rPr lang="cs-CZ"/>
              <a:pPr fontAlgn="base">
                <a:spcBef>
                  <a:spcPct val="0"/>
                </a:spcBef>
                <a:spcAft>
                  <a:spcPct val="0"/>
                </a:spcAft>
              </a:pPr>
              <a:t>119</a:t>
            </a:fld>
            <a:endParaRPr lang="cs-CZ"/>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4678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46788"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46789"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1B9B860-B54B-48D1-8BC0-BDF762EAF6FE}" type="slidenum">
              <a:rPr lang="cs-CZ"/>
              <a:pPr fontAlgn="base">
                <a:spcBef>
                  <a:spcPct val="0"/>
                </a:spcBef>
                <a:spcAft>
                  <a:spcPct val="0"/>
                </a:spcAft>
              </a:pPr>
              <a:t>120</a:t>
            </a:fld>
            <a:endParaRPr lang="cs-CZ"/>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24781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47812" name="Zástupný symbol pro zápatí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endParaRPr lang="cs-CZ" smtClean="0"/>
          </a:p>
        </p:txBody>
      </p:sp>
      <p:sp>
        <p:nvSpPr>
          <p:cNvPr id="247813" name="Zástupný symbol pro číslo snímku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BDDBFC2-43B4-41E3-8EA1-17D8FAE6B31E}" type="slidenum">
              <a:rPr lang="cs-CZ"/>
              <a:pPr fontAlgn="base">
                <a:spcBef>
                  <a:spcPct val="0"/>
                </a:spcBef>
                <a:spcAft>
                  <a:spcPct val="0"/>
                </a:spcAft>
              </a:pPr>
              <a:t>121</a:t>
            </a:fld>
            <a:endParaRPr lang="cs-CZ"/>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patí 3"/>
          <p:cNvSpPr>
            <a:spLocks noGrp="1"/>
          </p:cNvSpPr>
          <p:nvPr>
            <p:ph type="ftr" sz="quarter" idx="10"/>
          </p:nvPr>
        </p:nvSpPr>
        <p:spPr/>
        <p:txBody>
          <a:bodyPr/>
          <a:lstStyle/>
          <a:p>
            <a:pPr>
              <a:defRPr/>
            </a:pPr>
            <a:endParaRPr lang="cs-CZ"/>
          </a:p>
        </p:txBody>
      </p:sp>
      <p:sp>
        <p:nvSpPr>
          <p:cNvPr id="5" name="Zástupný symbol pro číslo snímku 4"/>
          <p:cNvSpPr>
            <a:spLocks noGrp="1"/>
          </p:cNvSpPr>
          <p:nvPr>
            <p:ph type="sldNum" sz="quarter" idx="11"/>
          </p:nvPr>
        </p:nvSpPr>
        <p:spPr/>
        <p:txBody>
          <a:bodyPr/>
          <a:lstStyle/>
          <a:p>
            <a:pPr>
              <a:defRPr/>
            </a:pPr>
            <a:fld id="{B792FBEC-9C2E-4C54-93DD-A2DCC132671B}" type="slidenum">
              <a:rPr lang="cs-CZ" smtClean="0"/>
              <a:pPr>
                <a:defRPr/>
              </a:pPr>
              <a:t>122</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4" name="Rounded Rectangle 15"/>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 name="Group 9"/>
          <p:cNvGrpSpPr>
            <a:grpSpLocks noChangeAspect="1"/>
          </p:cNvGrpSpPr>
          <p:nvPr/>
        </p:nvGrpSpPr>
        <p:grpSpPr bwMode="auto">
          <a:xfrm>
            <a:off x="211138" y="5354638"/>
            <a:ext cx="8723312" cy="1330325"/>
            <a:chOff x="-3905250" y="4294188"/>
            <a:chExt cx="13011150" cy="1892300"/>
          </a:xfrm>
        </p:grpSpPr>
        <p:sp>
          <p:nvSpPr>
            <p:cNvPr id="6" name="Freeform 14"/>
            <p:cNvSpPr>
              <a:spLocks/>
            </p:cNvSpPr>
            <p:nvPr/>
          </p:nvSpPr>
          <p:spPr bwMode="hidden">
            <a:xfrm>
              <a:off x="4810681" y="4499676"/>
              <a:ext cx="4295219" cy="1016152"/>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7" name="Freeform 18"/>
            <p:cNvSpPr>
              <a:spLocks/>
            </p:cNvSpPr>
            <p:nvPr/>
          </p:nvSpPr>
          <p:spPr bwMode="hidden">
            <a:xfrm>
              <a:off x="-308538" y="4319027"/>
              <a:ext cx="8280254" cy="1208092"/>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8" name="Freeform 22"/>
            <p:cNvSpPr>
              <a:spLocks/>
            </p:cNvSpPr>
            <p:nvPr/>
          </p:nvSpPr>
          <p:spPr bwMode="hidden">
            <a:xfrm>
              <a:off x="4014" y="4334834"/>
              <a:ext cx="8164231" cy="1101960"/>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p:nvSpPr>
            <p:cNvPr id="9" name="Freeform 26"/>
            <p:cNvSpPr>
              <a:spLocks/>
            </p:cNvSpPr>
            <p:nvPr/>
          </p:nvSpPr>
          <p:spPr bwMode="hidden">
            <a:xfrm>
              <a:off x="4157164" y="4316769"/>
              <a:ext cx="4939265" cy="925827"/>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useBgFill="1">
          <p:nvSpPr>
            <p:cNvPr id="10"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a:lstStyle/>
            <a:p>
              <a:pPr fontAlgn="auto">
                <a:spcBef>
                  <a:spcPts val="0"/>
                </a:spcBef>
                <a:spcAft>
                  <a:spcPts val="0"/>
                </a:spcAft>
                <a:defRPr/>
              </a:pPr>
              <a:endParaRPr lang="en-US">
                <a:latin typeface="+mn-lt"/>
                <a:cs typeface="+mn-cs"/>
              </a:endParaRPr>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cs-CZ" smtClean="0"/>
              <a:t>Klepnutím lze upravit styl předlohy nadpisů.</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en-US" dirty="0"/>
          </a:p>
        </p:txBody>
      </p:sp>
      <p:sp>
        <p:nvSpPr>
          <p:cNvPr id="11" name="Date Placeholder 3"/>
          <p:cNvSpPr>
            <a:spLocks noGrp="1"/>
          </p:cNvSpPr>
          <p:nvPr>
            <p:ph type="dt" sz="half" idx="10"/>
          </p:nvPr>
        </p:nvSpPr>
        <p:spPr/>
        <p:txBody>
          <a:bodyPr/>
          <a:lstStyle>
            <a:lvl1pPr>
              <a:defRPr/>
            </a:lvl1pPr>
          </a:lstStyle>
          <a:p>
            <a:pPr>
              <a:defRPr/>
            </a:pPr>
            <a:fld id="{C9F6CA7B-C5B8-4AD6-B750-72C9575C7025}" type="datetime1">
              <a:rPr lang="cs-CZ" smtClean="0"/>
              <a:pPr>
                <a:defRPr/>
              </a:pPr>
              <a:t>27.9.2013</a:t>
            </a:fld>
            <a:endParaRPr lang="cs-CZ"/>
          </a:p>
        </p:txBody>
      </p:sp>
      <p:sp>
        <p:nvSpPr>
          <p:cNvPr id="12" name="Footer Placeholder 4"/>
          <p:cNvSpPr>
            <a:spLocks noGrp="1"/>
          </p:cNvSpPr>
          <p:nvPr>
            <p:ph type="ftr" sz="quarter" idx="11"/>
          </p:nvPr>
        </p:nvSpPr>
        <p:spPr/>
        <p:txBody>
          <a:bodyPr/>
          <a:lstStyle>
            <a:lvl1pPr>
              <a:defRPr/>
            </a:lvl1pPr>
          </a:lstStyle>
          <a:p>
            <a:pPr>
              <a:defRPr/>
            </a:pPr>
            <a:endParaRPr lang="cs-CZ"/>
          </a:p>
        </p:txBody>
      </p:sp>
      <p:sp>
        <p:nvSpPr>
          <p:cNvPr id="13" name="Slide Number Placeholder 5"/>
          <p:cNvSpPr>
            <a:spLocks noGrp="1"/>
          </p:cNvSpPr>
          <p:nvPr>
            <p:ph type="sldNum" sz="quarter" idx="12"/>
          </p:nvPr>
        </p:nvSpPr>
        <p:spPr/>
        <p:txBody>
          <a:bodyPr/>
          <a:lstStyle>
            <a:lvl1pPr>
              <a:defRPr/>
            </a:lvl1pPr>
          </a:lstStyle>
          <a:p>
            <a:pPr>
              <a:defRPr/>
            </a:pPr>
            <a:fld id="{1AB9F880-2C8C-4CE2-B055-85B91B658060}" type="slidenum">
              <a:rPr lang="cs-CZ" smtClean="0"/>
              <a:pPr>
                <a:defRPr/>
              </a:pPr>
              <a:t>‹#›</a:t>
            </a:fld>
            <a:endParaRPr lang="cs-CZ"/>
          </a:p>
        </p:txBody>
      </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Title 6"/>
          <p:cNvSpPr>
            <a:spLocks noGrp="1"/>
          </p:cNvSpPr>
          <p:nvPr>
            <p:ph type="title"/>
          </p:nvPr>
        </p:nvSpPr>
        <p:spPr/>
        <p:txBody>
          <a:bodyPr/>
          <a:lstStyle/>
          <a:p>
            <a:r>
              <a:rPr lang="cs-CZ" smtClean="0"/>
              <a:t>Klepnutím lze upravit styl předlohy nadpisů.</a:t>
            </a:r>
            <a:endParaRPr lang="en-US" dirty="0"/>
          </a:p>
        </p:txBody>
      </p:sp>
      <p:sp>
        <p:nvSpPr>
          <p:cNvPr id="4" name="Date Placeholder 3"/>
          <p:cNvSpPr>
            <a:spLocks noGrp="1"/>
          </p:cNvSpPr>
          <p:nvPr>
            <p:ph type="dt" sz="half" idx="10"/>
          </p:nvPr>
        </p:nvSpPr>
        <p:spPr/>
        <p:txBody>
          <a:bodyPr/>
          <a:lstStyle>
            <a:lvl1pPr>
              <a:defRPr/>
            </a:lvl1pPr>
          </a:lstStyle>
          <a:p>
            <a:pPr>
              <a:defRPr/>
            </a:pPr>
            <a:fld id="{6A32C615-7F65-4B51-A9EF-2DE376C15E86}" type="datetime1">
              <a:rPr lang="cs-CZ" smtClean="0"/>
              <a:pPr>
                <a:defRPr/>
              </a:pPr>
              <a:t>27.9.2013</a:t>
            </a:fld>
            <a:endParaRPr lang="cs-CZ"/>
          </a:p>
        </p:txBody>
      </p:sp>
      <p:sp>
        <p:nvSpPr>
          <p:cNvPr id="5" name="Footer Placeholder 4"/>
          <p:cNvSpPr>
            <a:spLocks noGrp="1"/>
          </p:cNvSpPr>
          <p:nvPr>
            <p:ph type="ftr" sz="quarter" idx="11"/>
          </p:nvPr>
        </p:nvSpPr>
        <p:spPr/>
        <p:txBody>
          <a:bodyPr/>
          <a:lstStyle>
            <a:lvl1pPr>
              <a:defRPr/>
            </a:lvl1pPr>
          </a:lstStyle>
          <a:p>
            <a:pPr>
              <a:defRPr/>
            </a:pPr>
            <a:endParaRPr lang="cs-CZ"/>
          </a:p>
        </p:txBody>
      </p:sp>
      <p:sp>
        <p:nvSpPr>
          <p:cNvPr id="6" name="Slide Number Placeholder 5"/>
          <p:cNvSpPr>
            <a:spLocks noGrp="1"/>
          </p:cNvSpPr>
          <p:nvPr>
            <p:ph type="sldNum" sz="quarter" idx="12"/>
          </p:nvPr>
        </p:nvSpPr>
        <p:spPr/>
        <p:txBody>
          <a:bodyPr/>
          <a:lstStyle>
            <a:lvl1pPr>
              <a:defRPr/>
            </a:lvl1pPr>
          </a:lstStyle>
          <a:p>
            <a:pPr>
              <a:defRPr/>
            </a:pPr>
            <a:fld id="{6CDE906E-473C-4043-A26B-D79C6CE52F7F}" type="slidenum">
              <a:rPr lang="cs-CZ" smtClean="0"/>
              <a:pPr>
                <a:defRPr/>
              </a:pPr>
              <a:t>‹#›</a:t>
            </a:fld>
            <a:endParaRPr lang="cs-CZ"/>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4" name="Rounded Rectangle 13"/>
          <p:cNvSpPr/>
          <p:nvPr/>
        </p:nvSpPr>
        <p:spPr>
          <a:xfrm>
            <a:off x="228600" y="228600"/>
            <a:ext cx="8696325" cy="473710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Freeform 14"/>
          <p:cNvSpPr>
            <a:spLocks/>
          </p:cNvSpPr>
          <p:nvPr/>
        </p:nvSpPr>
        <p:spPr bwMode="hidden">
          <a:xfrm>
            <a:off x="6046788" y="4203700"/>
            <a:ext cx="2876550" cy="714375"/>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6" name="Freeform 18"/>
          <p:cNvSpPr>
            <a:spLocks/>
          </p:cNvSpPr>
          <p:nvPr/>
        </p:nvSpPr>
        <p:spPr bwMode="hidden">
          <a:xfrm>
            <a:off x="2619375" y="4075113"/>
            <a:ext cx="5545138" cy="850900"/>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7" name="Freeform 22"/>
          <p:cNvSpPr>
            <a:spLocks/>
          </p:cNvSpPr>
          <p:nvPr/>
        </p:nvSpPr>
        <p:spPr bwMode="hidden">
          <a:xfrm>
            <a:off x="2828925" y="4087813"/>
            <a:ext cx="5467350" cy="774700"/>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p:nvSpPr>
          <p:cNvPr id="8" name="Freeform 26"/>
          <p:cNvSpPr>
            <a:spLocks/>
          </p:cNvSpPr>
          <p:nvPr/>
        </p:nvSpPr>
        <p:spPr bwMode="hidden">
          <a:xfrm>
            <a:off x="5610225" y="4073525"/>
            <a:ext cx="3306763" cy="652463"/>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useBgFill="1">
        <p:nvSpPr>
          <p:cNvPr id="9" name="Freeform 10"/>
          <p:cNvSpPr>
            <a:spLocks/>
          </p:cNvSpPr>
          <p:nvPr/>
        </p:nvSpPr>
        <p:spPr bwMode="hidden">
          <a:xfrm>
            <a:off x="211138" y="4059238"/>
            <a:ext cx="8723312" cy="1328737"/>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cs-CZ" smtClean="0"/>
              <a:t>Klepnutím lze upravit styl předlohy nadpisů.</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10" name="Date Placeholder 3"/>
          <p:cNvSpPr>
            <a:spLocks noGrp="1"/>
          </p:cNvSpPr>
          <p:nvPr>
            <p:ph type="dt" sz="half" idx="10"/>
          </p:nvPr>
        </p:nvSpPr>
        <p:spPr/>
        <p:txBody>
          <a:bodyPr/>
          <a:lstStyle>
            <a:lvl1pPr>
              <a:defRPr/>
            </a:lvl1pPr>
          </a:lstStyle>
          <a:p>
            <a:pPr>
              <a:defRPr/>
            </a:pPr>
            <a:fld id="{5AEF53E7-6F29-4E59-AFB6-B7C82EB57956}" type="datetime1">
              <a:rPr lang="cs-CZ" smtClean="0"/>
              <a:pPr>
                <a:defRPr/>
              </a:pPr>
              <a:t>27.9.2013</a:t>
            </a:fld>
            <a:endParaRPr lang="cs-CZ"/>
          </a:p>
        </p:txBody>
      </p:sp>
      <p:sp>
        <p:nvSpPr>
          <p:cNvPr id="11" name="Footer Placeholder 4"/>
          <p:cNvSpPr>
            <a:spLocks noGrp="1"/>
          </p:cNvSpPr>
          <p:nvPr>
            <p:ph type="ftr" sz="quarter" idx="11"/>
          </p:nvPr>
        </p:nvSpPr>
        <p:spPr/>
        <p:txBody>
          <a:bodyPr/>
          <a:lstStyle>
            <a:lvl1pPr>
              <a:defRPr/>
            </a:lvl1pPr>
          </a:lstStyle>
          <a:p>
            <a:pPr>
              <a:defRPr/>
            </a:pPr>
            <a:endParaRPr lang="cs-CZ"/>
          </a:p>
        </p:txBody>
      </p:sp>
      <p:sp>
        <p:nvSpPr>
          <p:cNvPr id="12" name="Slide Number Placeholder 5"/>
          <p:cNvSpPr>
            <a:spLocks noGrp="1"/>
          </p:cNvSpPr>
          <p:nvPr>
            <p:ph type="sldNum" sz="quarter" idx="12"/>
          </p:nvPr>
        </p:nvSpPr>
        <p:spPr/>
        <p:txBody>
          <a:bodyPr/>
          <a:lstStyle>
            <a:lvl1pPr>
              <a:defRPr/>
            </a:lvl1pPr>
          </a:lstStyle>
          <a:p>
            <a:pPr>
              <a:defRPr/>
            </a:pPr>
            <a:fld id="{0695784F-6AA9-4A78-810A-29815075BA37}" type="slidenum">
              <a:rPr lang="cs-CZ" smtClean="0"/>
              <a:pPr>
                <a:defRPr/>
              </a:pPr>
              <a:t>‹#›</a:t>
            </a:fld>
            <a:endParaRPr lang="cs-CZ"/>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Klepnutím lze upravit styl předlohy nadpisů.</a:t>
            </a:r>
            <a:endParaRPr lang="en-US" dirty="0"/>
          </a:p>
        </p:txBody>
      </p:sp>
      <p:sp>
        <p:nvSpPr>
          <p:cNvPr id="9" name="Content Placeholder 8"/>
          <p:cNvSpPr>
            <a:spLocks noGrp="1"/>
          </p:cNvSpPr>
          <p:nvPr>
            <p:ph sz="quarter" idx="13"/>
          </p:nvPr>
        </p:nvSpPr>
        <p:spPr>
          <a:xfrm>
            <a:off x="676655" y="2679192"/>
            <a:ext cx="3822192" cy="3447288"/>
          </a:xfrm>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1" name="Content Placeholder 10"/>
          <p:cNvSpPr>
            <a:spLocks noGrp="1"/>
          </p:cNvSpPr>
          <p:nvPr>
            <p:ph sz="quarter" idx="14"/>
          </p:nvPr>
        </p:nvSpPr>
        <p:spPr>
          <a:xfrm>
            <a:off x="4645152" y="2679192"/>
            <a:ext cx="3822192" cy="3447288"/>
          </a:xfrm>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5"/>
          </p:nvPr>
        </p:nvSpPr>
        <p:spPr/>
        <p:txBody>
          <a:bodyPr/>
          <a:lstStyle>
            <a:lvl1pPr>
              <a:defRPr/>
            </a:lvl1pPr>
          </a:lstStyle>
          <a:p>
            <a:pPr>
              <a:defRPr/>
            </a:pPr>
            <a:fld id="{3A08D85C-5742-4CC2-88EB-CE2808784761}" type="datetime1">
              <a:rPr lang="cs-CZ" smtClean="0"/>
              <a:pPr>
                <a:defRPr/>
              </a:pPr>
              <a:t>27.9.2013</a:t>
            </a:fld>
            <a:endParaRPr lang="cs-CZ"/>
          </a:p>
        </p:txBody>
      </p:sp>
      <p:sp>
        <p:nvSpPr>
          <p:cNvPr id="6" name="Footer Placeholder 5"/>
          <p:cNvSpPr>
            <a:spLocks noGrp="1"/>
          </p:cNvSpPr>
          <p:nvPr>
            <p:ph type="ftr" sz="quarter" idx="16"/>
          </p:nvPr>
        </p:nvSpPr>
        <p:spPr/>
        <p:txBody>
          <a:bodyPr/>
          <a:lstStyle>
            <a:lvl1pPr>
              <a:defRPr/>
            </a:lvl1pPr>
          </a:lstStyle>
          <a:p>
            <a:pPr>
              <a:defRPr/>
            </a:pPr>
            <a:endParaRPr lang="cs-CZ"/>
          </a:p>
        </p:txBody>
      </p:sp>
      <p:sp>
        <p:nvSpPr>
          <p:cNvPr id="7" name="Slide Number Placeholder 6"/>
          <p:cNvSpPr>
            <a:spLocks noGrp="1"/>
          </p:cNvSpPr>
          <p:nvPr>
            <p:ph type="sldNum" sz="quarter" idx="17"/>
          </p:nvPr>
        </p:nvSpPr>
        <p:spPr/>
        <p:txBody>
          <a:bodyPr/>
          <a:lstStyle>
            <a:lvl1pPr>
              <a:defRPr/>
            </a:lvl1pPr>
          </a:lstStyle>
          <a:p>
            <a:pPr>
              <a:defRPr/>
            </a:pPr>
            <a:fld id="{06431503-7BFF-4EE6-BA2A-66FB0EB2C969}" type="slidenum">
              <a:rPr lang="cs-CZ" smtClean="0"/>
              <a:pPr>
                <a:defRPr/>
              </a:pPr>
              <a:t>‹#›</a:t>
            </a:fld>
            <a:endParaRPr lang="cs-CZ"/>
          </a:p>
        </p:txBody>
      </p:sp>
    </p:spTree>
  </p:cSld>
  <p:clrMapOvr>
    <a:masterClrMapping/>
  </p:clrMapOvr>
  <p:transition spd="slow">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Klepnutím lze upravit styl předlohy nadpisů.</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3"/>
          <p:cNvSpPr>
            <a:spLocks noGrp="1"/>
          </p:cNvSpPr>
          <p:nvPr>
            <p:ph type="dt" sz="half" idx="10"/>
          </p:nvPr>
        </p:nvSpPr>
        <p:spPr/>
        <p:txBody>
          <a:bodyPr/>
          <a:lstStyle>
            <a:lvl1pPr>
              <a:defRPr/>
            </a:lvl1pPr>
          </a:lstStyle>
          <a:p>
            <a:pPr>
              <a:defRPr/>
            </a:pPr>
            <a:fld id="{EAD9B393-C940-45D4-A91A-D1B6B3A35688}" type="datetime1">
              <a:rPr lang="cs-CZ" smtClean="0"/>
              <a:pPr>
                <a:defRPr/>
              </a:pPr>
              <a:t>27.9.2013</a:t>
            </a:fld>
            <a:endParaRPr lang="cs-CZ"/>
          </a:p>
        </p:txBody>
      </p:sp>
      <p:sp>
        <p:nvSpPr>
          <p:cNvPr id="8" name="Footer Placeholder 4"/>
          <p:cNvSpPr>
            <a:spLocks noGrp="1"/>
          </p:cNvSpPr>
          <p:nvPr>
            <p:ph type="ftr" sz="quarter" idx="11"/>
          </p:nvPr>
        </p:nvSpPr>
        <p:spPr/>
        <p:txBody>
          <a:bodyPr/>
          <a:lstStyle>
            <a:lvl1pPr>
              <a:defRPr/>
            </a:lvl1pPr>
          </a:lstStyle>
          <a:p>
            <a:pPr>
              <a:defRPr/>
            </a:pPr>
            <a:endParaRPr lang="cs-CZ"/>
          </a:p>
        </p:txBody>
      </p:sp>
      <p:sp>
        <p:nvSpPr>
          <p:cNvPr id="9" name="Slide Number Placeholder 5"/>
          <p:cNvSpPr>
            <a:spLocks noGrp="1"/>
          </p:cNvSpPr>
          <p:nvPr>
            <p:ph type="sldNum" sz="quarter" idx="12"/>
          </p:nvPr>
        </p:nvSpPr>
        <p:spPr/>
        <p:txBody>
          <a:bodyPr/>
          <a:lstStyle>
            <a:lvl1pPr>
              <a:defRPr/>
            </a:lvl1pPr>
          </a:lstStyle>
          <a:p>
            <a:pPr>
              <a:defRPr/>
            </a:pPr>
            <a:fld id="{2C9160A6-DD5B-4C31-910F-FEEBA347E277}" type="slidenum">
              <a:rPr lang="cs-CZ" smtClean="0"/>
              <a:pPr>
                <a:defRPr/>
              </a:pPr>
              <a:t>‹#›</a:t>
            </a:fld>
            <a:endParaRPr lang="cs-CZ"/>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Klepnutím lze upravit styl předlohy nadpisů.</a:t>
            </a:r>
            <a:endParaRPr lang="en-US"/>
          </a:p>
        </p:txBody>
      </p:sp>
      <p:sp>
        <p:nvSpPr>
          <p:cNvPr id="3" name="Date Placeholder 3"/>
          <p:cNvSpPr>
            <a:spLocks noGrp="1"/>
          </p:cNvSpPr>
          <p:nvPr>
            <p:ph type="dt" sz="half" idx="10"/>
          </p:nvPr>
        </p:nvSpPr>
        <p:spPr/>
        <p:txBody>
          <a:bodyPr/>
          <a:lstStyle>
            <a:lvl1pPr>
              <a:defRPr/>
            </a:lvl1pPr>
          </a:lstStyle>
          <a:p>
            <a:pPr>
              <a:defRPr/>
            </a:pPr>
            <a:fld id="{26CD0959-6FDA-4F62-A159-82D64D4EC87A}" type="datetime1">
              <a:rPr lang="cs-CZ" smtClean="0"/>
              <a:pPr>
                <a:defRPr/>
              </a:pPr>
              <a:t>27.9.2013</a:t>
            </a:fld>
            <a:endParaRPr lang="cs-CZ"/>
          </a:p>
        </p:txBody>
      </p:sp>
      <p:sp>
        <p:nvSpPr>
          <p:cNvPr id="4" name="Footer Placeholder 4"/>
          <p:cNvSpPr>
            <a:spLocks noGrp="1"/>
          </p:cNvSpPr>
          <p:nvPr>
            <p:ph type="ftr" sz="quarter" idx="11"/>
          </p:nvPr>
        </p:nvSpPr>
        <p:spPr/>
        <p:txBody>
          <a:bodyPr/>
          <a:lstStyle>
            <a:lvl1pPr>
              <a:defRPr/>
            </a:lvl1pPr>
          </a:lstStyle>
          <a:p>
            <a:pPr>
              <a:defRPr/>
            </a:pPr>
            <a:endParaRPr lang="cs-CZ"/>
          </a:p>
        </p:txBody>
      </p:sp>
      <p:sp>
        <p:nvSpPr>
          <p:cNvPr id="5" name="Slide Number Placeholder 5"/>
          <p:cNvSpPr>
            <a:spLocks noGrp="1"/>
          </p:cNvSpPr>
          <p:nvPr>
            <p:ph type="sldNum" sz="quarter" idx="12"/>
          </p:nvPr>
        </p:nvSpPr>
        <p:spPr/>
        <p:txBody>
          <a:bodyPr/>
          <a:lstStyle>
            <a:lvl1pPr>
              <a:defRPr/>
            </a:lvl1pPr>
          </a:lstStyle>
          <a:p>
            <a:pPr>
              <a:defRPr/>
            </a:pPr>
            <a:fld id="{C894E34E-1F1A-45E0-A0F4-F9B2666E88D0}" type="slidenum">
              <a:rPr lang="cs-CZ" smtClean="0"/>
              <a:pPr>
                <a:defRPr/>
              </a:pPr>
              <a:t>‹#›</a:t>
            </a:fld>
            <a:endParaRPr lang="cs-CZ"/>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Rounded Rectangle 11"/>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3" name="Group 5"/>
          <p:cNvGrpSpPr>
            <a:grpSpLocks noChangeAspect="1"/>
          </p:cNvGrpSpPr>
          <p:nvPr/>
        </p:nvGrpSpPr>
        <p:grpSpPr bwMode="auto">
          <a:xfrm>
            <a:off x="211138" y="714375"/>
            <a:ext cx="8723312" cy="1330325"/>
            <a:chOff x="-3905251" y="4294188"/>
            <a:chExt cx="13027839" cy="1892300"/>
          </a:xfrm>
        </p:grpSpPr>
        <p:sp>
          <p:nvSpPr>
            <p:cNvPr id="4" name="Freeform 14"/>
            <p:cNvSpPr>
              <a:spLocks/>
            </p:cNvSpPr>
            <p:nvPr/>
          </p:nvSpPr>
          <p:spPr bwMode="hidden">
            <a:xfrm>
              <a:off x="4810006" y="4499677"/>
              <a:ext cx="4295986" cy="1016152"/>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5" name="Freeform 18"/>
            <p:cNvSpPr>
              <a:spLocks/>
            </p:cNvSpPr>
            <p:nvPr/>
          </p:nvSpPr>
          <p:spPr bwMode="hidden">
            <a:xfrm>
              <a:off x="-308667" y="4319028"/>
              <a:ext cx="8279020" cy="1208091"/>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6" name="Freeform 22"/>
            <p:cNvSpPr>
              <a:spLocks/>
            </p:cNvSpPr>
            <p:nvPr/>
          </p:nvSpPr>
          <p:spPr bwMode="hidden">
            <a:xfrm>
              <a:off x="4286" y="4334834"/>
              <a:ext cx="8165219" cy="1101960"/>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p:nvSpPr>
            <p:cNvPr id="7" name="Freeform 26"/>
            <p:cNvSpPr>
              <a:spLocks/>
            </p:cNvSpPr>
            <p:nvPr/>
          </p:nvSpPr>
          <p:spPr bwMode="hidden">
            <a:xfrm>
              <a:off x="4155651" y="4316769"/>
              <a:ext cx="4940859" cy="925827"/>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useBgFill="1">
          <p:nvSpPr>
            <p:cNvPr id="8"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a:lstStyle/>
            <a:p>
              <a:pPr fontAlgn="auto">
                <a:spcBef>
                  <a:spcPts val="0"/>
                </a:spcBef>
                <a:spcAft>
                  <a:spcPts val="0"/>
                </a:spcAft>
                <a:defRPr/>
              </a:pPr>
              <a:endParaRPr lang="en-US">
                <a:latin typeface="+mn-lt"/>
                <a:cs typeface="+mn-cs"/>
              </a:endParaRPr>
            </a:p>
          </p:txBody>
        </p:sp>
      </p:grpSp>
      <p:sp>
        <p:nvSpPr>
          <p:cNvPr id="9" name="Date Placeholder 1"/>
          <p:cNvSpPr>
            <a:spLocks noGrp="1"/>
          </p:cNvSpPr>
          <p:nvPr>
            <p:ph type="dt" sz="half" idx="10"/>
          </p:nvPr>
        </p:nvSpPr>
        <p:spPr/>
        <p:txBody>
          <a:bodyPr/>
          <a:lstStyle>
            <a:lvl1pPr>
              <a:defRPr/>
            </a:lvl1pPr>
          </a:lstStyle>
          <a:p>
            <a:pPr>
              <a:defRPr/>
            </a:pPr>
            <a:fld id="{B6FDD18C-4E81-4F0B-B683-607D8EECF8F1}" type="datetime1">
              <a:rPr lang="cs-CZ" smtClean="0"/>
              <a:pPr>
                <a:defRPr/>
              </a:pPr>
              <a:t>27.9.2013</a:t>
            </a:fld>
            <a:endParaRPr lang="cs-CZ"/>
          </a:p>
        </p:txBody>
      </p:sp>
      <p:sp>
        <p:nvSpPr>
          <p:cNvPr id="10" name="Footer Placeholder 2"/>
          <p:cNvSpPr>
            <a:spLocks noGrp="1"/>
          </p:cNvSpPr>
          <p:nvPr>
            <p:ph type="ftr" sz="quarter" idx="11"/>
          </p:nvPr>
        </p:nvSpPr>
        <p:spPr/>
        <p:txBody>
          <a:bodyPr/>
          <a:lstStyle>
            <a:lvl1pPr>
              <a:defRPr/>
            </a:lvl1pPr>
          </a:lstStyle>
          <a:p>
            <a:pPr>
              <a:defRPr/>
            </a:pPr>
            <a:endParaRPr lang="cs-CZ"/>
          </a:p>
        </p:txBody>
      </p:sp>
      <p:sp>
        <p:nvSpPr>
          <p:cNvPr id="11" name="Slide Number Placeholder 3"/>
          <p:cNvSpPr>
            <a:spLocks noGrp="1"/>
          </p:cNvSpPr>
          <p:nvPr>
            <p:ph type="sldNum" sz="quarter" idx="12"/>
          </p:nvPr>
        </p:nvSpPr>
        <p:spPr/>
        <p:txBody>
          <a:bodyPr/>
          <a:lstStyle>
            <a:lvl1pPr>
              <a:defRPr/>
            </a:lvl1pPr>
          </a:lstStyle>
          <a:p>
            <a:pPr>
              <a:defRPr/>
            </a:pPr>
            <a:fld id="{BBF1CCB4-1530-4E0A-BE14-4F59731B2825}" type="slidenum">
              <a:rPr lang="cs-CZ" smtClean="0"/>
              <a:pPr>
                <a:defRPr/>
              </a:pPr>
              <a:t>‹#›</a:t>
            </a:fld>
            <a:endParaRPr lang="cs-CZ"/>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5" name="Rounded Rectangle 14"/>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2" name="Group 23"/>
          <p:cNvGrpSpPr>
            <a:grpSpLocks noChangeAspect="1"/>
          </p:cNvGrpSpPr>
          <p:nvPr/>
        </p:nvGrpSpPr>
        <p:grpSpPr bwMode="auto">
          <a:xfrm>
            <a:off x="211138" y="714375"/>
            <a:ext cx="8723312" cy="1331913"/>
            <a:chOff x="-3905250" y="4294188"/>
            <a:chExt cx="13011150" cy="1892300"/>
          </a:xfrm>
        </p:grpSpPr>
        <p:sp>
          <p:nvSpPr>
            <p:cNvPr id="7" name="Freeform 14"/>
            <p:cNvSpPr>
              <a:spLocks/>
            </p:cNvSpPr>
            <p:nvPr/>
          </p:nvSpPr>
          <p:spPr bwMode="hidden">
            <a:xfrm>
              <a:off x="4810681" y="4501687"/>
              <a:ext cx="4295219" cy="101494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8" name="Freeform 18"/>
            <p:cNvSpPr>
              <a:spLocks/>
            </p:cNvSpPr>
            <p:nvPr/>
          </p:nvSpPr>
          <p:spPr bwMode="hidden">
            <a:xfrm>
              <a:off x="-308538" y="4318998"/>
              <a:ext cx="8280254" cy="1208906"/>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9" name="Freeform 22"/>
            <p:cNvSpPr>
              <a:spLocks/>
            </p:cNvSpPr>
            <p:nvPr/>
          </p:nvSpPr>
          <p:spPr bwMode="hidden">
            <a:xfrm>
              <a:off x="4014" y="4334786"/>
              <a:ext cx="8164231" cy="110290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p:nvSpPr>
            <p:cNvPr id="10" name="Freeform 26"/>
            <p:cNvSpPr>
              <a:spLocks/>
            </p:cNvSpPr>
            <p:nvPr/>
          </p:nvSpPr>
          <p:spPr bwMode="hidden">
            <a:xfrm>
              <a:off x="4157164" y="4316742"/>
              <a:ext cx="4939265" cy="92697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useBgFill="1">
          <p:nvSpPr>
            <p:cNvPr id="11"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a:lstStyle/>
            <a:p>
              <a:pPr fontAlgn="auto">
                <a:spcBef>
                  <a:spcPts val="0"/>
                </a:spcBef>
                <a:spcAft>
                  <a:spcPts val="0"/>
                </a:spcAft>
                <a:defRPr/>
              </a:pPr>
              <a:endParaRPr lang="en-US">
                <a:latin typeface="+mn-lt"/>
                <a:cs typeface="+mn-cs"/>
              </a:endParaRPr>
            </a:p>
          </p:txBody>
        </p:sp>
      </p:grpSp>
      <p:sp>
        <p:nvSpPr>
          <p:cNvPr id="4" name="Text Placeholder 3"/>
          <p:cNvSpPr>
            <a:spLocks noGrp="1"/>
          </p:cNvSpPr>
          <p:nvPr>
            <p:ph type="body" sz="half" idx="2"/>
          </p:nvPr>
        </p:nvSpPr>
        <p:spPr>
          <a:xfrm>
            <a:off x="914400" y="3581400"/>
            <a:ext cx="3352800" cy="1905001"/>
          </a:xfrm>
        </p:spPr>
        <p:txBody>
          <a:bodyPr>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cs-CZ" smtClean="0"/>
              <a:t>Klepnutím lze upravit styl předlohy nadpisů.</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2" name="Date Placeholder 4"/>
          <p:cNvSpPr>
            <a:spLocks noGrp="1"/>
          </p:cNvSpPr>
          <p:nvPr>
            <p:ph type="dt" sz="half" idx="10"/>
          </p:nvPr>
        </p:nvSpPr>
        <p:spPr/>
        <p:txBody>
          <a:bodyPr/>
          <a:lstStyle>
            <a:lvl1pPr>
              <a:defRPr/>
            </a:lvl1pPr>
          </a:lstStyle>
          <a:p>
            <a:pPr>
              <a:defRPr/>
            </a:pPr>
            <a:fld id="{C0E701B2-1668-4EA0-BE14-3E5E8A5A190D}" type="datetime1">
              <a:rPr lang="cs-CZ" smtClean="0"/>
              <a:pPr>
                <a:defRPr/>
              </a:pPr>
              <a:t>27.9.2013</a:t>
            </a:fld>
            <a:endParaRPr lang="cs-CZ"/>
          </a:p>
        </p:txBody>
      </p:sp>
      <p:sp>
        <p:nvSpPr>
          <p:cNvPr id="13" name="Footer Placeholder 5"/>
          <p:cNvSpPr>
            <a:spLocks noGrp="1"/>
          </p:cNvSpPr>
          <p:nvPr>
            <p:ph type="ftr" sz="quarter" idx="11"/>
          </p:nvPr>
        </p:nvSpPr>
        <p:spPr/>
        <p:txBody>
          <a:bodyPr/>
          <a:lstStyle>
            <a:lvl1pPr>
              <a:defRPr/>
            </a:lvl1pPr>
          </a:lstStyle>
          <a:p>
            <a:pPr>
              <a:defRPr/>
            </a:pPr>
            <a:endParaRPr lang="cs-CZ"/>
          </a:p>
        </p:txBody>
      </p:sp>
      <p:sp>
        <p:nvSpPr>
          <p:cNvPr id="14" name="Slide Number Placeholder 6"/>
          <p:cNvSpPr>
            <a:spLocks noGrp="1"/>
          </p:cNvSpPr>
          <p:nvPr>
            <p:ph type="sldNum" sz="quarter" idx="12"/>
          </p:nvPr>
        </p:nvSpPr>
        <p:spPr/>
        <p:txBody>
          <a:bodyPr/>
          <a:lstStyle>
            <a:lvl1pPr>
              <a:defRPr/>
            </a:lvl1pPr>
          </a:lstStyle>
          <a:p>
            <a:pPr>
              <a:defRPr/>
            </a:pPr>
            <a:fld id="{45EE2449-ECE6-4204-892E-4671E921F04B}" type="slidenum">
              <a:rPr lang="cs-CZ" smtClean="0"/>
              <a:pPr>
                <a:defRPr/>
              </a:pPr>
              <a:t>‹#›</a:t>
            </a:fld>
            <a:endParaRPr lang="cs-CZ"/>
          </a:p>
        </p:txBody>
      </p:sp>
    </p:spTree>
  </p:cSld>
  <p:clrMapOvr>
    <a:masterClrMapping/>
  </p:clrMapOvr>
  <p:transition spd="slow">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5" name="Rounded Rectangle 14"/>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6" name="Group 8"/>
          <p:cNvGrpSpPr>
            <a:grpSpLocks noChangeAspect="1"/>
          </p:cNvGrpSpPr>
          <p:nvPr/>
        </p:nvGrpSpPr>
        <p:grpSpPr bwMode="auto">
          <a:xfrm>
            <a:off x="211138" y="5354638"/>
            <a:ext cx="8723312" cy="1330325"/>
            <a:chOff x="-3905250" y="4294188"/>
            <a:chExt cx="13011150" cy="1892300"/>
          </a:xfrm>
        </p:grpSpPr>
        <p:sp>
          <p:nvSpPr>
            <p:cNvPr id="7" name="Freeform 14"/>
            <p:cNvSpPr>
              <a:spLocks/>
            </p:cNvSpPr>
            <p:nvPr/>
          </p:nvSpPr>
          <p:spPr bwMode="hidden">
            <a:xfrm>
              <a:off x="4810681" y="4499676"/>
              <a:ext cx="4295219" cy="1016152"/>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8" name="Freeform 18"/>
            <p:cNvSpPr>
              <a:spLocks/>
            </p:cNvSpPr>
            <p:nvPr/>
          </p:nvSpPr>
          <p:spPr bwMode="hidden">
            <a:xfrm>
              <a:off x="-308538" y="4319027"/>
              <a:ext cx="8280254" cy="1208092"/>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9" name="Freeform 22"/>
            <p:cNvSpPr>
              <a:spLocks/>
            </p:cNvSpPr>
            <p:nvPr/>
          </p:nvSpPr>
          <p:spPr bwMode="hidden">
            <a:xfrm>
              <a:off x="4014" y="4334834"/>
              <a:ext cx="8164231" cy="1101960"/>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p:nvSpPr>
            <p:cNvPr id="10" name="Freeform 26"/>
            <p:cNvSpPr>
              <a:spLocks/>
            </p:cNvSpPr>
            <p:nvPr/>
          </p:nvSpPr>
          <p:spPr bwMode="hidden">
            <a:xfrm>
              <a:off x="4157164" y="4316769"/>
              <a:ext cx="4939265" cy="925827"/>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useBgFill="1">
          <p:nvSpPr>
            <p:cNvPr id="11"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a:lstStyle/>
            <a:p>
              <a:pPr fontAlgn="auto">
                <a:spcBef>
                  <a:spcPts val="0"/>
                </a:spcBef>
                <a:spcAft>
                  <a:spcPts val="0"/>
                </a:spcAft>
                <a:defRPr/>
              </a:pPr>
              <a:endParaRPr lang="en-US">
                <a:latin typeface="+mn-lt"/>
                <a:cs typeface="+mn-cs"/>
              </a:endParaRPr>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cs-CZ" smtClean="0"/>
              <a:t>Klepnutím lze upravit styl předlohy nadpisů.</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rtlCol="0">
            <a:normAutofit/>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cs-CZ" noProof="0" smtClean="0"/>
              <a:t>Klepnutím na ikonu přidáte obrázek.</a:t>
            </a:r>
            <a:endParaRPr lang="en-US" noProof="0" dirty="0"/>
          </a:p>
        </p:txBody>
      </p:sp>
      <p:sp>
        <p:nvSpPr>
          <p:cNvPr id="12" name="Date Placeholder 4"/>
          <p:cNvSpPr>
            <a:spLocks noGrp="1"/>
          </p:cNvSpPr>
          <p:nvPr>
            <p:ph type="dt" sz="half" idx="10"/>
          </p:nvPr>
        </p:nvSpPr>
        <p:spPr/>
        <p:txBody>
          <a:bodyPr/>
          <a:lstStyle>
            <a:lvl1pPr>
              <a:defRPr/>
            </a:lvl1pPr>
          </a:lstStyle>
          <a:p>
            <a:pPr>
              <a:defRPr/>
            </a:pPr>
            <a:fld id="{6476BE5B-828D-4128-A218-B4A1E41768F1}" type="datetime1">
              <a:rPr lang="cs-CZ" smtClean="0"/>
              <a:pPr>
                <a:defRPr/>
              </a:pPr>
              <a:t>27.9.2013</a:t>
            </a:fld>
            <a:endParaRPr lang="cs-CZ"/>
          </a:p>
        </p:txBody>
      </p:sp>
      <p:sp>
        <p:nvSpPr>
          <p:cNvPr id="13" name="Footer Placeholder 5"/>
          <p:cNvSpPr>
            <a:spLocks noGrp="1"/>
          </p:cNvSpPr>
          <p:nvPr>
            <p:ph type="ftr" sz="quarter" idx="11"/>
          </p:nvPr>
        </p:nvSpPr>
        <p:spPr/>
        <p:txBody>
          <a:bodyPr/>
          <a:lstStyle>
            <a:lvl1pPr>
              <a:defRPr/>
            </a:lvl1pPr>
          </a:lstStyle>
          <a:p>
            <a:pPr>
              <a:defRPr/>
            </a:pPr>
            <a:endParaRPr lang="cs-CZ"/>
          </a:p>
        </p:txBody>
      </p:sp>
      <p:sp>
        <p:nvSpPr>
          <p:cNvPr id="14" name="Slide Number Placeholder 6"/>
          <p:cNvSpPr>
            <a:spLocks noGrp="1"/>
          </p:cNvSpPr>
          <p:nvPr>
            <p:ph type="sldNum" sz="quarter" idx="12"/>
          </p:nvPr>
        </p:nvSpPr>
        <p:spPr/>
        <p:txBody>
          <a:bodyPr/>
          <a:lstStyle>
            <a:lvl1pPr>
              <a:defRPr/>
            </a:lvl1pPr>
          </a:lstStyle>
          <a:p>
            <a:pPr>
              <a:defRPr/>
            </a:pPr>
            <a:fld id="{64D9A8F6-EFFB-43F7-954B-63A0E432BCF8}" type="slidenum">
              <a:rPr lang="cs-CZ" smtClean="0"/>
              <a:pPr>
                <a:defRPr/>
              </a:pPr>
              <a:t>‹#›</a:t>
            </a:fld>
            <a:endParaRPr lang="cs-CZ"/>
          </a:p>
        </p:txBody>
      </p:sp>
    </p:spTree>
  </p:cSld>
  <p:clrMapOvr>
    <a:masterClrMapping/>
  </p:clrMapOvr>
  <p:transition>
    <p:cu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Klepnutím lze upravit styl předlohy nadpisů.</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lvl1pPr>
              <a:defRPr/>
            </a:lvl1pPr>
          </a:lstStyle>
          <a:p>
            <a:pPr>
              <a:defRPr/>
            </a:pPr>
            <a:fld id="{EA4B634E-5999-4B60-B486-B6D43D3B4333}" type="datetime1">
              <a:rPr lang="cs-CZ" smtClean="0"/>
              <a:pPr>
                <a:defRPr/>
              </a:pPr>
              <a:t>27.9.2013</a:t>
            </a:fld>
            <a:endParaRPr lang="cs-CZ"/>
          </a:p>
        </p:txBody>
      </p:sp>
      <p:sp>
        <p:nvSpPr>
          <p:cNvPr id="5" name="Footer Placeholder 4"/>
          <p:cNvSpPr>
            <a:spLocks noGrp="1"/>
          </p:cNvSpPr>
          <p:nvPr>
            <p:ph type="ftr" sz="quarter" idx="11"/>
          </p:nvPr>
        </p:nvSpPr>
        <p:spPr/>
        <p:txBody>
          <a:bodyPr/>
          <a:lstStyle>
            <a:lvl1pPr>
              <a:defRPr/>
            </a:lvl1pPr>
          </a:lstStyle>
          <a:p>
            <a:pPr>
              <a:defRPr/>
            </a:pPr>
            <a:endParaRPr lang="cs-CZ"/>
          </a:p>
        </p:txBody>
      </p:sp>
      <p:sp>
        <p:nvSpPr>
          <p:cNvPr id="6" name="Slide Number Placeholder 5"/>
          <p:cNvSpPr>
            <a:spLocks noGrp="1"/>
          </p:cNvSpPr>
          <p:nvPr>
            <p:ph type="sldNum" sz="quarter" idx="12"/>
          </p:nvPr>
        </p:nvSpPr>
        <p:spPr/>
        <p:txBody>
          <a:bodyPr/>
          <a:lstStyle>
            <a:lvl1pPr>
              <a:defRPr/>
            </a:lvl1pPr>
          </a:lstStyle>
          <a:p>
            <a:pPr>
              <a:defRPr/>
            </a:pPr>
            <a:fld id="{2FF5517F-3400-4591-ADDC-B887E4843481}" type="slidenum">
              <a:rPr lang="cs-CZ" smtClean="0"/>
              <a:pPr>
                <a:defRPr/>
              </a:pPr>
              <a:t>‹#›</a:t>
            </a:fld>
            <a:endParaRPr lang="cs-CZ"/>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4" name="Rounded Rectangle 20"/>
          <p:cNvSpPr/>
          <p:nvPr/>
        </p:nvSpPr>
        <p:spPr bwMode="hidden">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 name="Group 14"/>
          <p:cNvGrpSpPr>
            <a:grpSpLocks noChangeAspect="1"/>
          </p:cNvGrpSpPr>
          <p:nvPr/>
        </p:nvGrpSpPr>
        <p:grpSpPr bwMode="auto">
          <a:xfrm>
            <a:off x="211138" y="714375"/>
            <a:ext cx="8723312" cy="1331913"/>
            <a:chOff x="-3905250" y="4294188"/>
            <a:chExt cx="13011150" cy="1892300"/>
          </a:xfrm>
        </p:grpSpPr>
        <p:sp>
          <p:nvSpPr>
            <p:cNvPr id="6" name="Freeform 14"/>
            <p:cNvSpPr>
              <a:spLocks/>
            </p:cNvSpPr>
            <p:nvPr/>
          </p:nvSpPr>
          <p:spPr bwMode="hidden">
            <a:xfrm>
              <a:off x="4810681" y="4501687"/>
              <a:ext cx="4295219" cy="101494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7" name="Freeform 18"/>
            <p:cNvSpPr>
              <a:spLocks/>
            </p:cNvSpPr>
            <p:nvPr/>
          </p:nvSpPr>
          <p:spPr bwMode="hidden">
            <a:xfrm>
              <a:off x="-308538" y="4318998"/>
              <a:ext cx="8280254" cy="1208906"/>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8" name="Freeform 22"/>
            <p:cNvSpPr>
              <a:spLocks/>
            </p:cNvSpPr>
            <p:nvPr/>
          </p:nvSpPr>
          <p:spPr bwMode="hidden">
            <a:xfrm>
              <a:off x="4014" y="4334786"/>
              <a:ext cx="8164231" cy="110290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p:nvSpPr>
            <p:cNvPr id="9" name="Freeform 26"/>
            <p:cNvSpPr>
              <a:spLocks/>
            </p:cNvSpPr>
            <p:nvPr/>
          </p:nvSpPr>
          <p:spPr bwMode="hidden">
            <a:xfrm>
              <a:off x="4157164" y="4316742"/>
              <a:ext cx="4939265" cy="92697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useBgFill="1">
          <p:nvSpPr>
            <p:cNvPr id="1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a:lstStyle/>
            <a:p>
              <a:pPr fontAlgn="auto">
                <a:spcBef>
                  <a:spcPts val="0"/>
                </a:spcBef>
                <a:spcAft>
                  <a:spcPts val="0"/>
                </a:spcAft>
                <a:defRPr/>
              </a:pPr>
              <a:endParaRPr lang="en-US">
                <a:latin typeface="+mn-lt"/>
                <a:cs typeface="+mn-cs"/>
              </a:endParaRPr>
            </a:p>
          </p:txBody>
        </p:sp>
      </p:grpSp>
      <p:sp>
        <p:nvSpPr>
          <p:cNvPr id="2" name="Vertical Title 1"/>
          <p:cNvSpPr>
            <a:spLocks noGrp="1"/>
          </p:cNvSpPr>
          <p:nvPr>
            <p:ph type="title" orient="vert"/>
          </p:nvPr>
        </p:nvSpPr>
        <p:spPr>
          <a:xfrm>
            <a:off x="6629400" y="1447800"/>
            <a:ext cx="2057400" cy="4487333"/>
          </a:xfrm>
        </p:spPr>
        <p:txBody>
          <a:bodyPr vert="eaVert"/>
          <a:lstStyle>
            <a:lvl1pPr algn="l">
              <a:defRPr>
                <a:solidFill>
                  <a:schemeClr val="tx2"/>
                </a:solidFill>
              </a:defRPr>
            </a:lvl1pPr>
          </a:lstStyle>
          <a:p>
            <a:r>
              <a:rPr lang="cs-CZ" smtClean="0"/>
              <a:t>Klepnutím lze upravit styl předlohy nadpisů.</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1" name="Date Placeholder 3"/>
          <p:cNvSpPr>
            <a:spLocks noGrp="1"/>
          </p:cNvSpPr>
          <p:nvPr>
            <p:ph type="dt" sz="half" idx="10"/>
          </p:nvPr>
        </p:nvSpPr>
        <p:spPr/>
        <p:txBody>
          <a:bodyPr/>
          <a:lstStyle>
            <a:lvl1pPr>
              <a:defRPr/>
            </a:lvl1pPr>
          </a:lstStyle>
          <a:p>
            <a:pPr>
              <a:defRPr/>
            </a:pPr>
            <a:fld id="{6EDE2F0C-47E2-4D6B-AB9E-9017D154F19D}" type="datetime1">
              <a:rPr lang="cs-CZ" smtClean="0"/>
              <a:pPr>
                <a:defRPr/>
              </a:pPr>
              <a:t>27.9.2013</a:t>
            </a:fld>
            <a:endParaRPr lang="cs-CZ"/>
          </a:p>
        </p:txBody>
      </p:sp>
      <p:sp>
        <p:nvSpPr>
          <p:cNvPr id="12" name="Footer Placeholder 4"/>
          <p:cNvSpPr>
            <a:spLocks noGrp="1"/>
          </p:cNvSpPr>
          <p:nvPr>
            <p:ph type="ftr" sz="quarter" idx="11"/>
          </p:nvPr>
        </p:nvSpPr>
        <p:spPr/>
        <p:txBody>
          <a:bodyPr/>
          <a:lstStyle>
            <a:lvl1pPr>
              <a:defRPr/>
            </a:lvl1pPr>
          </a:lstStyle>
          <a:p>
            <a:pPr>
              <a:defRPr/>
            </a:pPr>
            <a:endParaRPr lang="cs-CZ"/>
          </a:p>
        </p:txBody>
      </p:sp>
      <p:sp>
        <p:nvSpPr>
          <p:cNvPr id="13" name="Slide Number Placeholder 5"/>
          <p:cNvSpPr>
            <a:spLocks noGrp="1"/>
          </p:cNvSpPr>
          <p:nvPr>
            <p:ph type="sldNum" sz="quarter" idx="12"/>
          </p:nvPr>
        </p:nvSpPr>
        <p:spPr/>
        <p:txBody>
          <a:bodyPr/>
          <a:lstStyle>
            <a:lvl1pPr>
              <a:defRPr/>
            </a:lvl1pPr>
          </a:lstStyle>
          <a:p>
            <a:pPr>
              <a:defRPr/>
            </a:pPr>
            <a:fld id="{A23CEB8B-9B85-4E23-948A-ACEC3CD3B221}" type="slidenum">
              <a:rPr lang="cs-CZ" smtClean="0"/>
              <a:pPr>
                <a:defRPr/>
              </a:pPr>
              <a:t>‹#›</a:t>
            </a:fld>
            <a:endParaRPr lang="cs-CZ"/>
          </a:p>
        </p:txBody>
      </p:sp>
    </p:spTree>
  </p:cSld>
  <p:clrMapOvr>
    <a:masterClrMapping/>
  </p:clrMapOvr>
  <p:transition spd="slow">
    <p:circl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6325" cy="2468563"/>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7" name="Group 15"/>
          <p:cNvGrpSpPr>
            <a:grpSpLocks noChangeAspect="1"/>
          </p:cNvGrpSpPr>
          <p:nvPr/>
        </p:nvGrpSpPr>
        <p:grpSpPr bwMode="auto">
          <a:xfrm>
            <a:off x="211138" y="1679575"/>
            <a:ext cx="8723312" cy="1330325"/>
            <a:chOff x="-3905251" y="4294188"/>
            <a:chExt cx="13027839" cy="1892300"/>
          </a:xfrm>
        </p:grpSpPr>
        <p:sp>
          <p:nvSpPr>
            <p:cNvPr id="17" name="Freeform 14"/>
            <p:cNvSpPr>
              <a:spLocks/>
            </p:cNvSpPr>
            <p:nvPr/>
          </p:nvSpPr>
          <p:spPr bwMode="hidden">
            <a:xfrm>
              <a:off x="4810006" y="4499677"/>
              <a:ext cx="4295986" cy="1016152"/>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18" name="Freeform 18"/>
            <p:cNvSpPr>
              <a:spLocks/>
            </p:cNvSpPr>
            <p:nvPr/>
          </p:nvSpPr>
          <p:spPr bwMode="hidden">
            <a:xfrm>
              <a:off x="-308667" y="4319028"/>
              <a:ext cx="8279020" cy="1208091"/>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a:lstStyle/>
            <a:p>
              <a:pPr fontAlgn="auto">
                <a:spcBef>
                  <a:spcPts val="0"/>
                </a:spcBef>
                <a:spcAft>
                  <a:spcPts val="0"/>
                </a:spcAft>
                <a:defRPr/>
              </a:pPr>
              <a:endParaRPr lang="en-US">
                <a:latin typeface="+mn-lt"/>
                <a:cs typeface="+mn-cs"/>
              </a:endParaRPr>
            </a:p>
          </p:txBody>
        </p:sp>
        <p:sp>
          <p:nvSpPr>
            <p:cNvPr id="19" name="Freeform 22"/>
            <p:cNvSpPr>
              <a:spLocks/>
            </p:cNvSpPr>
            <p:nvPr/>
          </p:nvSpPr>
          <p:spPr bwMode="hidden">
            <a:xfrm>
              <a:off x="4286" y="4334834"/>
              <a:ext cx="8165219" cy="1101960"/>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p:nvSpPr>
            <p:cNvPr id="20" name="Freeform 26"/>
            <p:cNvSpPr>
              <a:spLocks/>
            </p:cNvSpPr>
            <p:nvPr/>
          </p:nvSpPr>
          <p:spPr bwMode="hidden">
            <a:xfrm>
              <a:off x="4155651" y="4316769"/>
              <a:ext cx="4940859" cy="925827"/>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a:lstStyle/>
            <a:p>
              <a:pPr fontAlgn="auto">
                <a:spcBef>
                  <a:spcPts val="0"/>
                </a:spcBef>
                <a:spcAft>
                  <a:spcPts val="0"/>
                </a:spcAft>
                <a:defRPr/>
              </a:pPr>
              <a:endParaRPr lang="en-US">
                <a:latin typeface="+mn-lt"/>
                <a:cs typeface="+mn-cs"/>
              </a:endParaRPr>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a:lstStyle/>
            <a:p>
              <a:pPr fontAlgn="auto">
                <a:spcBef>
                  <a:spcPts val="0"/>
                </a:spcBef>
                <a:spcAft>
                  <a:spcPts val="0"/>
                </a:spcAft>
                <a:defRPr/>
              </a:pPr>
              <a:endParaRPr lang="en-US">
                <a:latin typeface="+mn-lt"/>
                <a:cs typeface="+mn-cs"/>
              </a:endParaRPr>
            </a:p>
          </p:txBody>
        </p:sp>
      </p:grpSp>
      <p:sp>
        <p:nvSpPr>
          <p:cNvPr id="2" name="Title Placeholder 1"/>
          <p:cNvSpPr>
            <a:spLocks noGrp="1"/>
          </p:cNvSpPr>
          <p:nvPr>
            <p:ph type="title"/>
          </p:nvPr>
        </p:nvSpPr>
        <p:spPr bwMode="auto">
          <a:xfrm>
            <a:off x="457200" y="338138"/>
            <a:ext cx="8229600" cy="12525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Kliknutím lze upravit styl.</a:t>
            </a:r>
            <a:endParaRPr lang="en-US" smtClean="0"/>
          </a:p>
        </p:txBody>
      </p:sp>
      <p:sp>
        <p:nvSpPr>
          <p:cNvPr id="4" name="Date Placeholder 3"/>
          <p:cNvSpPr>
            <a:spLocks noGrp="1"/>
          </p:cNvSpPr>
          <p:nvPr>
            <p:ph type="dt" sz="half" idx="2"/>
          </p:nvPr>
        </p:nvSpPr>
        <p:spPr>
          <a:xfrm>
            <a:off x="5164138" y="6249988"/>
            <a:ext cx="3786187" cy="365125"/>
          </a:xfrm>
          <a:prstGeom prst="rect">
            <a:avLst/>
          </a:prstGeom>
        </p:spPr>
        <p:txBody>
          <a:bodyPr vert="horz" lIns="91440" tIns="45720" rIns="91440" bIns="45720" rtlCol="0" anchor="ctr"/>
          <a:lstStyle>
            <a:lvl1pPr algn="r" fontAlgn="auto">
              <a:spcBef>
                <a:spcPts val="0"/>
              </a:spcBef>
              <a:spcAft>
                <a:spcPts val="0"/>
              </a:spcAft>
              <a:defRPr sz="1000">
                <a:solidFill>
                  <a:schemeClr val="tx2"/>
                </a:solidFill>
                <a:latin typeface="+mn-lt"/>
                <a:cs typeface="+mn-cs"/>
              </a:defRPr>
            </a:lvl1pPr>
          </a:lstStyle>
          <a:p>
            <a:pPr>
              <a:defRPr/>
            </a:pPr>
            <a:fld id="{373806B8-4E2C-49F9-9EE1-F3565BF3C2CD}" type="datetime1">
              <a:rPr lang="cs-CZ" smtClean="0"/>
              <a:pPr>
                <a:defRPr/>
              </a:pPr>
              <a:t>27.9.2013</a:t>
            </a:fld>
            <a:endParaRPr lang="cs-CZ"/>
          </a:p>
        </p:txBody>
      </p:sp>
      <p:sp>
        <p:nvSpPr>
          <p:cNvPr id="5" name="Footer Placeholder 4"/>
          <p:cNvSpPr>
            <a:spLocks noGrp="1"/>
          </p:cNvSpPr>
          <p:nvPr>
            <p:ph type="ftr" sz="quarter" idx="3"/>
          </p:nvPr>
        </p:nvSpPr>
        <p:spPr>
          <a:xfrm>
            <a:off x="193675" y="6249988"/>
            <a:ext cx="3786188" cy="365125"/>
          </a:xfrm>
          <a:prstGeom prst="rect">
            <a:avLst/>
          </a:prstGeom>
        </p:spPr>
        <p:txBody>
          <a:bodyPr vert="horz" lIns="91440" tIns="45720" rIns="91440" bIns="45720" rtlCol="0" anchor="ctr"/>
          <a:lstStyle>
            <a:lvl1pPr algn="l" fontAlgn="auto">
              <a:spcBef>
                <a:spcPts val="0"/>
              </a:spcBef>
              <a:spcAft>
                <a:spcPts val="0"/>
              </a:spcAft>
              <a:defRPr sz="1000">
                <a:solidFill>
                  <a:schemeClr val="tx2"/>
                </a:solidFill>
                <a:latin typeface="+mn-lt"/>
                <a:cs typeface="+mn-cs"/>
              </a:defRPr>
            </a:lvl1pPr>
          </a:lstStyle>
          <a:p>
            <a:pPr>
              <a:defRPr/>
            </a:pPr>
            <a:endParaRPr lang="cs-CZ"/>
          </a:p>
        </p:txBody>
      </p:sp>
      <p:sp>
        <p:nvSpPr>
          <p:cNvPr id="6" name="Slide Number Placeholder 5"/>
          <p:cNvSpPr>
            <a:spLocks noGrp="1"/>
          </p:cNvSpPr>
          <p:nvPr>
            <p:ph type="sldNum" sz="quarter" idx="4"/>
          </p:nvPr>
        </p:nvSpPr>
        <p:spPr>
          <a:xfrm>
            <a:off x="3990975" y="6249988"/>
            <a:ext cx="1162050" cy="365125"/>
          </a:xfrm>
          <a:prstGeom prst="rect">
            <a:avLst/>
          </a:prstGeom>
        </p:spPr>
        <p:txBody>
          <a:bodyPr vert="horz" lIns="91440" tIns="45720" rIns="91440" bIns="45720" rtlCol="0" anchor="ctr"/>
          <a:lstStyle>
            <a:lvl1pPr algn="ctr" fontAlgn="auto">
              <a:spcBef>
                <a:spcPts val="0"/>
              </a:spcBef>
              <a:spcAft>
                <a:spcPts val="0"/>
              </a:spcAft>
              <a:defRPr sz="1000">
                <a:solidFill>
                  <a:schemeClr val="tx2"/>
                </a:solidFill>
                <a:latin typeface="+mn-lt"/>
                <a:cs typeface="+mn-cs"/>
              </a:defRPr>
            </a:lvl1pPr>
          </a:lstStyle>
          <a:p>
            <a:pPr>
              <a:defRPr/>
            </a:pPr>
            <a:fld id="{DB62DD4B-E90F-4339-B5DE-453AFAC22493}" type="slidenum">
              <a:rPr lang="cs-CZ" smtClean="0"/>
              <a:pPr>
                <a:defRPr/>
              </a:pPr>
              <a:t>‹#›</a:t>
            </a:fld>
            <a:endParaRPr lang="cs-CZ"/>
          </a:p>
        </p:txBody>
      </p:sp>
      <p:sp>
        <p:nvSpPr>
          <p:cNvPr id="3" name="Text Placeholder 2"/>
          <p:cNvSpPr>
            <a:spLocks noGrp="1"/>
          </p:cNvSpPr>
          <p:nvPr>
            <p:ph type="body" idx="1"/>
          </p:nvPr>
        </p:nvSpPr>
        <p:spPr bwMode="auto">
          <a:xfrm>
            <a:off x="871538" y="2674938"/>
            <a:ext cx="7408862" cy="34512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smtClean="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3">
                                            <p:txEl>
                                              <p:pRg st="0" end="0"/>
                                            </p:txEl>
                                          </p:spTgt>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p:cTn id="1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3">
                                            <p:txEl>
                                              <p:pRg st="1" end="1"/>
                                            </p:txEl>
                                          </p:spTgt>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5" dur="500"/>
                                        <p:tgtEl>
                                          <p:spTgt spid="3">
                                            <p:txEl>
                                              <p:pRg st="2" end="2"/>
                                            </p:txEl>
                                          </p:spTgt>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1" dur="500"/>
                                        <p:tgtEl>
                                          <p:spTgt spid="3">
                                            <p:txEl>
                                              <p:pRg st="3" end="3"/>
                                            </p:txEl>
                                          </p:spTgt>
                                        </p:tgtEl>
                                      </p:cBhvr>
                                    </p:animEffect>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2">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3">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4">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5">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Lst>
      </p:bldP>
    </p:bldLst>
  </p:timing>
  <p:hf sldNum="0" hdr="0" ftr="0" dt="0"/>
  <p:txStyles>
    <p:titleStyle>
      <a:lvl1pPr algn="ctr" rtl="0" eaLnBrk="1" fontAlgn="base" hangingPunct="1">
        <a:spcBef>
          <a:spcPct val="0"/>
        </a:spcBef>
        <a:spcAft>
          <a:spcPct val="0"/>
        </a:spcAft>
        <a:defRPr sz="4400" kern="1200">
          <a:solidFill>
            <a:srgbClr val="FFFFFF"/>
          </a:solidFill>
          <a:latin typeface="+mj-lt"/>
          <a:ea typeface="+mj-ea"/>
          <a:cs typeface="+mj-cs"/>
        </a:defRPr>
      </a:lvl1pPr>
      <a:lvl2pPr algn="ctr" rtl="0" eaLnBrk="1" fontAlgn="base" hangingPunct="1">
        <a:spcBef>
          <a:spcPct val="0"/>
        </a:spcBef>
        <a:spcAft>
          <a:spcPct val="0"/>
        </a:spcAft>
        <a:defRPr sz="4400">
          <a:solidFill>
            <a:srgbClr val="FFFFFF"/>
          </a:solidFill>
          <a:latin typeface="Candara" pitchFamily="34" charset="0"/>
        </a:defRPr>
      </a:lvl2pPr>
      <a:lvl3pPr algn="ctr" rtl="0" eaLnBrk="1" fontAlgn="base" hangingPunct="1">
        <a:spcBef>
          <a:spcPct val="0"/>
        </a:spcBef>
        <a:spcAft>
          <a:spcPct val="0"/>
        </a:spcAft>
        <a:defRPr sz="4400">
          <a:solidFill>
            <a:srgbClr val="FFFFFF"/>
          </a:solidFill>
          <a:latin typeface="Candara" pitchFamily="34" charset="0"/>
        </a:defRPr>
      </a:lvl3pPr>
      <a:lvl4pPr algn="ctr" rtl="0" eaLnBrk="1" fontAlgn="base" hangingPunct="1">
        <a:spcBef>
          <a:spcPct val="0"/>
        </a:spcBef>
        <a:spcAft>
          <a:spcPct val="0"/>
        </a:spcAft>
        <a:defRPr sz="4400">
          <a:solidFill>
            <a:srgbClr val="FFFFFF"/>
          </a:solidFill>
          <a:latin typeface="Candara" pitchFamily="34" charset="0"/>
        </a:defRPr>
      </a:lvl4pPr>
      <a:lvl5pPr algn="ctr" rtl="0" eaLnBrk="1" fontAlgn="base" hangingPunct="1">
        <a:spcBef>
          <a:spcPct val="0"/>
        </a:spcBef>
        <a:spcAft>
          <a:spcPct val="0"/>
        </a:spcAft>
        <a:defRPr sz="4400">
          <a:solidFill>
            <a:srgbClr val="FFFFFF"/>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1" fontAlgn="base" hangingPunct="1">
        <a:spcBef>
          <a:spcPct val="20000"/>
        </a:spcBef>
        <a:spcAft>
          <a:spcPct val="0"/>
        </a:spcAft>
        <a:buClr>
          <a:schemeClr val="accent1"/>
        </a:buClr>
        <a:buSzPct val="100000"/>
        <a:buFont typeface="Symbol" pitchFamily="18" charset="2"/>
        <a:buChar char=""/>
        <a:defRPr sz="2400" kern="1200">
          <a:solidFill>
            <a:schemeClr val="tx2"/>
          </a:solidFill>
          <a:latin typeface="+mn-lt"/>
          <a:ea typeface="+mn-ea"/>
          <a:cs typeface="+mn-cs"/>
        </a:defRPr>
      </a:lvl1pPr>
      <a:lvl2pPr marL="576263" indent="-273050" algn="l" rtl="0" eaLnBrk="1" fontAlgn="base" hangingPunct="1">
        <a:spcBef>
          <a:spcPct val="20000"/>
        </a:spcBef>
        <a:spcAft>
          <a:spcPct val="0"/>
        </a:spcAft>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rtl="0" eaLnBrk="1" fontAlgn="base" hangingPunct="1">
        <a:spcBef>
          <a:spcPct val="20000"/>
        </a:spcBef>
        <a:spcAft>
          <a:spcPct val="0"/>
        </a:spcAft>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rtl="0" eaLnBrk="1" fontAlgn="base" hangingPunct="1">
        <a:spcBef>
          <a:spcPct val="20000"/>
        </a:spcBef>
        <a:spcAft>
          <a:spcPct val="0"/>
        </a:spcAft>
        <a:buClr>
          <a:schemeClr val="accent1"/>
        </a:buClr>
        <a:buSzPct val="100000"/>
        <a:buFont typeface="Symbol" pitchFamily="18" charset="2"/>
        <a:buChar char=""/>
        <a:defRPr kern="1200">
          <a:solidFill>
            <a:schemeClr val="tx2"/>
          </a:solidFill>
          <a:latin typeface="+mn-lt"/>
          <a:ea typeface="+mn-ea"/>
          <a:cs typeface="+mn-cs"/>
        </a:defRPr>
      </a:lvl4pPr>
      <a:lvl5pPr marL="1462088" indent="-228600" algn="l" rtl="0" eaLnBrk="1" fontAlgn="base" hangingPunct="1">
        <a:spcBef>
          <a:spcPct val="20000"/>
        </a:spcBef>
        <a:spcAft>
          <a:spcPct val="0"/>
        </a:spcAft>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slide" Target="slide15.xml"/><Relationship Id="rId18" Type="http://schemas.openxmlformats.org/officeDocument/2006/relationships/slide" Target="slide23.xml"/><Relationship Id="rId26" Type="http://schemas.openxmlformats.org/officeDocument/2006/relationships/slide" Target="slide29.xml"/><Relationship Id="rId39" Type="http://schemas.openxmlformats.org/officeDocument/2006/relationships/slide" Target="slide121.xml"/><Relationship Id="rId3" Type="http://schemas.openxmlformats.org/officeDocument/2006/relationships/slide" Target="slide3.xml"/><Relationship Id="rId21" Type="http://schemas.openxmlformats.org/officeDocument/2006/relationships/slide" Target="slide21.xml"/><Relationship Id="rId34" Type="http://schemas.openxmlformats.org/officeDocument/2006/relationships/slide" Target="slide35.xml"/><Relationship Id="rId7" Type="http://schemas.openxmlformats.org/officeDocument/2006/relationships/slide" Target="slide8.xml"/><Relationship Id="rId12" Type="http://schemas.openxmlformats.org/officeDocument/2006/relationships/slide" Target="slide13.xml"/><Relationship Id="rId17" Type="http://schemas.openxmlformats.org/officeDocument/2006/relationships/slide" Target="slide14.xml"/><Relationship Id="rId25" Type="http://schemas.openxmlformats.org/officeDocument/2006/relationships/slide" Target="slide31.xml"/><Relationship Id="rId33" Type="http://schemas.openxmlformats.org/officeDocument/2006/relationships/slide" Target="slide34.xml"/><Relationship Id="rId38" Type="http://schemas.openxmlformats.org/officeDocument/2006/relationships/slide" Target="slide39.xml"/><Relationship Id="rId2" Type="http://schemas.openxmlformats.org/officeDocument/2006/relationships/notesSlide" Target="../notesSlides/notesSlide1.xml"/><Relationship Id="rId16" Type="http://schemas.openxmlformats.org/officeDocument/2006/relationships/slide" Target="slide18.xml"/><Relationship Id="rId20" Type="http://schemas.openxmlformats.org/officeDocument/2006/relationships/slide" Target="slide24.xml"/><Relationship Id="rId29" Type="http://schemas.openxmlformats.org/officeDocument/2006/relationships/slide" Target="slide26.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slide" Target="slide12.xml"/><Relationship Id="rId24" Type="http://schemas.openxmlformats.org/officeDocument/2006/relationships/slide" Target="slide30.xml"/><Relationship Id="rId32" Type="http://schemas.openxmlformats.org/officeDocument/2006/relationships/slide" Target="slide33.xml"/><Relationship Id="rId37" Type="http://schemas.openxmlformats.org/officeDocument/2006/relationships/slide" Target="slide38.xml"/><Relationship Id="rId40" Type="http://schemas.openxmlformats.org/officeDocument/2006/relationships/slide" Target="slide76.xml"/><Relationship Id="rId5" Type="http://schemas.openxmlformats.org/officeDocument/2006/relationships/slide" Target="slide5.xml"/><Relationship Id="rId15" Type="http://schemas.openxmlformats.org/officeDocument/2006/relationships/slide" Target="slide17.xml"/><Relationship Id="rId23" Type="http://schemas.openxmlformats.org/officeDocument/2006/relationships/slide" Target="slide19.xml"/><Relationship Id="rId28" Type="http://schemas.openxmlformats.org/officeDocument/2006/relationships/slide" Target="slide25.xml"/><Relationship Id="rId36" Type="http://schemas.openxmlformats.org/officeDocument/2006/relationships/slide" Target="slide37.xml"/><Relationship Id="rId10" Type="http://schemas.openxmlformats.org/officeDocument/2006/relationships/slide" Target="slide10.xml"/><Relationship Id="rId19" Type="http://schemas.openxmlformats.org/officeDocument/2006/relationships/slide" Target="slide22.xml"/><Relationship Id="rId31" Type="http://schemas.openxmlformats.org/officeDocument/2006/relationships/slide" Target="slide32.xml"/><Relationship Id="rId4" Type="http://schemas.openxmlformats.org/officeDocument/2006/relationships/slide" Target="slide11.xml"/><Relationship Id="rId9" Type="http://schemas.openxmlformats.org/officeDocument/2006/relationships/slide" Target="slide9.xml"/><Relationship Id="rId14" Type="http://schemas.openxmlformats.org/officeDocument/2006/relationships/slide" Target="slide16.xml"/><Relationship Id="rId22" Type="http://schemas.openxmlformats.org/officeDocument/2006/relationships/slide" Target="slide20.xml"/><Relationship Id="rId27" Type="http://schemas.openxmlformats.org/officeDocument/2006/relationships/slide" Target="slide28.xml"/><Relationship Id="rId30" Type="http://schemas.openxmlformats.org/officeDocument/2006/relationships/slide" Target="slide27.xml"/><Relationship Id="rId35" Type="http://schemas.openxmlformats.org/officeDocument/2006/relationships/slide" Target="slide36.xml"/></Relationships>
</file>

<file path=ppt/slides/_rels/slide4.xml.rels><?xml version="1.0" encoding="UTF-8" standalone="yes"?>
<Relationships xmlns="http://schemas.openxmlformats.org/package/2006/relationships"><Relationship Id="rId3" Type="http://schemas.openxmlformats.org/officeDocument/2006/relationships/slide" Target="slide41.xm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3" Type="http://schemas.openxmlformats.org/officeDocument/2006/relationships/slide" Target="slide41.xml"/><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3" Type="http://schemas.openxmlformats.org/officeDocument/2006/relationships/slide" Target="slide43.xm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slide" Target="slide44.xm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slide" Target="slide45.xml"/><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2.xml.rels><?xml version="1.0" encoding="UTF-8" standalone="yes"?>
<Relationships xmlns="http://schemas.openxmlformats.org/package/2006/relationships"><Relationship Id="rId3" Type="http://schemas.openxmlformats.org/officeDocument/2006/relationships/slide" Target="slide48.xml"/><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slide" Target="slide49.xml"/><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3" Type="http://schemas.openxmlformats.org/officeDocument/2006/relationships/slide" Target="slide50.xml"/><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5.xml.rels><?xml version="1.0" encoding="UTF-8" standalone="yes"?>
<Relationships xmlns="http://schemas.openxmlformats.org/package/2006/relationships"><Relationship Id="rId3" Type="http://schemas.openxmlformats.org/officeDocument/2006/relationships/slide" Target="slide51.xml"/><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6.xml.rels><?xml version="1.0" encoding="UTF-8" standalone="yes"?>
<Relationships xmlns="http://schemas.openxmlformats.org/package/2006/relationships"><Relationship Id="rId3" Type="http://schemas.openxmlformats.org/officeDocument/2006/relationships/slide" Target="slide52.xml"/><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7.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8.xml.rels><?xml version="1.0" encoding="UTF-8" standalone="yes"?>
<Relationships xmlns="http://schemas.openxmlformats.org/package/2006/relationships"><Relationship Id="rId3" Type="http://schemas.openxmlformats.org/officeDocument/2006/relationships/slide" Target="slide54.xm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9.xml.rels><?xml version="1.0" encoding="UTF-8" standalone="yes"?>
<Relationships xmlns="http://schemas.openxmlformats.org/package/2006/relationships"><Relationship Id="rId3" Type="http://schemas.openxmlformats.org/officeDocument/2006/relationships/slide" Target="slide55.xm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20.xml.rels><?xml version="1.0" encoding="UTF-8" standalone="yes"?>
<Relationships xmlns="http://schemas.openxmlformats.org/package/2006/relationships"><Relationship Id="rId3" Type="http://schemas.openxmlformats.org/officeDocument/2006/relationships/slide" Target="slide56.xml"/><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21.xml.rels><?xml version="1.0" encoding="UTF-8" standalone="yes"?>
<Relationships xmlns="http://schemas.openxmlformats.org/package/2006/relationships"><Relationship Id="rId3" Type="http://schemas.openxmlformats.org/officeDocument/2006/relationships/slide" Target="slide57.xml"/><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22.xml.rels><?xml version="1.0" encoding="UTF-8" standalone="yes"?>
<Relationships xmlns="http://schemas.openxmlformats.org/package/2006/relationships"><Relationship Id="rId3" Type="http://schemas.openxmlformats.org/officeDocument/2006/relationships/slide" Target="slide58.xml"/><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23.xml.rels><?xml version="1.0" encoding="UTF-8" standalone="yes"?>
<Relationships xmlns="http://schemas.openxmlformats.org/package/2006/relationships"><Relationship Id="rId3" Type="http://schemas.openxmlformats.org/officeDocument/2006/relationships/slide" Target="slide59.xml"/><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24.xml.rels><?xml version="1.0" encoding="UTF-8" standalone="yes"?>
<Relationships xmlns="http://schemas.openxmlformats.org/package/2006/relationships"><Relationship Id="rId3" Type="http://schemas.openxmlformats.org/officeDocument/2006/relationships/slide" Target="slide60.xml"/><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25.xml.rels><?xml version="1.0" encoding="UTF-8" standalone="yes"?>
<Relationships xmlns="http://schemas.openxmlformats.org/package/2006/relationships"><Relationship Id="rId3" Type="http://schemas.openxmlformats.org/officeDocument/2006/relationships/slide" Target="slide61.xml"/><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26.xml.rels><?xml version="1.0" encoding="UTF-8" standalone="yes"?>
<Relationships xmlns="http://schemas.openxmlformats.org/package/2006/relationships"><Relationship Id="rId3" Type="http://schemas.openxmlformats.org/officeDocument/2006/relationships/slide" Target="slide62.xml"/><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27.xml.rels><?xml version="1.0" encoding="UTF-8" standalone="yes"?>
<Relationships xmlns="http://schemas.openxmlformats.org/package/2006/relationships"><Relationship Id="rId3" Type="http://schemas.openxmlformats.org/officeDocument/2006/relationships/slide" Target="slide63.xml"/><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28.xml.rels><?xml version="1.0" encoding="UTF-8" standalone="yes"?>
<Relationships xmlns="http://schemas.openxmlformats.org/package/2006/relationships"><Relationship Id="rId3" Type="http://schemas.openxmlformats.org/officeDocument/2006/relationships/slide" Target="slide64.xml"/><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29.xml.rels><?xml version="1.0" encoding="UTF-8" standalone="yes"?>
<Relationships xmlns="http://schemas.openxmlformats.org/package/2006/relationships"><Relationship Id="rId3" Type="http://schemas.openxmlformats.org/officeDocument/2006/relationships/slide" Target="slide65.xml"/><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0.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1.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2.xml.rels><?xml version="1.0" encoding="UTF-8" standalone="yes"?>
<Relationships xmlns="http://schemas.openxmlformats.org/package/2006/relationships"><Relationship Id="rId3" Type="http://schemas.openxmlformats.org/officeDocument/2006/relationships/slide" Target="slide68.xml"/><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3.xml.rels><?xml version="1.0" encoding="UTF-8" standalone="yes"?>
<Relationships xmlns="http://schemas.openxmlformats.org/package/2006/relationships"><Relationship Id="rId3" Type="http://schemas.openxmlformats.org/officeDocument/2006/relationships/slide" Target="slide69.xml"/><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4.xml.rels><?xml version="1.0" encoding="UTF-8" standalone="yes"?>
<Relationships xmlns="http://schemas.openxmlformats.org/package/2006/relationships"><Relationship Id="rId3" Type="http://schemas.openxmlformats.org/officeDocument/2006/relationships/slide" Target="slide70.xml"/><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5.xml.rels><?xml version="1.0" encoding="UTF-8" standalone="yes"?>
<Relationships xmlns="http://schemas.openxmlformats.org/package/2006/relationships"><Relationship Id="rId3" Type="http://schemas.openxmlformats.org/officeDocument/2006/relationships/slide" Target="slide71.xml"/><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6.xml.rels><?xml version="1.0" encoding="UTF-8" standalone="yes"?>
<Relationships xmlns="http://schemas.openxmlformats.org/package/2006/relationships"><Relationship Id="rId3" Type="http://schemas.openxmlformats.org/officeDocument/2006/relationships/slide" Target="slide72.xml"/><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7.xml.rels><?xml version="1.0" encoding="UTF-8" standalone="yes"?>
<Relationships xmlns="http://schemas.openxmlformats.org/package/2006/relationships"><Relationship Id="rId3" Type="http://schemas.openxmlformats.org/officeDocument/2006/relationships/slide" Target="slide73.xml"/><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8.xml.rels><?xml version="1.0" encoding="UTF-8" standalone="yes"?>
<Relationships xmlns="http://schemas.openxmlformats.org/package/2006/relationships"><Relationship Id="rId3" Type="http://schemas.openxmlformats.org/officeDocument/2006/relationships/slide" Target="slide74.xml"/><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9.xml.rels><?xml version="1.0" encoding="UTF-8" standalone="yes"?>
<Relationships xmlns="http://schemas.openxmlformats.org/package/2006/relationships"><Relationship Id="rId3" Type="http://schemas.openxmlformats.org/officeDocument/2006/relationships/slide" Target="slide75.xml"/><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4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slide" Target="slide77.xml"/><Relationship Id="rId7" Type="http://schemas.openxmlformats.org/officeDocument/2006/relationships/slide" Target="slide104.xml"/><Relationship Id="rId2" Type="http://schemas.openxmlformats.org/officeDocument/2006/relationships/notesSlide" Target="../notesSlides/notesSlide74.xml"/><Relationship Id="rId1" Type="http://schemas.openxmlformats.org/officeDocument/2006/relationships/slideLayout" Target="../slideLayouts/slideLayout2.xml"/><Relationship Id="rId6" Type="http://schemas.openxmlformats.org/officeDocument/2006/relationships/slide" Target="slide3.xml"/><Relationship Id="rId5" Type="http://schemas.openxmlformats.org/officeDocument/2006/relationships/slide" Target="slide97.xml"/><Relationship Id="rId4" Type="http://schemas.openxmlformats.org/officeDocument/2006/relationships/slide" Target="slide84.xml"/></Relationships>
</file>

<file path=ppt/slides/_rels/slide77.xml.rels><?xml version="1.0" encoding="UTF-8" standalone="yes"?>
<Relationships xmlns="http://schemas.openxmlformats.org/package/2006/relationships"><Relationship Id="rId3" Type="http://schemas.openxmlformats.org/officeDocument/2006/relationships/slide" Target="slide78.xml"/><Relationship Id="rId7" Type="http://schemas.openxmlformats.org/officeDocument/2006/relationships/slide" Target="slide3.xml"/><Relationship Id="rId2" Type="http://schemas.openxmlformats.org/officeDocument/2006/relationships/notesSlide" Target="../notesSlides/notesSlide75.xml"/><Relationship Id="rId1" Type="http://schemas.openxmlformats.org/officeDocument/2006/relationships/slideLayout" Target="../slideLayouts/slideLayout6.xml"/><Relationship Id="rId6" Type="http://schemas.openxmlformats.org/officeDocument/2006/relationships/slide" Target="slide76.xml"/><Relationship Id="rId5" Type="http://schemas.openxmlformats.org/officeDocument/2006/relationships/slide" Target="slide79.xml"/><Relationship Id="rId4" Type="http://schemas.openxmlformats.org/officeDocument/2006/relationships/slide" Target="slide80.xml"/></Relationships>
</file>

<file path=ppt/slides/_rels/slide78.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slide" Target="slide83.xml"/><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79.xml"/><Relationship Id="rId1" Type="http://schemas.openxmlformats.org/officeDocument/2006/relationships/slideLayout" Target="../slideLayouts/slideLayout7.xml"/><Relationship Id="rId4" Type="http://schemas.openxmlformats.org/officeDocument/2006/relationships/slide" Target="slide76.xml"/></Relationships>
</file>

<file path=ppt/slides/_rels/slide8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80.xml"/><Relationship Id="rId1" Type="http://schemas.openxmlformats.org/officeDocument/2006/relationships/slideLayout" Target="../slideLayouts/slideLayout7.xml"/><Relationship Id="rId4" Type="http://schemas.openxmlformats.org/officeDocument/2006/relationships/slide" Target="slide76.xml"/></Relationships>
</file>

<file path=ppt/slides/_rels/slide8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81.xml"/><Relationship Id="rId1" Type="http://schemas.openxmlformats.org/officeDocument/2006/relationships/slideLayout" Target="../slideLayouts/slideLayout7.xml"/><Relationship Id="rId4" Type="http://schemas.openxmlformats.org/officeDocument/2006/relationships/slide" Target="slide76.xml"/></Relationships>
</file>

<file path=ppt/slides/_rels/slide84.xml.rels><?xml version="1.0" encoding="UTF-8" standalone="yes"?>
<Relationships xmlns="http://schemas.openxmlformats.org/package/2006/relationships"><Relationship Id="rId8" Type="http://schemas.openxmlformats.org/officeDocument/2006/relationships/slide" Target="slide88.xml"/><Relationship Id="rId3" Type="http://schemas.openxmlformats.org/officeDocument/2006/relationships/slide" Target="slide85.xml"/><Relationship Id="rId7" Type="http://schemas.openxmlformats.org/officeDocument/2006/relationships/slide" Target="slide86.xml"/><Relationship Id="rId2" Type="http://schemas.openxmlformats.org/officeDocument/2006/relationships/notesSlide" Target="../notesSlides/notesSlide82.xml"/><Relationship Id="rId1" Type="http://schemas.openxmlformats.org/officeDocument/2006/relationships/slideLayout" Target="../slideLayouts/slideLayout2.xml"/><Relationship Id="rId6" Type="http://schemas.openxmlformats.org/officeDocument/2006/relationships/slide" Target="slide90.xml"/><Relationship Id="rId5" Type="http://schemas.openxmlformats.org/officeDocument/2006/relationships/slide" Target="slide89.xml"/><Relationship Id="rId10" Type="http://schemas.openxmlformats.org/officeDocument/2006/relationships/slide" Target="slide3.xml"/><Relationship Id="rId4" Type="http://schemas.openxmlformats.org/officeDocument/2006/relationships/slide" Target="slide87.xml"/><Relationship Id="rId9" Type="http://schemas.openxmlformats.org/officeDocument/2006/relationships/slide" Target="slide76.xml"/></Relationships>
</file>

<file path=ppt/slides/_rels/slide85.xml.rels><?xml version="1.0" encoding="UTF-8" standalone="yes"?>
<Relationships xmlns="http://schemas.openxmlformats.org/package/2006/relationships"><Relationship Id="rId3" Type="http://schemas.openxmlformats.org/officeDocument/2006/relationships/slide" Target="slide91.xml"/><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slide" Target="slide92.xml"/><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slide" Target="slide93.xml"/><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slide" Target="slide94.xml"/><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slide" Target="slide95.xml"/><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slide" Target="slide96.xml"/><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89.xml"/><Relationship Id="rId1" Type="http://schemas.openxmlformats.org/officeDocument/2006/relationships/slideLayout" Target="../slideLayouts/slideLayout7.xml"/><Relationship Id="rId4" Type="http://schemas.openxmlformats.org/officeDocument/2006/relationships/slide" Target="slide76.xml"/></Relationships>
</file>

<file path=ppt/slides/_rels/slide9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90.xml"/><Relationship Id="rId1" Type="http://schemas.openxmlformats.org/officeDocument/2006/relationships/slideLayout" Target="../slideLayouts/slideLayout7.xml"/><Relationship Id="rId4" Type="http://schemas.openxmlformats.org/officeDocument/2006/relationships/slide" Target="slide76.xml"/></Relationships>
</file>

<file path=ppt/slides/_rels/slide9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91.xml"/><Relationship Id="rId1" Type="http://schemas.openxmlformats.org/officeDocument/2006/relationships/slideLayout" Target="../slideLayouts/slideLayout7.xml"/><Relationship Id="rId4" Type="http://schemas.openxmlformats.org/officeDocument/2006/relationships/slide" Target="slide76.xml"/></Relationships>
</file>

<file path=ppt/slides/_rels/slide9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92.xml"/><Relationship Id="rId1" Type="http://schemas.openxmlformats.org/officeDocument/2006/relationships/slideLayout" Target="../slideLayouts/slideLayout7.xml"/><Relationship Id="rId4" Type="http://schemas.openxmlformats.org/officeDocument/2006/relationships/slide" Target="slide76.xml"/></Relationships>
</file>

<file path=ppt/slides/_rels/slide9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93.xml"/><Relationship Id="rId1" Type="http://schemas.openxmlformats.org/officeDocument/2006/relationships/slideLayout" Target="../slideLayouts/slideLayout7.xml"/><Relationship Id="rId4" Type="http://schemas.openxmlformats.org/officeDocument/2006/relationships/slide" Target="slide76.xml"/></Relationships>
</file>

<file path=ppt/slides/_rels/slide9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94.xml"/><Relationship Id="rId1" Type="http://schemas.openxmlformats.org/officeDocument/2006/relationships/slideLayout" Target="../slideLayouts/slideLayout7.xml"/><Relationship Id="rId4" Type="http://schemas.openxmlformats.org/officeDocument/2006/relationships/slide" Target="slide76.xml"/></Relationships>
</file>

<file path=ppt/slides/_rels/slide97.xml.rels><?xml version="1.0" encoding="UTF-8" standalone="yes"?>
<Relationships xmlns="http://schemas.openxmlformats.org/package/2006/relationships"><Relationship Id="rId3" Type="http://schemas.openxmlformats.org/officeDocument/2006/relationships/slide" Target="slide98.xml"/><Relationship Id="rId7" Type="http://schemas.openxmlformats.org/officeDocument/2006/relationships/slide" Target="slide3.xml"/><Relationship Id="rId2" Type="http://schemas.openxmlformats.org/officeDocument/2006/relationships/notesSlide" Target="../notesSlides/notesSlide95.xml"/><Relationship Id="rId1" Type="http://schemas.openxmlformats.org/officeDocument/2006/relationships/slideLayout" Target="../slideLayouts/slideLayout6.xml"/><Relationship Id="rId6" Type="http://schemas.openxmlformats.org/officeDocument/2006/relationships/slide" Target="slide76.xml"/><Relationship Id="rId5" Type="http://schemas.openxmlformats.org/officeDocument/2006/relationships/slide" Target="slide99.xml"/><Relationship Id="rId4" Type="http://schemas.openxmlformats.org/officeDocument/2006/relationships/slide" Target="slide100.xml"/></Relationships>
</file>

<file path=ppt/slides/_rels/slide98.xml.rels><?xml version="1.0" encoding="UTF-8" standalone="yes"?>
<Relationships xmlns="http://schemas.openxmlformats.org/package/2006/relationships"><Relationship Id="rId3" Type="http://schemas.openxmlformats.org/officeDocument/2006/relationships/slide" Target="slide101.xml"/><Relationship Id="rId2" Type="http://schemas.openxmlformats.org/officeDocument/2006/relationships/notesSlide" Target="../notesSlides/notesSlide96.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slide" Target="slide102.xml"/><Relationship Id="rId2" Type="http://schemas.openxmlformats.org/officeDocument/2006/relationships/notesSlide" Target="../notesSlides/notesSlide97.xm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3" Type="http://schemas.openxmlformats.org/officeDocument/2006/relationships/slide" Target="slide103.xml"/><Relationship Id="rId2" Type="http://schemas.openxmlformats.org/officeDocument/2006/relationships/notesSlide" Target="../notesSlides/notesSlide98.xml"/><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99.xml"/><Relationship Id="rId1" Type="http://schemas.openxmlformats.org/officeDocument/2006/relationships/slideLayout" Target="../slideLayouts/slideLayout7.xml"/><Relationship Id="rId4" Type="http://schemas.openxmlformats.org/officeDocument/2006/relationships/slide" Target="slide76.xml"/></Relationships>
</file>

<file path=ppt/slides/_rels/slide10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00.xml"/><Relationship Id="rId1" Type="http://schemas.openxmlformats.org/officeDocument/2006/relationships/slideLayout" Target="../slideLayouts/slideLayout7.xml"/><Relationship Id="rId4" Type="http://schemas.openxmlformats.org/officeDocument/2006/relationships/slide" Target="slide76.xml"/></Relationships>
</file>

<file path=ppt/slides/_rels/slide10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01.xml"/><Relationship Id="rId1" Type="http://schemas.openxmlformats.org/officeDocument/2006/relationships/slideLayout" Target="../slideLayouts/slideLayout7.xml"/><Relationship Id="rId4" Type="http://schemas.openxmlformats.org/officeDocument/2006/relationships/slide" Target="slide76.xml"/></Relationships>
</file>

<file path=ppt/slides/_rels/slide104.xml.rels><?xml version="1.0" encoding="UTF-8" standalone="yes"?>
<Relationships xmlns="http://schemas.openxmlformats.org/package/2006/relationships"><Relationship Id="rId8" Type="http://schemas.openxmlformats.org/officeDocument/2006/relationships/slide" Target="slide112.xml"/><Relationship Id="rId3" Type="http://schemas.openxmlformats.org/officeDocument/2006/relationships/slide" Target="slide105.xml"/><Relationship Id="rId7" Type="http://schemas.openxmlformats.org/officeDocument/2006/relationships/slide" Target="slide111.xml"/><Relationship Id="rId12" Type="http://schemas.openxmlformats.org/officeDocument/2006/relationships/slide" Target="slide3.xml"/><Relationship Id="rId2" Type="http://schemas.openxmlformats.org/officeDocument/2006/relationships/notesSlide" Target="../notesSlides/notesSlide102.xml"/><Relationship Id="rId1" Type="http://schemas.openxmlformats.org/officeDocument/2006/relationships/slideLayout" Target="../slideLayouts/slideLayout6.xml"/><Relationship Id="rId6" Type="http://schemas.openxmlformats.org/officeDocument/2006/relationships/slide" Target="slide110.xml"/><Relationship Id="rId11" Type="http://schemas.openxmlformats.org/officeDocument/2006/relationships/slide" Target="slide76.xml"/><Relationship Id="rId5" Type="http://schemas.openxmlformats.org/officeDocument/2006/relationships/slide" Target="slide109.xml"/><Relationship Id="rId10" Type="http://schemas.openxmlformats.org/officeDocument/2006/relationships/slide" Target="slide108.xml"/><Relationship Id="rId4" Type="http://schemas.openxmlformats.org/officeDocument/2006/relationships/slide" Target="slide106.xml"/><Relationship Id="rId9" Type="http://schemas.openxmlformats.org/officeDocument/2006/relationships/slide" Target="slide107.xml"/></Relationships>
</file>

<file path=ppt/slides/_rels/slide105.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notesSlide" Target="../notesSlides/notesSlide103.xml"/><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3" Type="http://schemas.openxmlformats.org/officeDocument/2006/relationships/slide" Target="slide114.xml"/><Relationship Id="rId2" Type="http://schemas.openxmlformats.org/officeDocument/2006/relationships/notesSlide" Target="../notesSlides/notesSlide104.xml"/><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slide" Target="slide115.xml"/><Relationship Id="rId2" Type="http://schemas.openxmlformats.org/officeDocument/2006/relationships/notesSlide" Target="../notesSlides/notesSlide105.xml"/><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3" Type="http://schemas.openxmlformats.org/officeDocument/2006/relationships/slide" Target="slide116.xml"/><Relationship Id="rId2" Type="http://schemas.openxmlformats.org/officeDocument/2006/relationships/notesSlide" Target="../notesSlides/notesSlide106.xml"/><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3" Type="http://schemas.openxmlformats.org/officeDocument/2006/relationships/slide" Target="slide117.xml"/><Relationship Id="rId2" Type="http://schemas.openxmlformats.org/officeDocument/2006/relationships/notesSlide" Target="../notesSlides/notesSlide107.xml"/><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3" Type="http://schemas.openxmlformats.org/officeDocument/2006/relationships/slide" Target="slide118.xml"/><Relationship Id="rId2" Type="http://schemas.openxmlformats.org/officeDocument/2006/relationships/notesSlide" Target="../notesSlides/notesSlide108.xml"/><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3" Type="http://schemas.openxmlformats.org/officeDocument/2006/relationships/slide" Target="slide119.xml"/><Relationship Id="rId2" Type="http://schemas.openxmlformats.org/officeDocument/2006/relationships/notesSlide" Target="../notesSlides/notesSlide109.xml"/><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3" Type="http://schemas.openxmlformats.org/officeDocument/2006/relationships/slide" Target="slide120.xml"/><Relationship Id="rId2" Type="http://schemas.openxmlformats.org/officeDocument/2006/relationships/notesSlide" Target="../notesSlides/notesSlide110.xml"/><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notesSlide" Target="../notesSlides/notesSlide111.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14.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notesSlide" Target="../notesSlides/notesSlide112.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15.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notesSlide" Target="../notesSlides/notesSlide113.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16.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notesSlide" Target="../notesSlides/notesSlide114.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17.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notesSlide" Target="../notesSlides/notesSlide115.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18.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notesSlide" Target="../notesSlides/notesSlide116.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19.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notesSlide" Target="../notesSlides/notesSlide117.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20.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notesSlide" Target="../notesSlides/notesSlide118.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2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Nadpis 1"/>
          <p:cNvSpPr>
            <a:spLocks noGrp="1"/>
          </p:cNvSpPr>
          <p:nvPr>
            <p:ph type="ctrTitle"/>
          </p:nvPr>
        </p:nvSpPr>
        <p:spPr>
          <a:xfrm>
            <a:off x="1800225" y="1844675"/>
            <a:ext cx="5543550" cy="1008063"/>
          </a:xfrm>
        </p:spPr>
        <p:txBody>
          <a:bodyPr/>
          <a:lstStyle/>
          <a:p>
            <a:pPr eaLnBrk="1" hangingPunct="1"/>
            <a:r>
              <a:rPr lang="cs-CZ" sz="2800" smtClean="0"/>
              <a:t>Základní škola a Mateřská škola Bílá Třemešná, okres Trutnov</a:t>
            </a:r>
            <a:endParaRPr lang="cs-CZ" sz="2800" b="1" smtClean="0"/>
          </a:p>
        </p:txBody>
      </p:sp>
      <p:graphicFrame>
        <p:nvGraphicFramePr>
          <p:cNvPr id="6" name="Diagram 5"/>
          <p:cNvGraphicFramePr/>
          <p:nvPr/>
        </p:nvGraphicFramePr>
        <p:xfrm>
          <a:off x="1403648" y="3284984"/>
          <a:ext cx="6192688" cy="3168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268" name="Picture 2" descr="C:\Users\boh\Documents\Práce\Dumy\Zakladni_logolink_OPVK (ESF, EU, MSMT, OP VK)\01_Zakladni_logolink_horizontalni_cz\OPVK_hor_zakladni_logolink_RGB_cz.jpg"/>
          <p:cNvPicPr>
            <a:picLocks noChangeAspect="1" noChangeArrowheads="1"/>
          </p:cNvPicPr>
          <p:nvPr/>
        </p:nvPicPr>
        <p:blipFill>
          <a:blip r:embed="rId7" cstate="print"/>
          <a:srcRect/>
          <a:stretch>
            <a:fillRect/>
          </a:stretch>
        </p:blipFill>
        <p:spPr bwMode="auto">
          <a:xfrm>
            <a:off x="1690688" y="476250"/>
            <a:ext cx="5761037" cy="1258888"/>
          </a:xfrm>
          <a:prstGeom prst="rect">
            <a:avLst/>
          </a:prstGeom>
          <a:noFill/>
          <a:ln w="9525">
            <a:noFill/>
            <a:miter lim="800000"/>
            <a:headEnd/>
            <a:tailEnd/>
          </a:ln>
        </p:spPr>
      </p:pic>
      <p:sp>
        <p:nvSpPr>
          <p:cNvPr id="11269" name="TextovéPole 2"/>
          <p:cNvSpPr txBox="1">
            <a:spLocks noChangeArrowheads="1"/>
          </p:cNvSpPr>
          <p:nvPr/>
        </p:nvSpPr>
        <p:spPr bwMode="auto">
          <a:xfrm>
            <a:off x="1690688" y="2955925"/>
            <a:ext cx="5761037" cy="461963"/>
          </a:xfrm>
          <a:prstGeom prst="rect">
            <a:avLst/>
          </a:prstGeom>
          <a:noFill/>
          <a:ln w="9525">
            <a:noFill/>
            <a:miter lim="800000"/>
            <a:headEnd/>
            <a:tailEnd/>
          </a:ln>
        </p:spPr>
        <p:txBody>
          <a:bodyPr>
            <a:spAutoFit/>
          </a:bodyPr>
          <a:lstStyle/>
          <a:p>
            <a:pPr algn="ctr"/>
            <a:r>
              <a:rPr lang="cs-CZ" sz="2400">
                <a:solidFill>
                  <a:schemeClr val="bg1"/>
                </a:solidFill>
                <a:latin typeface="Candara" pitchFamily="34" charset="0"/>
              </a:rPr>
              <a:t>Škola pro 21. století</a:t>
            </a:r>
          </a:p>
        </p:txBody>
      </p:sp>
    </p:spTree>
  </p:cSld>
  <p:clrMapOvr>
    <a:masterClrMapping/>
  </p:clrMapOvr>
  <p:transition spd="slow">
    <p:wheel spokes="8"/>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23528" y="1600200"/>
            <a:ext cx="8363272" cy="4525963"/>
          </a:xfrm>
        </p:spPr>
        <p:txBody>
          <a:bodyPr/>
          <a:lstStyle/>
          <a:p>
            <a:pPr marL="0" indent="0" algn="just">
              <a:buNone/>
            </a:pPr>
            <a:r>
              <a:rPr lang="cs-CZ" sz="2000" b="1" dirty="0" smtClean="0">
                <a:solidFill>
                  <a:schemeClr val="tx1"/>
                </a:solidFill>
                <a:latin typeface="Times New Roman" pitchFamily="18" charset="0"/>
                <a:cs typeface="Times New Roman" pitchFamily="18" charset="0"/>
              </a:rPr>
              <a:t>Jedná se o soutěž AZ kvíz. Třída je rozdělena do dvou vzájemně soupeřících skupin. Obě skupiny si zvolí kapitány, kteří si ,,střihnou“. Vítěz jako první vybírá políčko. Kliknutím na vybrané políčko se zobrazí otázka. Skupina má deset vteřin na její zodpovězení. Pokud stihne limit a odpoví správně, zabarví se políčko barvou vybranou toto skupinou. V opačném případě má prostor soupeř. Pokud ani on neví, otázka propadá a bude se o ni v případě zájmu losovat. Takto se střídají obě skupiny a postupně i všichni její členové. Nápověda spoluhráčů není povolena. Cílem hry je propojení všech tří stran hracího plánu jednou barvou jedné skupiny</a:t>
            </a:r>
            <a:endParaRPr lang="cs-CZ" sz="2000" b="1" dirty="0">
              <a:solidFill>
                <a:schemeClr val="tx1"/>
              </a:solidFill>
            </a:endParaRPr>
          </a:p>
        </p:txBody>
      </p:sp>
      <p:sp>
        <p:nvSpPr>
          <p:cNvPr id="2" name="Nadpis 1"/>
          <p:cNvSpPr>
            <a:spLocks noGrp="1"/>
          </p:cNvSpPr>
          <p:nvPr>
            <p:ph type="title"/>
          </p:nvPr>
        </p:nvSpPr>
        <p:spPr/>
        <p:txBody>
          <a:bodyPr/>
          <a:lstStyle/>
          <a:p>
            <a:r>
              <a:rPr lang="cs-CZ" b="1" dirty="0" smtClean="0">
                <a:solidFill>
                  <a:schemeClr val="tx1"/>
                </a:solidFill>
                <a:latin typeface="Times New Roman" pitchFamily="18" charset="0"/>
                <a:cs typeface="Times New Roman" pitchFamily="18" charset="0"/>
              </a:rPr>
              <a:t>Anotace</a:t>
            </a:r>
            <a:endParaRPr lang="cs-CZ" dirty="0"/>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 name="Elipsa 41">
            <a:hlinkClick r:id="rId3" action="ppaction://hlinksldjump"/>
          </p:cNvPr>
          <p:cNvSpPr/>
          <p:nvPr/>
        </p:nvSpPr>
        <p:spPr>
          <a:xfrm>
            <a:off x="4427538" y="692150"/>
            <a:ext cx="144462" cy="144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67" name="AutoShape 333">
            <a:hlinkClick r:id="rId4" action="ppaction://hlinksldjump"/>
          </p:cNvPr>
          <p:cNvSpPr>
            <a:spLocks noChangeArrowheads="1"/>
          </p:cNvSpPr>
          <p:nvPr/>
        </p:nvSpPr>
        <p:spPr bwMode="auto">
          <a:xfrm rot="-5400000">
            <a:off x="3733881" y="2538927"/>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3600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K</a:t>
            </a:r>
            <a:endParaRPr lang="en-US" sz="3200" dirty="0">
              <a:latin typeface="Arial Black" pitchFamily="34" charset="0"/>
              <a:cs typeface="+mn-cs"/>
            </a:endParaRPr>
          </a:p>
        </p:txBody>
      </p:sp>
      <p:sp>
        <p:nvSpPr>
          <p:cNvPr id="279885" name="AutoShape 333">
            <a:hlinkClick r:id="rId3" action="ppaction://hlinksldjump"/>
          </p:cNvPr>
          <p:cNvSpPr>
            <a:spLocks noChangeArrowheads="1"/>
          </p:cNvSpPr>
          <p:nvPr/>
        </p:nvSpPr>
        <p:spPr bwMode="auto">
          <a:xfrm rot="16200000">
            <a:off x="4093921" y="594711"/>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72000" tIns="144000" anchor="ctr">
            <a:scene3d>
              <a:camera prst="perspectiveFront">
                <a:rot lat="0" lon="0" rev="5400000"/>
              </a:camera>
              <a:lightRig rig="threePt" dir="t"/>
            </a:scene3d>
          </a:bodyPr>
          <a:lstStyle/>
          <a:p>
            <a:pPr fontAlgn="auto">
              <a:spcBef>
                <a:spcPts val="0"/>
              </a:spcBef>
              <a:spcAft>
                <a:spcPts val="0"/>
              </a:spcAft>
              <a:defRPr/>
            </a:pPr>
            <a:r>
              <a:rPr lang="cs-CZ" sz="3200" dirty="0" smtClean="0">
                <a:ln w="18415" cmpd="sng">
                  <a:noFill/>
                  <a:prstDash val="solid"/>
                </a:ln>
                <a:latin typeface="Arial Black" pitchFamily="34" charset="0"/>
                <a:cs typeface="+mn-cs"/>
              </a:rPr>
              <a:t>D</a:t>
            </a:r>
            <a:endParaRPr lang="en-US" sz="3200" dirty="0">
              <a:ln w="18415" cmpd="sng">
                <a:noFill/>
                <a:prstDash val="solid"/>
              </a:ln>
              <a:latin typeface="Arial Black" pitchFamily="34" charset="0"/>
              <a:cs typeface="+mn-cs"/>
            </a:endParaRPr>
          </a:p>
        </p:txBody>
      </p:sp>
      <p:sp>
        <p:nvSpPr>
          <p:cNvPr id="61" name="AutoShape 333">
            <a:hlinkClick r:id="rId5" action="ppaction://hlinksldjump"/>
          </p:cNvPr>
          <p:cNvSpPr>
            <a:spLocks noChangeArrowheads="1"/>
          </p:cNvSpPr>
          <p:nvPr/>
        </p:nvSpPr>
        <p:spPr bwMode="auto">
          <a:xfrm rot="16200000">
            <a:off x="3733881" y="1242783"/>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44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n w="15875">
                  <a:noFill/>
                </a:ln>
                <a:latin typeface="Arial Black" pitchFamily="34" charset="0"/>
                <a:cs typeface="+mn-cs"/>
              </a:rPr>
              <a:t>T</a:t>
            </a:r>
            <a:endParaRPr lang="en-US" sz="3200" dirty="0">
              <a:ln w="15875">
                <a:noFill/>
              </a:ln>
              <a:latin typeface="Arial Black" pitchFamily="34" charset="0"/>
              <a:cs typeface="+mn-cs"/>
            </a:endParaRPr>
          </a:p>
        </p:txBody>
      </p:sp>
      <p:sp>
        <p:nvSpPr>
          <p:cNvPr id="62" name="AutoShape 333">
            <a:hlinkClick r:id="rId6" action="ppaction://hlinksldjump"/>
          </p:cNvPr>
          <p:cNvSpPr>
            <a:spLocks noChangeArrowheads="1"/>
          </p:cNvSpPr>
          <p:nvPr/>
        </p:nvSpPr>
        <p:spPr bwMode="auto">
          <a:xfrm rot="-5400000">
            <a:off x="4453961" y="1242783"/>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Y</a:t>
            </a:r>
            <a:endParaRPr lang="en-US" sz="3200" dirty="0">
              <a:latin typeface="Arial Black" pitchFamily="34" charset="0"/>
              <a:cs typeface="+mn-cs"/>
            </a:endParaRPr>
          </a:p>
        </p:txBody>
      </p:sp>
      <p:sp>
        <p:nvSpPr>
          <p:cNvPr id="63" name="AutoShape 333">
            <a:hlinkClick r:id="rId7" action="ppaction://hlinksldjump"/>
          </p:cNvPr>
          <p:cNvSpPr>
            <a:spLocks noChangeArrowheads="1"/>
          </p:cNvSpPr>
          <p:nvPr/>
        </p:nvSpPr>
        <p:spPr bwMode="auto">
          <a:xfrm rot="-5400000">
            <a:off x="4093921" y="1890855"/>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44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M</a:t>
            </a:r>
            <a:endParaRPr lang="en-US" sz="3200" dirty="0">
              <a:latin typeface="Arial Black" pitchFamily="34" charset="0"/>
              <a:cs typeface="+mn-cs"/>
            </a:endParaRPr>
          </a:p>
        </p:txBody>
      </p:sp>
      <p:sp>
        <p:nvSpPr>
          <p:cNvPr id="64" name="AutoShape 333">
            <a:hlinkClick r:id="rId8" action="ppaction://hlinksldjump"/>
          </p:cNvPr>
          <p:cNvSpPr>
            <a:spLocks noChangeArrowheads="1"/>
          </p:cNvSpPr>
          <p:nvPr/>
        </p:nvSpPr>
        <p:spPr bwMode="auto">
          <a:xfrm rot="-5400000">
            <a:off x="3373841" y="1890855"/>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P</a:t>
            </a:r>
            <a:endParaRPr lang="en-US" sz="3200" dirty="0">
              <a:latin typeface="Arial Black" pitchFamily="34" charset="0"/>
              <a:cs typeface="+mn-cs"/>
            </a:endParaRPr>
          </a:p>
        </p:txBody>
      </p:sp>
      <p:sp>
        <p:nvSpPr>
          <p:cNvPr id="65" name="AutoShape 333">
            <a:hlinkClick r:id="rId9" action="ppaction://hlinksldjump"/>
          </p:cNvPr>
          <p:cNvSpPr>
            <a:spLocks noChangeArrowheads="1"/>
          </p:cNvSpPr>
          <p:nvPr/>
        </p:nvSpPr>
        <p:spPr bwMode="auto">
          <a:xfrm rot="-5400000">
            <a:off x="4814001" y="1890855"/>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44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F</a:t>
            </a:r>
            <a:endParaRPr lang="en-US" sz="3200" dirty="0">
              <a:latin typeface="Arial Black" pitchFamily="34" charset="0"/>
              <a:cs typeface="+mn-cs"/>
            </a:endParaRPr>
          </a:p>
        </p:txBody>
      </p:sp>
      <p:sp>
        <p:nvSpPr>
          <p:cNvPr id="66" name="AutoShape 333">
            <a:hlinkClick r:id="rId10" action="ppaction://hlinksldjump"/>
          </p:cNvPr>
          <p:cNvSpPr>
            <a:spLocks noChangeArrowheads="1"/>
          </p:cNvSpPr>
          <p:nvPr/>
        </p:nvSpPr>
        <p:spPr bwMode="auto">
          <a:xfrm rot="-5400000">
            <a:off x="3013801" y="2538927"/>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3600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M</a:t>
            </a:r>
            <a:endParaRPr lang="en-US" sz="3200" dirty="0">
              <a:latin typeface="Arial Black" pitchFamily="34" charset="0"/>
              <a:cs typeface="+mn-cs"/>
            </a:endParaRPr>
          </a:p>
        </p:txBody>
      </p:sp>
      <p:sp>
        <p:nvSpPr>
          <p:cNvPr id="68" name="AutoShape 333">
            <a:hlinkClick r:id="rId11" action="ppaction://hlinksldjump"/>
          </p:cNvPr>
          <p:cNvSpPr>
            <a:spLocks noChangeArrowheads="1"/>
          </p:cNvSpPr>
          <p:nvPr/>
        </p:nvSpPr>
        <p:spPr bwMode="auto">
          <a:xfrm rot="-5400000">
            <a:off x="4453961" y="2538927"/>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T</a:t>
            </a:r>
            <a:endParaRPr lang="en-US" sz="3200" dirty="0">
              <a:latin typeface="Arial Black" pitchFamily="34" charset="0"/>
              <a:cs typeface="+mn-cs"/>
            </a:endParaRPr>
          </a:p>
        </p:txBody>
      </p:sp>
      <p:sp>
        <p:nvSpPr>
          <p:cNvPr id="69" name="AutoShape 333">
            <a:hlinkClick r:id="rId12" action="ppaction://hlinksldjump"/>
          </p:cNvPr>
          <p:cNvSpPr>
            <a:spLocks noChangeArrowheads="1"/>
          </p:cNvSpPr>
          <p:nvPr/>
        </p:nvSpPr>
        <p:spPr bwMode="auto">
          <a:xfrm rot="-5400000">
            <a:off x="5174041" y="2538927"/>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44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V</a:t>
            </a:r>
            <a:endParaRPr lang="en-US" sz="3200" dirty="0">
              <a:latin typeface="Arial Black" pitchFamily="34" charset="0"/>
              <a:cs typeface="+mn-cs"/>
            </a:endParaRPr>
          </a:p>
        </p:txBody>
      </p:sp>
      <p:sp>
        <p:nvSpPr>
          <p:cNvPr id="70" name="AutoShape 333">
            <a:hlinkClick r:id="rId13" action="ppaction://hlinksldjump"/>
          </p:cNvPr>
          <p:cNvSpPr>
            <a:spLocks noChangeArrowheads="1"/>
          </p:cNvSpPr>
          <p:nvPr/>
        </p:nvSpPr>
        <p:spPr bwMode="auto">
          <a:xfrm rot="-5400000">
            <a:off x="3373841" y="3186999"/>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S</a:t>
            </a:r>
            <a:endParaRPr lang="en-US" sz="3200" dirty="0">
              <a:latin typeface="Arial Black" pitchFamily="34" charset="0"/>
              <a:cs typeface="+mn-cs"/>
            </a:endParaRPr>
          </a:p>
        </p:txBody>
      </p:sp>
      <p:sp>
        <p:nvSpPr>
          <p:cNvPr id="71" name="AutoShape 333">
            <a:hlinkClick r:id="rId14" action="ppaction://hlinksldjump"/>
          </p:cNvPr>
          <p:cNvSpPr>
            <a:spLocks noChangeArrowheads="1"/>
          </p:cNvSpPr>
          <p:nvPr/>
        </p:nvSpPr>
        <p:spPr bwMode="auto">
          <a:xfrm rot="-5400000">
            <a:off x="4093921" y="3186999"/>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L</a:t>
            </a:r>
            <a:endParaRPr lang="en-US" sz="3200" dirty="0">
              <a:latin typeface="Arial Black" pitchFamily="34" charset="0"/>
              <a:cs typeface="+mn-cs"/>
            </a:endParaRPr>
          </a:p>
        </p:txBody>
      </p:sp>
      <p:sp>
        <p:nvSpPr>
          <p:cNvPr id="72" name="AutoShape 333">
            <a:hlinkClick r:id="rId15" action="ppaction://hlinksldjump"/>
          </p:cNvPr>
          <p:cNvSpPr>
            <a:spLocks noChangeArrowheads="1"/>
          </p:cNvSpPr>
          <p:nvPr/>
        </p:nvSpPr>
        <p:spPr bwMode="auto">
          <a:xfrm rot="-5400000">
            <a:off x="4814001" y="3186999"/>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M</a:t>
            </a:r>
            <a:endParaRPr lang="en-US" sz="3200" dirty="0">
              <a:latin typeface="Arial Black" pitchFamily="34" charset="0"/>
              <a:cs typeface="+mn-cs"/>
            </a:endParaRPr>
          </a:p>
        </p:txBody>
      </p:sp>
      <p:sp>
        <p:nvSpPr>
          <p:cNvPr id="73" name="AutoShape 333">
            <a:hlinkClick r:id="rId16" action="ppaction://hlinksldjump"/>
          </p:cNvPr>
          <p:cNvSpPr>
            <a:spLocks noChangeArrowheads="1"/>
          </p:cNvSpPr>
          <p:nvPr/>
        </p:nvSpPr>
        <p:spPr bwMode="auto">
          <a:xfrm rot="-5400000">
            <a:off x="5534081" y="3186999"/>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P</a:t>
            </a:r>
            <a:endParaRPr lang="en-US" sz="3200" dirty="0">
              <a:latin typeface="Arial Black" pitchFamily="34" charset="0"/>
              <a:cs typeface="+mn-cs"/>
            </a:endParaRPr>
          </a:p>
        </p:txBody>
      </p:sp>
      <p:sp>
        <p:nvSpPr>
          <p:cNvPr id="74" name="AutoShape 333">
            <a:hlinkClick r:id="rId17" action="ppaction://hlinksldjump"/>
          </p:cNvPr>
          <p:cNvSpPr>
            <a:spLocks noChangeArrowheads="1"/>
          </p:cNvSpPr>
          <p:nvPr/>
        </p:nvSpPr>
        <p:spPr bwMode="auto">
          <a:xfrm rot="-5400000">
            <a:off x="2653761" y="3186999"/>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B</a:t>
            </a:r>
            <a:endParaRPr lang="en-US" sz="3200" dirty="0">
              <a:latin typeface="Arial Black" pitchFamily="34" charset="0"/>
              <a:cs typeface="+mn-cs"/>
            </a:endParaRPr>
          </a:p>
        </p:txBody>
      </p:sp>
      <p:sp>
        <p:nvSpPr>
          <p:cNvPr id="75" name="AutoShape 333">
            <a:hlinkClick r:id="rId18" action="ppaction://hlinksldjump"/>
          </p:cNvPr>
          <p:cNvSpPr>
            <a:spLocks noChangeArrowheads="1"/>
          </p:cNvSpPr>
          <p:nvPr/>
        </p:nvSpPr>
        <p:spPr bwMode="auto">
          <a:xfrm rot="-5400000">
            <a:off x="5174041" y="3835071"/>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K</a:t>
            </a:r>
            <a:endParaRPr lang="en-US" sz="3200" dirty="0">
              <a:latin typeface="Arial Black" pitchFamily="34" charset="0"/>
              <a:cs typeface="+mn-cs"/>
            </a:endParaRPr>
          </a:p>
        </p:txBody>
      </p:sp>
      <p:sp>
        <p:nvSpPr>
          <p:cNvPr id="76" name="AutoShape 333">
            <a:hlinkClick r:id="rId19" action="ppaction://hlinksldjump"/>
          </p:cNvPr>
          <p:cNvSpPr>
            <a:spLocks noChangeArrowheads="1"/>
          </p:cNvSpPr>
          <p:nvPr/>
        </p:nvSpPr>
        <p:spPr bwMode="auto">
          <a:xfrm rot="-5400000">
            <a:off x="4453961" y="3835071"/>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Š</a:t>
            </a:r>
            <a:endParaRPr lang="en-US" sz="3200" dirty="0">
              <a:latin typeface="Arial Black" pitchFamily="34" charset="0"/>
              <a:cs typeface="+mn-cs"/>
            </a:endParaRPr>
          </a:p>
        </p:txBody>
      </p:sp>
      <p:sp>
        <p:nvSpPr>
          <p:cNvPr id="77" name="AutoShape 333">
            <a:hlinkClick r:id="rId20" action="ppaction://hlinksldjump"/>
          </p:cNvPr>
          <p:cNvSpPr>
            <a:spLocks noChangeArrowheads="1"/>
          </p:cNvSpPr>
          <p:nvPr/>
        </p:nvSpPr>
        <p:spPr bwMode="auto">
          <a:xfrm rot="-5400000">
            <a:off x="5894121" y="3835071"/>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44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F</a:t>
            </a:r>
            <a:endParaRPr lang="en-US" sz="3200" dirty="0">
              <a:latin typeface="Arial Black" pitchFamily="34" charset="0"/>
              <a:cs typeface="+mn-cs"/>
            </a:endParaRPr>
          </a:p>
        </p:txBody>
      </p:sp>
      <p:sp>
        <p:nvSpPr>
          <p:cNvPr id="78" name="AutoShape 333">
            <a:hlinkClick r:id="rId21" action="ppaction://hlinksldjump"/>
          </p:cNvPr>
          <p:cNvSpPr>
            <a:spLocks noChangeArrowheads="1"/>
          </p:cNvSpPr>
          <p:nvPr/>
        </p:nvSpPr>
        <p:spPr bwMode="auto">
          <a:xfrm rot="-5400000">
            <a:off x="3733881" y="3835071"/>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L</a:t>
            </a:r>
            <a:endParaRPr lang="en-US" sz="3200" dirty="0">
              <a:latin typeface="Arial Black" pitchFamily="34" charset="0"/>
              <a:cs typeface="+mn-cs"/>
            </a:endParaRPr>
          </a:p>
        </p:txBody>
      </p:sp>
      <p:sp>
        <p:nvSpPr>
          <p:cNvPr id="79" name="AutoShape 333">
            <a:hlinkClick r:id="rId22" action="ppaction://hlinksldjump"/>
          </p:cNvPr>
          <p:cNvSpPr>
            <a:spLocks noChangeArrowheads="1"/>
          </p:cNvSpPr>
          <p:nvPr/>
        </p:nvSpPr>
        <p:spPr bwMode="auto">
          <a:xfrm rot="-5400000">
            <a:off x="3013801" y="3835071"/>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V</a:t>
            </a:r>
            <a:endParaRPr lang="en-US" sz="3200" dirty="0">
              <a:latin typeface="Arial Black" pitchFamily="34" charset="0"/>
              <a:cs typeface="+mn-cs"/>
            </a:endParaRPr>
          </a:p>
        </p:txBody>
      </p:sp>
      <p:sp>
        <p:nvSpPr>
          <p:cNvPr id="80" name="AutoShape 333">
            <a:hlinkClick r:id="rId23" action="ppaction://hlinksldjump"/>
          </p:cNvPr>
          <p:cNvSpPr>
            <a:spLocks noChangeArrowheads="1"/>
          </p:cNvSpPr>
          <p:nvPr/>
        </p:nvSpPr>
        <p:spPr bwMode="auto">
          <a:xfrm rot="-5400000">
            <a:off x="2293721" y="3835071"/>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R</a:t>
            </a:r>
            <a:endParaRPr lang="en-US" sz="3200" dirty="0">
              <a:latin typeface="Arial Black" pitchFamily="34" charset="0"/>
              <a:cs typeface="+mn-cs"/>
            </a:endParaRPr>
          </a:p>
        </p:txBody>
      </p:sp>
      <p:sp>
        <p:nvSpPr>
          <p:cNvPr id="81" name="AutoShape 333">
            <a:hlinkClick r:id="rId24" action="ppaction://hlinksldjump"/>
          </p:cNvPr>
          <p:cNvSpPr>
            <a:spLocks noChangeArrowheads="1"/>
          </p:cNvSpPr>
          <p:nvPr/>
        </p:nvSpPr>
        <p:spPr bwMode="auto">
          <a:xfrm rot="-5400000">
            <a:off x="5534081" y="4483143"/>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44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R</a:t>
            </a:r>
            <a:endParaRPr lang="en-US" sz="3200" dirty="0">
              <a:latin typeface="Arial Black" pitchFamily="34" charset="0"/>
              <a:cs typeface="+mn-cs"/>
            </a:endParaRPr>
          </a:p>
        </p:txBody>
      </p:sp>
      <p:sp>
        <p:nvSpPr>
          <p:cNvPr id="82" name="AutoShape 333">
            <a:hlinkClick r:id="rId25" action="ppaction://hlinksldjump"/>
          </p:cNvPr>
          <p:cNvSpPr>
            <a:spLocks noChangeArrowheads="1"/>
          </p:cNvSpPr>
          <p:nvPr/>
        </p:nvSpPr>
        <p:spPr bwMode="auto">
          <a:xfrm rot="-5400000">
            <a:off x="6254161" y="4483143"/>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J</a:t>
            </a:r>
            <a:endParaRPr lang="en-US" sz="3200" dirty="0">
              <a:latin typeface="Arial Black" pitchFamily="34" charset="0"/>
              <a:cs typeface="+mn-cs"/>
            </a:endParaRPr>
          </a:p>
        </p:txBody>
      </p:sp>
      <p:sp>
        <p:nvSpPr>
          <p:cNvPr id="83" name="AutoShape 333">
            <a:hlinkClick r:id="rId26" action="ppaction://hlinksldjump"/>
          </p:cNvPr>
          <p:cNvSpPr>
            <a:spLocks noChangeArrowheads="1"/>
          </p:cNvSpPr>
          <p:nvPr/>
        </p:nvSpPr>
        <p:spPr bwMode="auto">
          <a:xfrm rot="-5400000">
            <a:off x="4814001" y="4483143"/>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44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B</a:t>
            </a:r>
            <a:endParaRPr lang="en-US" sz="3200" dirty="0">
              <a:latin typeface="Arial Black" pitchFamily="34" charset="0"/>
              <a:cs typeface="+mn-cs"/>
            </a:endParaRPr>
          </a:p>
        </p:txBody>
      </p:sp>
      <p:sp>
        <p:nvSpPr>
          <p:cNvPr id="84" name="AutoShape 333">
            <a:hlinkClick r:id="rId27" action="ppaction://hlinksldjump"/>
          </p:cNvPr>
          <p:cNvSpPr>
            <a:spLocks noChangeArrowheads="1"/>
          </p:cNvSpPr>
          <p:nvPr/>
        </p:nvSpPr>
        <p:spPr bwMode="auto">
          <a:xfrm rot="-5400000">
            <a:off x="4093921" y="4483143"/>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U</a:t>
            </a:r>
            <a:endParaRPr lang="en-US" sz="3200" dirty="0">
              <a:latin typeface="Arial Black" pitchFamily="34" charset="0"/>
              <a:cs typeface="+mn-cs"/>
            </a:endParaRPr>
          </a:p>
        </p:txBody>
      </p:sp>
      <p:sp>
        <p:nvSpPr>
          <p:cNvPr id="85" name="AutoShape 333">
            <a:hlinkClick r:id="rId28" action="ppaction://hlinksldjump"/>
          </p:cNvPr>
          <p:cNvSpPr>
            <a:spLocks noChangeArrowheads="1"/>
          </p:cNvSpPr>
          <p:nvPr/>
        </p:nvSpPr>
        <p:spPr bwMode="auto">
          <a:xfrm rot="-5400000">
            <a:off x="1933681" y="4483143"/>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K</a:t>
            </a:r>
            <a:endParaRPr lang="en-US" sz="3200" dirty="0">
              <a:latin typeface="Arial Black" pitchFamily="34" charset="0"/>
              <a:cs typeface="+mn-cs"/>
            </a:endParaRPr>
          </a:p>
        </p:txBody>
      </p:sp>
      <p:sp>
        <p:nvSpPr>
          <p:cNvPr id="86" name="AutoShape 333">
            <a:hlinkClick r:id="rId29" action="ppaction://hlinksldjump"/>
          </p:cNvPr>
          <p:cNvSpPr>
            <a:spLocks noChangeArrowheads="1"/>
          </p:cNvSpPr>
          <p:nvPr/>
        </p:nvSpPr>
        <p:spPr bwMode="auto">
          <a:xfrm rot="-5400000">
            <a:off x="2653761" y="4483143"/>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Ř</a:t>
            </a:r>
            <a:endParaRPr lang="en-US" sz="3200" dirty="0">
              <a:latin typeface="Arial Black" pitchFamily="34" charset="0"/>
              <a:cs typeface="+mn-cs"/>
            </a:endParaRPr>
          </a:p>
        </p:txBody>
      </p:sp>
      <p:sp>
        <p:nvSpPr>
          <p:cNvPr id="87" name="AutoShape 333">
            <a:hlinkClick r:id="rId30" action="ppaction://hlinksldjump"/>
          </p:cNvPr>
          <p:cNvSpPr>
            <a:spLocks noChangeArrowheads="1"/>
          </p:cNvSpPr>
          <p:nvPr/>
        </p:nvSpPr>
        <p:spPr bwMode="auto">
          <a:xfrm rot="-5400000">
            <a:off x="3373841" y="4483143"/>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Z</a:t>
            </a:r>
            <a:endParaRPr lang="en-US" sz="3200" dirty="0">
              <a:latin typeface="Arial Black" pitchFamily="34" charset="0"/>
              <a:cs typeface="+mn-cs"/>
            </a:endParaRPr>
          </a:p>
        </p:txBody>
      </p:sp>
      <p:sp>
        <p:nvSpPr>
          <p:cNvPr id="34" name="AutoShape 333">
            <a:hlinkClick r:id="rId31" action="ppaction://hlinksldjump"/>
          </p:cNvPr>
          <p:cNvSpPr>
            <a:spLocks noChangeArrowheads="1"/>
          </p:cNvSpPr>
          <p:nvPr/>
        </p:nvSpPr>
        <p:spPr bwMode="auto">
          <a:xfrm rot="-5400000">
            <a:off x="1573641" y="5131215"/>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R</a:t>
            </a:r>
            <a:endParaRPr lang="en-US" sz="3200" dirty="0">
              <a:latin typeface="Arial Black" pitchFamily="34" charset="0"/>
              <a:cs typeface="+mn-cs"/>
            </a:endParaRPr>
          </a:p>
        </p:txBody>
      </p:sp>
      <p:sp>
        <p:nvSpPr>
          <p:cNvPr id="35" name="AutoShape 333">
            <a:hlinkClick r:id="rId32" action="ppaction://hlinksldjump"/>
          </p:cNvPr>
          <p:cNvSpPr>
            <a:spLocks noChangeArrowheads="1"/>
          </p:cNvSpPr>
          <p:nvPr/>
        </p:nvSpPr>
        <p:spPr bwMode="auto">
          <a:xfrm rot="-5400000">
            <a:off x="2293721" y="5131215"/>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V</a:t>
            </a:r>
            <a:endParaRPr lang="en-US" sz="3200" dirty="0">
              <a:latin typeface="Arial Black" pitchFamily="34" charset="0"/>
              <a:cs typeface="+mn-cs"/>
            </a:endParaRPr>
          </a:p>
        </p:txBody>
      </p:sp>
      <p:sp>
        <p:nvSpPr>
          <p:cNvPr id="36" name="AutoShape 333">
            <a:hlinkClick r:id="rId33" action="ppaction://hlinksldjump"/>
          </p:cNvPr>
          <p:cNvSpPr>
            <a:spLocks noChangeArrowheads="1"/>
          </p:cNvSpPr>
          <p:nvPr/>
        </p:nvSpPr>
        <p:spPr bwMode="auto">
          <a:xfrm rot="-5400000">
            <a:off x="3013801" y="5131215"/>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Z</a:t>
            </a:r>
            <a:endParaRPr lang="en-US" sz="3200" dirty="0">
              <a:latin typeface="Arial Black" pitchFamily="34" charset="0"/>
              <a:cs typeface="+mn-cs"/>
            </a:endParaRPr>
          </a:p>
        </p:txBody>
      </p:sp>
      <p:sp>
        <p:nvSpPr>
          <p:cNvPr id="37" name="AutoShape 333">
            <a:hlinkClick r:id="rId34" action="ppaction://hlinksldjump"/>
          </p:cNvPr>
          <p:cNvSpPr>
            <a:spLocks noChangeArrowheads="1"/>
          </p:cNvSpPr>
          <p:nvPr/>
        </p:nvSpPr>
        <p:spPr bwMode="auto">
          <a:xfrm rot="-5400000">
            <a:off x="3733881" y="5131215"/>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Š</a:t>
            </a:r>
            <a:endParaRPr lang="en-US" sz="3200" dirty="0">
              <a:latin typeface="Arial Black" pitchFamily="34" charset="0"/>
              <a:cs typeface="+mn-cs"/>
            </a:endParaRPr>
          </a:p>
        </p:txBody>
      </p:sp>
      <p:sp>
        <p:nvSpPr>
          <p:cNvPr id="38" name="AutoShape 333">
            <a:hlinkClick r:id="rId35" action="ppaction://hlinksldjump"/>
          </p:cNvPr>
          <p:cNvSpPr>
            <a:spLocks noChangeArrowheads="1"/>
          </p:cNvSpPr>
          <p:nvPr/>
        </p:nvSpPr>
        <p:spPr bwMode="auto">
          <a:xfrm rot="-5400000">
            <a:off x="4453961" y="5131215"/>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T</a:t>
            </a:r>
            <a:endParaRPr lang="en-US" sz="3200" dirty="0">
              <a:latin typeface="Arial Black" pitchFamily="34" charset="0"/>
              <a:cs typeface="+mn-cs"/>
            </a:endParaRPr>
          </a:p>
        </p:txBody>
      </p:sp>
      <p:sp>
        <p:nvSpPr>
          <p:cNvPr id="39" name="AutoShape 333">
            <a:hlinkClick r:id="rId36" action="ppaction://hlinksldjump"/>
          </p:cNvPr>
          <p:cNvSpPr>
            <a:spLocks noChangeArrowheads="1"/>
          </p:cNvSpPr>
          <p:nvPr/>
        </p:nvSpPr>
        <p:spPr bwMode="auto">
          <a:xfrm rot="-5400000">
            <a:off x="5174041" y="5131215"/>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M</a:t>
            </a:r>
            <a:endParaRPr lang="en-US" sz="3200" dirty="0">
              <a:latin typeface="Arial Black" pitchFamily="34" charset="0"/>
              <a:cs typeface="+mn-cs"/>
            </a:endParaRPr>
          </a:p>
        </p:txBody>
      </p:sp>
      <p:sp>
        <p:nvSpPr>
          <p:cNvPr id="40" name="AutoShape 333">
            <a:hlinkClick r:id="rId37" action="ppaction://hlinksldjump"/>
          </p:cNvPr>
          <p:cNvSpPr>
            <a:spLocks noChangeArrowheads="1"/>
          </p:cNvSpPr>
          <p:nvPr/>
        </p:nvSpPr>
        <p:spPr bwMode="auto">
          <a:xfrm rot="-5400000">
            <a:off x="5894121" y="5131215"/>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V</a:t>
            </a:r>
            <a:endParaRPr lang="en-US" sz="3200" dirty="0">
              <a:latin typeface="Arial Black" pitchFamily="34" charset="0"/>
              <a:cs typeface="+mn-cs"/>
            </a:endParaRPr>
          </a:p>
        </p:txBody>
      </p:sp>
      <p:sp>
        <p:nvSpPr>
          <p:cNvPr id="41" name="AutoShape 333">
            <a:hlinkClick r:id="rId38" action="ppaction://hlinksldjump"/>
          </p:cNvPr>
          <p:cNvSpPr>
            <a:spLocks noChangeArrowheads="1"/>
          </p:cNvSpPr>
          <p:nvPr/>
        </p:nvSpPr>
        <p:spPr bwMode="auto">
          <a:xfrm rot="-5400000">
            <a:off x="6614201" y="5131215"/>
            <a:ext cx="809614" cy="717552"/>
          </a:xfrm>
          <a:prstGeom prst="hexagon">
            <a:avLst>
              <a:gd name="adj" fmla="val 29128"/>
              <a:gd name="vf" fmla="val 115470"/>
            </a:avLst>
          </a:prstGeom>
          <a:solidFill>
            <a:schemeClr val="tx2">
              <a:lumMod val="60000"/>
              <a:lumOff val="40000"/>
            </a:schemeClr>
          </a:solidFill>
          <a:ln w="25400">
            <a:solidFill>
              <a:schemeClr val="tx2">
                <a:lumMod val="75000"/>
              </a:schemeClr>
            </a:solidFill>
            <a:miter lim="800000"/>
            <a:headEnd/>
            <a:tailEnd/>
          </a:ln>
        </p:spPr>
        <p:txBody>
          <a:bodyPr rot="10800000" wrap="none" lIns="0" tIns="180000" anchor="ctr">
            <a:scene3d>
              <a:camera prst="orthographicFront">
                <a:rot lat="0" lon="0" rev="5400000"/>
              </a:camera>
              <a:lightRig rig="threePt" dir="t"/>
            </a:scene3d>
          </a:bodyPr>
          <a:lstStyle/>
          <a:p>
            <a:pPr algn="ctr" fontAlgn="auto">
              <a:spcBef>
                <a:spcPts val="0"/>
              </a:spcBef>
              <a:spcAft>
                <a:spcPts val="0"/>
              </a:spcAft>
              <a:defRPr/>
            </a:pPr>
            <a:r>
              <a:rPr lang="cs-CZ" sz="3200" dirty="0" smtClean="0">
                <a:latin typeface="Arial Black" pitchFamily="34" charset="0"/>
                <a:cs typeface="+mn-cs"/>
              </a:rPr>
              <a:t>S</a:t>
            </a:r>
            <a:endParaRPr lang="en-US" sz="3200" dirty="0">
              <a:latin typeface="Arial Black" pitchFamily="34" charset="0"/>
              <a:cs typeface="+mn-cs"/>
            </a:endParaRPr>
          </a:p>
        </p:txBody>
      </p:sp>
      <p:sp>
        <p:nvSpPr>
          <p:cNvPr id="49" name="Obdélník 48">
            <a:hlinkClick r:id="rId39" action="ppaction://hlinksldjump"/>
          </p:cNvPr>
          <p:cNvSpPr/>
          <p:nvPr/>
        </p:nvSpPr>
        <p:spPr>
          <a:xfrm>
            <a:off x="8532440" y="188640"/>
            <a:ext cx="360040" cy="432048"/>
          </a:xfrm>
          <a:prstGeom prst="rect">
            <a:avLst/>
          </a:prstGeom>
        </p:spPr>
        <p:style>
          <a:lnRef idx="0">
            <a:schemeClr val="accent1"/>
          </a:lnRef>
          <a:fillRef idx="3">
            <a:schemeClr val="accent1"/>
          </a:fillRef>
          <a:effectRef idx="3">
            <a:schemeClr val="accent1"/>
          </a:effectRef>
          <a:fontRef idx="minor">
            <a:schemeClr val="lt1"/>
          </a:fontRef>
        </p:style>
        <p:txBody>
          <a:bodyPr anchor="ctr">
            <a:scene3d>
              <a:camera prst="obliqueTopRight"/>
              <a:lightRig rig="threePt" dir="t">
                <a:rot lat="0" lon="0" rev="6000000"/>
              </a:lightRig>
            </a:scene3d>
            <a:sp3d extrusionH="57150">
              <a:bevelT w="31750" h="31750" prst="riblet"/>
              <a:extrusionClr>
                <a:schemeClr val="bg2">
                  <a:lumMod val="25000"/>
                </a:schemeClr>
              </a:extrusionClr>
            </a:sp3d>
          </a:bodyPr>
          <a:lstStyle/>
          <a:p>
            <a:pPr algn="ctr" fontAlgn="auto">
              <a:spcBef>
                <a:spcPts val="0"/>
              </a:spcBef>
              <a:spcAft>
                <a:spcPts val="0"/>
              </a:spcAft>
              <a:defRPr/>
            </a:pPr>
            <a:r>
              <a:rPr lang="cs-CZ" sz="3600" b="1" dirty="0">
                <a:ln>
                  <a:solidFill>
                    <a:schemeClr val="bg1"/>
                  </a:solidFill>
                </a:ln>
                <a:solidFill>
                  <a:schemeClr val="tx1"/>
                </a:solidFill>
                <a:latin typeface="Arial" pitchFamily="34" charset="0"/>
                <a:cs typeface="Arial" pitchFamily="34" charset="0"/>
              </a:rPr>
              <a:t>?</a:t>
            </a:r>
          </a:p>
        </p:txBody>
      </p:sp>
      <p:sp>
        <p:nvSpPr>
          <p:cNvPr id="51" name="Obdélník 50">
            <a:hlinkClick r:id="rId40" action="ppaction://hlinksldjump"/>
          </p:cNvPr>
          <p:cNvSpPr/>
          <p:nvPr/>
        </p:nvSpPr>
        <p:spPr>
          <a:xfrm>
            <a:off x="755576" y="1268760"/>
            <a:ext cx="2016224" cy="1080120"/>
          </a:xfrm>
          <a:prstGeom prst="rect">
            <a:avLst/>
          </a:prstGeom>
          <a:ln>
            <a:noFill/>
          </a:ln>
          <a:scene3d>
            <a:camera prst="orthographicFront">
              <a:rot lat="0" lon="0" rev="0"/>
            </a:camera>
            <a:lightRig rig="threePt" dir="t">
              <a:rot lat="0" lon="0" rev="1200000"/>
            </a:lightRig>
          </a:scene3d>
          <a:sp3d>
            <a:bevelT w="63500" h="25400"/>
          </a:sp3d>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Náhradní otázky</a:t>
            </a:r>
          </a:p>
        </p:txBody>
      </p:sp>
      <p:sp>
        <p:nvSpPr>
          <p:cNvPr id="52" name="Obdélník 51">
            <a:hlinkClick r:id="rId40" action="ppaction://hlinksldjump"/>
          </p:cNvPr>
          <p:cNvSpPr/>
          <p:nvPr/>
        </p:nvSpPr>
        <p:spPr>
          <a:xfrm>
            <a:off x="6156176" y="1268760"/>
            <a:ext cx="2016224" cy="1080120"/>
          </a:xfrm>
          <a:prstGeom prst="rect">
            <a:avLst/>
          </a:prstGeom>
          <a:ln>
            <a:noFill/>
          </a:ln>
          <a:scene3d>
            <a:camera prst="orthographicFront">
              <a:rot lat="0" lon="0" rev="0"/>
            </a:camera>
            <a:lightRig rig="threePt" dir="t">
              <a:rot lat="0" lon="0" rev="1200000"/>
            </a:lightRig>
          </a:scene3d>
          <a:sp3d>
            <a:bevelT w="63500" h="25400"/>
          </a:sp3d>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Náhradní otázky</a:t>
            </a:r>
          </a:p>
        </p:txBody>
      </p:sp>
    </p:spTree>
  </p:cSld>
  <p:clrMapOvr>
    <a:masterClrMapping/>
  </p:clrMapOvr>
  <p:transition advClick="0">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61"/>
                                        </p:tgtEl>
                                        <p:attrNameLst>
                                          <p:attrName>fillcolor</p:attrName>
                                        </p:attrNameLst>
                                      </p:cBhvr>
                                      <p:to>
                                        <a:srgbClr val="00FFFF"/>
                                      </p:to>
                                    </p:animClr>
                                    <p:set>
                                      <p:cBhvr>
                                        <p:cTn id="7" dur="500" fill="hold"/>
                                        <p:tgtEl>
                                          <p:spTgt spid="61"/>
                                        </p:tgtEl>
                                        <p:attrNameLst>
                                          <p:attrName>fill.type</p:attrName>
                                        </p:attrNameLst>
                                      </p:cBhvr>
                                      <p:to>
                                        <p:strVal val="solid"/>
                                      </p:to>
                                    </p:set>
                                    <p:set>
                                      <p:cBhvr>
                                        <p:cTn id="8" dur="500" fill="hold"/>
                                        <p:tgtEl>
                                          <p:spTgt spid="61"/>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500" fill="hold"/>
                                        <p:tgtEl>
                                          <p:spTgt spid="62"/>
                                        </p:tgtEl>
                                        <p:attrNameLst>
                                          <p:attrName>fillcolor</p:attrName>
                                        </p:attrNameLst>
                                      </p:cBhvr>
                                      <p:to>
                                        <a:srgbClr val="00FFFF"/>
                                      </p:to>
                                    </p:animClr>
                                    <p:set>
                                      <p:cBhvr>
                                        <p:cTn id="13" dur="500" fill="hold"/>
                                        <p:tgtEl>
                                          <p:spTgt spid="62"/>
                                        </p:tgtEl>
                                        <p:attrNameLst>
                                          <p:attrName>fill.type</p:attrName>
                                        </p:attrNameLst>
                                      </p:cBhvr>
                                      <p:to>
                                        <p:strVal val="solid"/>
                                      </p:to>
                                    </p:set>
                                    <p:set>
                                      <p:cBhvr>
                                        <p:cTn id="14" dur="500" fill="hold"/>
                                        <p:tgtEl>
                                          <p:spTgt spid="62"/>
                                        </p:tgtEl>
                                        <p:attrNameLst>
                                          <p:attrName>fill.on</p:attrName>
                                        </p:attrNameLst>
                                      </p:cBhvr>
                                      <p:to>
                                        <p:strVal val="true"/>
                                      </p:to>
                                    </p:set>
                                  </p:childTnLst>
                                </p:cTn>
                              </p:par>
                            </p:childTnLst>
                          </p:cTn>
                        </p:par>
                      </p:childTnLst>
                    </p:cTn>
                  </p:par>
                  <p:par>
                    <p:cTn id="15" fill="hold">
                      <p:stCondLst>
                        <p:cond delay="indefinite"/>
                      </p:stCondLst>
                      <p:childTnLst>
                        <p:par>
                          <p:cTn id="16" fill="hold">
                            <p:stCondLst>
                              <p:cond delay="0"/>
                            </p:stCondLst>
                            <p:childTnLst>
                              <p:par>
                                <p:cTn id="17" presetID="1" presetClass="emph" presetSubtype="2" fill="hold" nodeType="clickEffect">
                                  <p:stCondLst>
                                    <p:cond delay="0"/>
                                  </p:stCondLst>
                                  <p:childTnLst>
                                    <p:animClr clrSpc="rgb" dir="cw">
                                      <p:cBhvr>
                                        <p:cTn id="18" dur="500" fill="hold"/>
                                        <p:tgtEl>
                                          <p:spTgt spid="279885"/>
                                        </p:tgtEl>
                                        <p:attrNameLst>
                                          <p:attrName>fillcolor</p:attrName>
                                        </p:attrNameLst>
                                      </p:cBhvr>
                                      <p:to>
                                        <a:srgbClr val="00FFFF"/>
                                      </p:to>
                                    </p:animClr>
                                    <p:set>
                                      <p:cBhvr>
                                        <p:cTn id="19" dur="500" fill="hold"/>
                                        <p:tgtEl>
                                          <p:spTgt spid="279885"/>
                                        </p:tgtEl>
                                        <p:attrNameLst>
                                          <p:attrName>fill.type</p:attrName>
                                        </p:attrNameLst>
                                      </p:cBhvr>
                                      <p:to>
                                        <p:strVal val="solid"/>
                                      </p:to>
                                    </p:set>
                                    <p:set>
                                      <p:cBhvr>
                                        <p:cTn id="20" dur="500" fill="hold"/>
                                        <p:tgtEl>
                                          <p:spTgt spid="279885"/>
                                        </p:tgtEl>
                                        <p:attrNameLst>
                                          <p:attrName>fill.on</p:attrName>
                                        </p:attrNameLst>
                                      </p:cBhvr>
                                      <p:to>
                                        <p:strVal val="true"/>
                                      </p:to>
                                    </p:set>
                                  </p:childTnLst>
                                </p:cTn>
                              </p:par>
                            </p:childTnLst>
                          </p:cTn>
                        </p:par>
                      </p:childTnLst>
                    </p:cTn>
                  </p:par>
                  <p:par>
                    <p:cTn id="21" fill="hold">
                      <p:stCondLst>
                        <p:cond delay="indefinite"/>
                      </p:stCondLst>
                      <p:childTnLst>
                        <p:par>
                          <p:cTn id="22" fill="hold">
                            <p:stCondLst>
                              <p:cond delay="0"/>
                            </p:stCondLst>
                            <p:childTnLst>
                              <p:par>
                                <p:cTn id="23" presetID="1" presetClass="emph" presetSubtype="2" fill="hold" nodeType="clickEffect">
                                  <p:stCondLst>
                                    <p:cond delay="0"/>
                                  </p:stCondLst>
                                  <p:childTnLst>
                                    <p:animClr clrSpc="rgb" dir="cw">
                                      <p:cBhvr>
                                        <p:cTn id="24" dur="500" fill="hold"/>
                                        <p:tgtEl>
                                          <p:spTgt spid="63"/>
                                        </p:tgtEl>
                                        <p:attrNameLst>
                                          <p:attrName>fillcolor</p:attrName>
                                        </p:attrNameLst>
                                      </p:cBhvr>
                                      <p:to>
                                        <a:srgbClr val="00FFFF"/>
                                      </p:to>
                                    </p:animClr>
                                    <p:set>
                                      <p:cBhvr>
                                        <p:cTn id="25" dur="500" fill="hold"/>
                                        <p:tgtEl>
                                          <p:spTgt spid="63"/>
                                        </p:tgtEl>
                                        <p:attrNameLst>
                                          <p:attrName>fill.type</p:attrName>
                                        </p:attrNameLst>
                                      </p:cBhvr>
                                      <p:to>
                                        <p:strVal val="solid"/>
                                      </p:to>
                                    </p:set>
                                    <p:set>
                                      <p:cBhvr>
                                        <p:cTn id="26" dur="500" fill="hold"/>
                                        <p:tgtEl>
                                          <p:spTgt spid="63"/>
                                        </p:tgtEl>
                                        <p:attrNameLst>
                                          <p:attrName>fill.on</p:attrName>
                                        </p:attrNameLst>
                                      </p:cBhvr>
                                      <p:to>
                                        <p:strVal val="true"/>
                                      </p:to>
                                    </p:set>
                                  </p:childTnLst>
                                </p:cTn>
                              </p:par>
                            </p:childTnLst>
                          </p:cTn>
                        </p:par>
                      </p:childTnLst>
                    </p:cTn>
                  </p:par>
                  <p:par>
                    <p:cTn id="27" fill="hold">
                      <p:stCondLst>
                        <p:cond delay="indefinite"/>
                      </p:stCondLst>
                      <p:childTnLst>
                        <p:par>
                          <p:cTn id="28" fill="hold">
                            <p:stCondLst>
                              <p:cond delay="0"/>
                            </p:stCondLst>
                            <p:childTnLst>
                              <p:par>
                                <p:cTn id="29" presetID="1" presetClass="emph" presetSubtype="2" fill="hold" nodeType="clickEffect">
                                  <p:stCondLst>
                                    <p:cond delay="0"/>
                                  </p:stCondLst>
                                  <p:childTnLst>
                                    <p:animClr clrSpc="rgb" dir="cw">
                                      <p:cBhvr>
                                        <p:cTn id="30" dur="500" fill="hold"/>
                                        <p:tgtEl>
                                          <p:spTgt spid="64"/>
                                        </p:tgtEl>
                                        <p:attrNameLst>
                                          <p:attrName>fillcolor</p:attrName>
                                        </p:attrNameLst>
                                      </p:cBhvr>
                                      <p:to>
                                        <a:srgbClr val="00FFFF"/>
                                      </p:to>
                                    </p:animClr>
                                    <p:set>
                                      <p:cBhvr>
                                        <p:cTn id="31" dur="500" fill="hold"/>
                                        <p:tgtEl>
                                          <p:spTgt spid="64"/>
                                        </p:tgtEl>
                                        <p:attrNameLst>
                                          <p:attrName>fill.type</p:attrName>
                                        </p:attrNameLst>
                                      </p:cBhvr>
                                      <p:to>
                                        <p:strVal val="solid"/>
                                      </p:to>
                                    </p:set>
                                    <p:set>
                                      <p:cBhvr>
                                        <p:cTn id="32" dur="500" fill="hold"/>
                                        <p:tgtEl>
                                          <p:spTgt spid="64"/>
                                        </p:tgtEl>
                                        <p:attrNameLst>
                                          <p:attrName>fill.on</p:attrName>
                                        </p:attrNameLst>
                                      </p:cBhvr>
                                      <p:to>
                                        <p:strVal val="true"/>
                                      </p:to>
                                    </p:set>
                                  </p:childTnLst>
                                </p:cTn>
                              </p:par>
                            </p:childTnLst>
                          </p:cTn>
                        </p:par>
                      </p:childTnLst>
                    </p:cTn>
                  </p:par>
                  <p:par>
                    <p:cTn id="33" fill="hold">
                      <p:stCondLst>
                        <p:cond delay="indefinite"/>
                      </p:stCondLst>
                      <p:childTnLst>
                        <p:par>
                          <p:cTn id="34" fill="hold">
                            <p:stCondLst>
                              <p:cond delay="0"/>
                            </p:stCondLst>
                            <p:childTnLst>
                              <p:par>
                                <p:cTn id="35" presetID="1" presetClass="emph" presetSubtype="2" fill="hold" nodeType="clickEffect">
                                  <p:stCondLst>
                                    <p:cond delay="0"/>
                                  </p:stCondLst>
                                  <p:childTnLst>
                                    <p:animClr clrSpc="rgb" dir="cw">
                                      <p:cBhvr>
                                        <p:cTn id="36" dur="500" fill="hold"/>
                                        <p:tgtEl>
                                          <p:spTgt spid="65"/>
                                        </p:tgtEl>
                                        <p:attrNameLst>
                                          <p:attrName>fillcolor</p:attrName>
                                        </p:attrNameLst>
                                      </p:cBhvr>
                                      <p:to>
                                        <a:srgbClr val="00FFFF"/>
                                      </p:to>
                                    </p:animClr>
                                    <p:set>
                                      <p:cBhvr>
                                        <p:cTn id="37" dur="500" fill="hold"/>
                                        <p:tgtEl>
                                          <p:spTgt spid="65"/>
                                        </p:tgtEl>
                                        <p:attrNameLst>
                                          <p:attrName>fill.type</p:attrName>
                                        </p:attrNameLst>
                                      </p:cBhvr>
                                      <p:to>
                                        <p:strVal val="solid"/>
                                      </p:to>
                                    </p:set>
                                    <p:set>
                                      <p:cBhvr>
                                        <p:cTn id="38" dur="500" fill="hold"/>
                                        <p:tgtEl>
                                          <p:spTgt spid="65"/>
                                        </p:tgtEl>
                                        <p:attrNameLst>
                                          <p:attrName>fill.on</p:attrName>
                                        </p:attrNameLst>
                                      </p:cBhvr>
                                      <p:to>
                                        <p:strVal val="true"/>
                                      </p:to>
                                    </p:set>
                                  </p:childTnLst>
                                </p:cTn>
                              </p:par>
                            </p:childTnLst>
                          </p:cTn>
                        </p:par>
                      </p:childTnLst>
                    </p:cTn>
                  </p:par>
                  <p:par>
                    <p:cTn id="39" fill="hold">
                      <p:stCondLst>
                        <p:cond delay="indefinite"/>
                      </p:stCondLst>
                      <p:childTnLst>
                        <p:par>
                          <p:cTn id="40" fill="hold">
                            <p:stCondLst>
                              <p:cond delay="0"/>
                            </p:stCondLst>
                            <p:childTnLst>
                              <p:par>
                                <p:cTn id="41" presetID="1" presetClass="emph" presetSubtype="2" fill="hold" nodeType="clickEffect">
                                  <p:stCondLst>
                                    <p:cond delay="0"/>
                                  </p:stCondLst>
                                  <p:childTnLst>
                                    <p:animClr clrSpc="rgb" dir="cw">
                                      <p:cBhvr>
                                        <p:cTn id="42" dur="500" fill="hold"/>
                                        <p:tgtEl>
                                          <p:spTgt spid="66"/>
                                        </p:tgtEl>
                                        <p:attrNameLst>
                                          <p:attrName>fillcolor</p:attrName>
                                        </p:attrNameLst>
                                      </p:cBhvr>
                                      <p:to>
                                        <a:srgbClr val="00FFFF"/>
                                      </p:to>
                                    </p:animClr>
                                    <p:set>
                                      <p:cBhvr>
                                        <p:cTn id="43" dur="500" fill="hold"/>
                                        <p:tgtEl>
                                          <p:spTgt spid="66"/>
                                        </p:tgtEl>
                                        <p:attrNameLst>
                                          <p:attrName>fill.type</p:attrName>
                                        </p:attrNameLst>
                                      </p:cBhvr>
                                      <p:to>
                                        <p:strVal val="solid"/>
                                      </p:to>
                                    </p:set>
                                    <p:set>
                                      <p:cBhvr>
                                        <p:cTn id="44" dur="500" fill="hold"/>
                                        <p:tgtEl>
                                          <p:spTgt spid="66"/>
                                        </p:tgtEl>
                                        <p:attrNameLst>
                                          <p:attrName>fill.on</p:attrName>
                                        </p:attrNameLst>
                                      </p:cBhvr>
                                      <p:to>
                                        <p:strVal val="true"/>
                                      </p:to>
                                    </p:set>
                                  </p:childTnLst>
                                </p:cTn>
                              </p:par>
                            </p:childTnLst>
                          </p:cTn>
                        </p:par>
                      </p:childTnLst>
                    </p:cTn>
                  </p:par>
                  <p:par>
                    <p:cTn id="45" fill="hold">
                      <p:stCondLst>
                        <p:cond delay="indefinite"/>
                      </p:stCondLst>
                      <p:childTnLst>
                        <p:par>
                          <p:cTn id="46" fill="hold">
                            <p:stCondLst>
                              <p:cond delay="0"/>
                            </p:stCondLst>
                            <p:childTnLst>
                              <p:par>
                                <p:cTn id="47" presetID="1" presetClass="emph" presetSubtype="2" fill="hold" nodeType="clickEffect">
                                  <p:stCondLst>
                                    <p:cond delay="0"/>
                                  </p:stCondLst>
                                  <p:childTnLst>
                                    <p:animClr clrSpc="rgb" dir="cw">
                                      <p:cBhvr>
                                        <p:cTn id="48" dur="500" fill="hold"/>
                                        <p:tgtEl>
                                          <p:spTgt spid="67"/>
                                        </p:tgtEl>
                                        <p:attrNameLst>
                                          <p:attrName>fillcolor</p:attrName>
                                        </p:attrNameLst>
                                      </p:cBhvr>
                                      <p:to>
                                        <a:srgbClr val="00FFFF"/>
                                      </p:to>
                                    </p:animClr>
                                    <p:set>
                                      <p:cBhvr>
                                        <p:cTn id="49" dur="500" fill="hold"/>
                                        <p:tgtEl>
                                          <p:spTgt spid="67"/>
                                        </p:tgtEl>
                                        <p:attrNameLst>
                                          <p:attrName>fill.type</p:attrName>
                                        </p:attrNameLst>
                                      </p:cBhvr>
                                      <p:to>
                                        <p:strVal val="solid"/>
                                      </p:to>
                                    </p:set>
                                    <p:set>
                                      <p:cBhvr>
                                        <p:cTn id="50" dur="500" fill="hold"/>
                                        <p:tgtEl>
                                          <p:spTgt spid="67"/>
                                        </p:tgtEl>
                                        <p:attrNameLst>
                                          <p:attrName>fill.on</p:attrName>
                                        </p:attrNameLst>
                                      </p:cBhvr>
                                      <p:to>
                                        <p:strVal val="true"/>
                                      </p:to>
                                    </p:set>
                                  </p:childTnLst>
                                </p:cTn>
                              </p:par>
                            </p:childTnLst>
                          </p:cTn>
                        </p:par>
                      </p:childTnLst>
                    </p:cTn>
                  </p:par>
                  <p:par>
                    <p:cTn id="51" fill="hold">
                      <p:stCondLst>
                        <p:cond delay="indefinite"/>
                      </p:stCondLst>
                      <p:childTnLst>
                        <p:par>
                          <p:cTn id="52" fill="hold">
                            <p:stCondLst>
                              <p:cond delay="0"/>
                            </p:stCondLst>
                            <p:childTnLst>
                              <p:par>
                                <p:cTn id="53" presetID="1" presetClass="emph" presetSubtype="2" fill="hold" nodeType="clickEffect">
                                  <p:stCondLst>
                                    <p:cond delay="0"/>
                                  </p:stCondLst>
                                  <p:childTnLst>
                                    <p:animClr clrSpc="rgb" dir="cw">
                                      <p:cBhvr>
                                        <p:cTn id="54" dur="500" fill="hold"/>
                                        <p:tgtEl>
                                          <p:spTgt spid="68"/>
                                        </p:tgtEl>
                                        <p:attrNameLst>
                                          <p:attrName>fillcolor</p:attrName>
                                        </p:attrNameLst>
                                      </p:cBhvr>
                                      <p:to>
                                        <a:srgbClr val="00FFFF"/>
                                      </p:to>
                                    </p:animClr>
                                    <p:set>
                                      <p:cBhvr>
                                        <p:cTn id="55" dur="500" fill="hold"/>
                                        <p:tgtEl>
                                          <p:spTgt spid="68"/>
                                        </p:tgtEl>
                                        <p:attrNameLst>
                                          <p:attrName>fill.type</p:attrName>
                                        </p:attrNameLst>
                                      </p:cBhvr>
                                      <p:to>
                                        <p:strVal val="solid"/>
                                      </p:to>
                                    </p:set>
                                    <p:set>
                                      <p:cBhvr>
                                        <p:cTn id="56" dur="500" fill="hold"/>
                                        <p:tgtEl>
                                          <p:spTgt spid="68"/>
                                        </p:tgtEl>
                                        <p:attrNameLst>
                                          <p:attrName>fill.on</p:attrName>
                                        </p:attrNameLst>
                                      </p:cBhvr>
                                      <p:to>
                                        <p:strVal val="true"/>
                                      </p:to>
                                    </p:set>
                                  </p:childTnLst>
                                </p:cTn>
                              </p:par>
                            </p:childTnLst>
                          </p:cTn>
                        </p:par>
                      </p:childTnLst>
                    </p:cTn>
                  </p:par>
                  <p:par>
                    <p:cTn id="57" fill="hold">
                      <p:stCondLst>
                        <p:cond delay="indefinite"/>
                      </p:stCondLst>
                      <p:childTnLst>
                        <p:par>
                          <p:cTn id="58" fill="hold">
                            <p:stCondLst>
                              <p:cond delay="0"/>
                            </p:stCondLst>
                            <p:childTnLst>
                              <p:par>
                                <p:cTn id="59" presetID="1" presetClass="emph" presetSubtype="2" fill="hold" nodeType="clickEffect">
                                  <p:stCondLst>
                                    <p:cond delay="0"/>
                                  </p:stCondLst>
                                  <p:childTnLst>
                                    <p:animClr clrSpc="rgb" dir="cw">
                                      <p:cBhvr>
                                        <p:cTn id="60" dur="500" fill="hold"/>
                                        <p:tgtEl>
                                          <p:spTgt spid="69"/>
                                        </p:tgtEl>
                                        <p:attrNameLst>
                                          <p:attrName>fillcolor</p:attrName>
                                        </p:attrNameLst>
                                      </p:cBhvr>
                                      <p:to>
                                        <a:srgbClr val="00FFFF"/>
                                      </p:to>
                                    </p:animClr>
                                    <p:set>
                                      <p:cBhvr>
                                        <p:cTn id="61" dur="500" fill="hold"/>
                                        <p:tgtEl>
                                          <p:spTgt spid="69"/>
                                        </p:tgtEl>
                                        <p:attrNameLst>
                                          <p:attrName>fill.type</p:attrName>
                                        </p:attrNameLst>
                                      </p:cBhvr>
                                      <p:to>
                                        <p:strVal val="solid"/>
                                      </p:to>
                                    </p:set>
                                    <p:set>
                                      <p:cBhvr>
                                        <p:cTn id="62" dur="500" fill="hold"/>
                                        <p:tgtEl>
                                          <p:spTgt spid="69"/>
                                        </p:tgtEl>
                                        <p:attrNameLst>
                                          <p:attrName>fill.on</p:attrName>
                                        </p:attrNameLst>
                                      </p:cBhvr>
                                      <p:to>
                                        <p:strVal val="true"/>
                                      </p:to>
                                    </p:set>
                                  </p:childTnLst>
                                </p:cTn>
                              </p:par>
                            </p:childTnLst>
                          </p:cTn>
                        </p:par>
                      </p:childTnLst>
                    </p:cTn>
                  </p:par>
                  <p:par>
                    <p:cTn id="63" fill="hold">
                      <p:stCondLst>
                        <p:cond delay="indefinite"/>
                      </p:stCondLst>
                      <p:childTnLst>
                        <p:par>
                          <p:cTn id="64" fill="hold">
                            <p:stCondLst>
                              <p:cond delay="0"/>
                            </p:stCondLst>
                            <p:childTnLst>
                              <p:par>
                                <p:cTn id="65" presetID="1" presetClass="emph" presetSubtype="2" fill="hold" nodeType="clickEffect">
                                  <p:stCondLst>
                                    <p:cond delay="0"/>
                                  </p:stCondLst>
                                  <p:childTnLst>
                                    <p:animClr clrSpc="rgb" dir="cw">
                                      <p:cBhvr>
                                        <p:cTn id="66" dur="500" fill="hold"/>
                                        <p:tgtEl>
                                          <p:spTgt spid="70"/>
                                        </p:tgtEl>
                                        <p:attrNameLst>
                                          <p:attrName>fillcolor</p:attrName>
                                        </p:attrNameLst>
                                      </p:cBhvr>
                                      <p:to>
                                        <a:srgbClr val="00FFFF"/>
                                      </p:to>
                                    </p:animClr>
                                    <p:set>
                                      <p:cBhvr>
                                        <p:cTn id="67" dur="500" fill="hold"/>
                                        <p:tgtEl>
                                          <p:spTgt spid="70"/>
                                        </p:tgtEl>
                                        <p:attrNameLst>
                                          <p:attrName>fill.type</p:attrName>
                                        </p:attrNameLst>
                                      </p:cBhvr>
                                      <p:to>
                                        <p:strVal val="solid"/>
                                      </p:to>
                                    </p:set>
                                    <p:set>
                                      <p:cBhvr>
                                        <p:cTn id="68" dur="500" fill="hold"/>
                                        <p:tgtEl>
                                          <p:spTgt spid="70"/>
                                        </p:tgtEl>
                                        <p:attrNameLst>
                                          <p:attrName>fill.on</p:attrName>
                                        </p:attrNameLst>
                                      </p:cBhvr>
                                      <p:to>
                                        <p:strVal val="true"/>
                                      </p:to>
                                    </p:set>
                                  </p:childTnLst>
                                </p:cTn>
                              </p:par>
                            </p:childTnLst>
                          </p:cTn>
                        </p:par>
                      </p:childTnLst>
                    </p:cTn>
                  </p:par>
                  <p:par>
                    <p:cTn id="69" fill="hold">
                      <p:stCondLst>
                        <p:cond delay="indefinite"/>
                      </p:stCondLst>
                      <p:childTnLst>
                        <p:par>
                          <p:cTn id="70" fill="hold">
                            <p:stCondLst>
                              <p:cond delay="0"/>
                            </p:stCondLst>
                            <p:childTnLst>
                              <p:par>
                                <p:cTn id="71" presetID="1" presetClass="emph" presetSubtype="2" fill="hold" nodeType="clickEffect">
                                  <p:stCondLst>
                                    <p:cond delay="0"/>
                                  </p:stCondLst>
                                  <p:childTnLst>
                                    <p:animClr clrSpc="rgb" dir="cw">
                                      <p:cBhvr>
                                        <p:cTn id="72" dur="500" fill="hold"/>
                                        <p:tgtEl>
                                          <p:spTgt spid="71"/>
                                        </p:tgtEl>
                                        <p:attrNameLst>
                                          <p:attrName>fillcolor</p:attrName>
                                        </p:attrNameLst>
                                      </p:cBhvr>
                                      <p:to>
                                        <a:srgbClr val="00FFFF"/>
                                      </p:to>
                                    </p:animClr>
                                    <p:set>
                                      <p:cBhvr>
                                        <p:cTn id="73" dur="500" fill="hold"/>
                                        <p:tgtEl>
                                          <p:spTgt spid="71"/>
                                        </p:tgtEl>
                                        <p:attrNameLst>
                                          <p:attrName>fill.type</p:attrName>
                                        </p:attrNameLst>
                                      </p:cBhvr>
                                      <p:to>
                                        <p:strVal val="solid"/>
                                      </p:to>
                                    </p:set>
                                    <p:set>
                                      <p:cBhvr>
                                        <p:cTn id="74" dur="500" fill="hold"/>
                                        <p:tgtEl>
                                          <p:spTgt spid="71"/>
                                        </p:tgtEl>
                                        <p:attrNameLst>
                                          <p:attrName>fill.on</p:attrName>
                                        </p:attrNameLst>
                                      </p:cBhvr>
                                      <p:to>
                                        <p:strVal val="true"/>
                                      </p:to>
                                    </p:set>
                                  </p:childTnLst>
                                </p:cTn>
                              </p:par>
                            </p:childTnLst>
                          </p:cTn>
                        </p:par>
                      </p:childTnLst>
                    </p:cTn>
                  </p:par>
                  <p:par>
                    <p:cTn id="75" fill="hold">
                      <p:stCondLst>
                        <p:cond delay="indefinite"/>
                      </p:stCondLst>
                      <p:childTnLst>
                        <p:par>
                          <p:cTn id="76" fill="hold">
                            <p:stCondLst>
                              <p:cond delay="0"/>
                            </p:stCondLst>
                            <p:childTnLst>
                              <p:par>
                                <p:cTn id="77" presetID="1" presetClass="emph" presetSubtype="2" fill="hold" nodeType="clickEffect">
                                  <p:stCondLst>
                                    <p:cond delay="0"/>
                                  </p:stCondLst>
                                  <p:childTnLst>
                                    <p:animClr clrSpc="rgb" dir="cw">
                                      <p:cBhvr>
                                        <p:cTn id="78" dur="500" fill="hold"/>
                                        <p:tgtEl>
                                          <p:spTgt spid="72"/>
                                        </p:tgtEl>
                                        <p:attrNameLst>
                                          <p:attrName>fillcolor</p:attrName>
                                        </p:attrNameLst>
                                      </p:cBhvr>
                                      <p:to>
                                        <a:srgbClr val="00FFFF"/>
                                      </p:to>
                                    </p:animClr>
                                    <p:set>
                                      <p:cBhvr>
                                        <p:cTn id="79" dur="500" fill="hold"/>
                                        <p:tgtEl>
                                          <p:spTgt spid="72"/>
                                        </p:tgtEl>
                                        <p:attrNameLst>
                                          <p:attrName>fill.type</p:attrName>
                                        </p:attrNameLst>
                                      </p:cBhvr>
                                      <p:to>
                                        <p:strVal val="solid"/>
                                      </p:to>
                                    </p:set>
                                    <p:set>
                                      <p:cBhvr>
                                        <p:cTn id="80" dur="500" fill="hold"/>
                                        <p:tgtEl>
                                          <p:spTgt spid="72"/>
                                        </p:tgtEl>
                                        <p:attrNameLst>
                                          <p:attrName>fill.on</p:attrName>
                                        </p:attrNameLst>
                                      </p:cBhvr>
                                      <p:to>
                                        <p:strVal val="true"/>
                                      </p:to>
                                    </p:set>
                                  </p:childTnLst>
                                </p:cTn>
                              </p:par>
                            </p:childTnLst>
                          </p:cTn>
                        </p:par>
                      </p:childTnLst>
                    </p:cTn>
                  </p:par>
                  <p:par>
                    <p:cTn id="81" fill="hold">
                      <p:stCondLst>
                        <p:cond delay="indefinite"/>
                      </p:stCondLst>
                      <p:childTnLst>
                        <p:par>
                          <p:cTn id="82" fill="hold">
                            <p:stCondLst>
                              <p:cond delay="0"/>
                            </p:stCondLst>
                            <p:childTnLst>
                              <p:par>
                                <p:cTn id="83" presetID="1" presetClass="emph" presetSubtype="2" fill="hold" nodeType="clickEffect">
                                  <p:stCondLst>
                                    <p:cond delay="0"/>
                                  </p:stCondLst>
                                  <p:childTnLst>
                                    <p:animClr clrSpc="rgb" dir="cw">
                                      <p:cBhvr>
                                        <p:cTn id="84" dur="500" fill="hold"/>
                                        <p:tgtEl>
                                          <p:spTgt spid="73"/>
                                        </p:tgtEl>
                                        <p:attrNameLst>
                                          <p:attrName>fillcolor</p:attrName>
                                        </p:attrNameLst>
                                      </p:cBhvr>
                                      <p:to>
                                        <a:srgbClr val="00FFFF"/>
                                      </p:to>
                                    </p:animClr>
                                    <p:set>
                                      <p:cBhvr>
                                        <p:cTn id="85" dur="500" fill="hold"/>
                                        <p:tgtEl>
                                          <p:spTgt spid="73"/>
                                        </p:tgtEl>
                                        <p:attrNameLst>
                                          <p:attrName>fill.type</p:attrName>
                                        </p:attrNameLst>
                                      </p:cBhvr>
                                      <p:to>
                                        <p:strVal val="solid"/>
                                      </p:to>
                                    </p:set>
                                    <p:set>
                                      <p:cBhvr>
                                        <p:cTn id="86" dur="500" fill="hold"/>
                                        <p:tgtEl>
                                          <p:spTgt spid="73"/>
                                        </p:tgtEl>
                                        <p:attrNameLst>
                                          <p:attrName>fill.on</p:attrName>
                                        </p:attrNameLst>
                                      </p:cBhvr>
                                      <p:to>
                                        <p:strVal val="true"/>
                                      </p:to>
                                    </p:set>
                                  </p:childTnLst>
                                </p:cTn>
                              </p:par>
                            </p:childTnLst>
                          </p:cTn>
                        </p:par>
                      </p:childTnLst>
                    </p:cTn>
                  </p:par>
                  <p:par>
                    <p:cTn id="87" fill="hold">
                      <p:stCondLst>
                        <p:cond delay="indefinite"/>
                      </p:stCondLst>
                      <p:childTnLst>
                        <p:par>
                          <p:cTn id="88" fill="hold">
                            <p:stCondLst>
                              <p:cond delay="0"/>
                            </p:stCondLst>
                            <p:childTnLst>
                              <p:par>
                                <p:cTn id="89" presetID="1" presetClass="emph" presetSubtype="2" fill="hold" nodeType="clickEffect">
                                  <p:stCondLst>
                                    <p:cond delay="0"/>
                                  </p:stCondLst>
                                  <p:childTnLst>
                                    <p:animClr clrSpc="rgb" dir="cw">
                                      <p:cBhvr>
                                        <p:cTn id="90" dur="500" fill="hold"/>
                                        <p:tgtEl>
                                          <p:spTgt spid="74"/>
                                        </p:tgtEl>
                                        <p:attrNameLst>
                                          <p:attrName>fillcolor</p:attrName>
                                        </p:attrNameLst>
                                      </p:cBhvr>
                                      <p:to>
                                        <a:srgbClr val="00FFFF"/>
                                      </p:to>
                                    </p:animClr>
                                    <p:set>
                                      <p:cBhvr>
                                        <p:cTn id="91" dur="500" fill="hold"/>
                                        <p:tgtEl>
                                          <p:spTgt spid="74"/>
                                        </p:tgtEl>
                                        <p:attrNameLst>
                                          <p:attrName>fill.type</p:attrName>
                                        </p:attrNameLst>
                                      </p:cBhvr>
                                      <p:to>
                                        <p:strVal val="solid"/>
                                      </p:to>
                                    </p:set>
                                    <p:set>
                                      <p:cBhvr>
                                        <p:cTn id="92" dur="500" fill="hold"/>
                                        <p:tgtEl>
                                          <p:spTgt spid="74"/>
                                        </p:tgtEl>
                                        <p:attrNameLst>
                                          <p:attrName>fill.on</p:attrName>
                                        </p:attrNameLst>
                                      </p:cBhvr>
                                      <p:to>
                                        <p:strVal val="true"/>
                                      </p:to>
                                    </p:set>
                                  </p:childTnLst>
                                </p:cTn>
                              </p:par>
                            </p:childTnLst>
                          </p:cTn>
                        </p:par>
                      </p:childTnLst>
                    </p:cTn>
                  </p:par>
                  <p:par>
                    <p:cTn id="93" fill="hold">
                      <p:stCondLst>
                        <p:cond delay="indefinite"/>
                      </p:stCondLst>
                      <p:childTnLst>
                        <p:par>
                          <p:cTn id="94" fill="hold">
                            <p:stCondLst>
                              <p:cond delay="0"/>
                            </p:stCondLst>
                            <p:childTnLst>
                              <p:par>
                                <p:cTn id="95" presetID="1" presetClass="emph" presetSubtype="2" fill="hold" nodeType="clickEffect">
                                  <p:stCondLst>
                                    <p:cond delay="0"/>
                                  </p:stCondLst>
                                  <p:childTnLst>
                                    <p:animClr clrSpc="rgb" dir="cw">
                                      <p:cBhvr>
                                        <p:cTn id="96" dur="500" fill="hold"/>
                                        <p:tgtEl>
                                          <p:spTgt spid="75"/>
                                        </p:tgtEl>
                                        <p:attrNameLst>
                                          <p:attrName>fillcolor</p:attrName>
                                        </p:attrNameLst>
                                      </p:cBhvr>
                                      <p:to>
                                        <a:srgbClr val="00FFFF"/>
                                      </p:to>
                                    </p:animClr>
                                    <p:set>
                                      <p:cBhvr>
                                        <p:cTn id="97" dur="500" fill="hold"/>
                                        <p:tgtEl>
                                          <p:spTgt spid="75"/>
                                        </p:tgtEl>
                                        <p:attrNameLst>
                                          <p:attrName>fill.type</p:attrName>
                                        </p:attrNameLst>
                                      </p:cBhvr>
                                      <p:to>
                                        <p:strVal val="solid"/>
                                      </p:to>
                                    </p:set>
                                    <p:set>
                                      <p:cBhvr>
                                        <p:cTn id="98" dur="500" fill="hold"/>
                                        <p:tgtEl>
                                          <p:spTgt spid="75"/>
                                        </p:tgtEl>
                                        <p:attrNameLst>
                                          <p:attrName>fill.on</p:attrName>
                                        </p:attrNameLst>
                                      </p:cBhvr>
                                      <p:to>
                                        <p:strVal val="true"/>
                                      </p:to>
                                    </p:set>
                                  </p:childTnLst>
                                </p:cTn>
                              </p:par>
                            </p:childTnLst>
                          </p:cTn>
                        </p:par>
                      </p:childTnLst>
                    </p:cTn>
                  </p:par>
                  <p:par>
                    <p:cTn id="99" fill="hold">
                      <p:stCondLst>
                        <p:cond delay="indefinite"/>
                      </p:stCondLst>
                      <p:childTnLst>
                        <p:par>
                          <p:cTn id="100" fill="hold">
                            <p:stCondLst>
                              <p:cond delay="0"/>
                            </p:stCondLst>
                            <p:childTnLst>
                              <p:par>
                                <p:cTn id="101" presetID="1" presetClass="emph" presetSubtype="2" fill="hold" nodeType="clickEffect">
                                  <p:stCondLst>
                                    <p:cond delay="0"/>
                                  </p:stCondLst>
                                  <p:childTnLst>
                                    <p:animClr clrSpc="rgb" dir="cw">
                                      <p:cBhvr>
                                        <p:cTn id="102" dur="500" fill="hold"/>
                                        <p:tgtEl>
                                          <p:spTgt spid="76"/>
                                        </p:tgtEl>
                                        <p:attrNameLst>
                                          <p:attrName>fillcolor</p:attrName>
                                        </p:attrNameLst>
                                      </p:cBhvr>
                                      <p:to>
                                        <a:srgbClr val="00FFFF"/>
                                      </p:to>
                                    </p:animClr>
                                    <p:set>
                                      <p:cBhvr>
                                        <p:cTn id="103" dur="500" fill="hold"/>
                                        <p:tgtEl>
                                          <p:spTgt spid="76"/>
                                        </p:tgtEl>
                                        <p:attrNameLst>
                                          <p:attrName>fill.type</p:attrName>
                                        </p:attrNameLst>
                                      </p:cBhvr>
                                      <p:to>
                                        <p:strVal val="solid"/>
                                      </p:to>
                                    </p:set>
                                    <p:set>
                                      <p:cBhvr>
                                        <p:cTn id="104" dur="500" fill="hold"/>
                                        <p:tgtEl>
                                          <p:spTgt spid="76"/>
                                        </p:tgtEl>
                                        <p:attrNameLst>
                                          <p:attrName>fill.on</p:attrName>
                                        </p:attrNameLst>
                                      </p:cBhvr>
                                      <p:to>
                                        <p:strVal val="true"/>
                                      </p:to>
                                    </p:set>
                                  </p:childTnLst>
                                </p:cTn>
                              </p:par>
                            </p:childTnLst>
                          </p:cTn>
                        </p:par>
                      </p:childTnLst>
                    </p:cTn>
                  </p:par>
                  <p:par>
                    <p:cTn id="105" fill="hold">
                      <p:stCondLst>
                        <p:cond delay="indefinite"/>
                      </p:stCondLst>
                      <p:childTnLst>
                        <p:par>
                          <p:cTn id="106" fill="hold">
                            <p:stCondLst>
                              <p:cond delay="0"/>
                            </p:stCondLst>
                            <p:childTnLst>
                              <p:par>
                                <p:cTn id="107" presetID="1" presetClass="emph" presetSubtype="2" fill="hold" nodeType="clickEffect">
                                  <p:stCondLst>
                                    <p:cond delay="0"/>
                                  </p:stCondLst>
                                  <p:childTnLst>
                                    <p:animClr clrSpc="rgb" dir="cw">
                                      <p:cBhvr>
                                        <p:cTn id="108" dur="500" fill="hold"/>
                                        <p:tgtEl>
                                          <p:spTgt spid="77"/>
                                        </p:tgtEl>
                                        <p:attrNameLst>
                                          <p:attrName>fillcolor</p:attrName>
                                        </p:attrNameLst>
                                      </p:cBhvr>
                                      <p:to>
                                        <a:srgbClr val="00FFFF"/>
                                      </p:to>
                                    </p:animClr>
                                    <p:set>
                                      <p:cBhvr>
                                        <p:cTn id="109" dur="500" fill="hold"/>
                                        <p:tgtEl>
                                          <p:spTgt spid="77"/>
                                        </p:tgtEl>
                                        <p:attrNameLst>
                                          <p:attrName>fill.type</p:attrName>
                                        </p:attrNameLst>
                                      </p:cBhvr>
                                      <p:to>
                                        <p:strVal val="solid"/>
                                      </p:to>
                                    </p:set>
                                    <p:set>
                                      <p:cBhvr>
                                        <p:cTn id="110" dur="500" fill="hold"/>
                                        <p:tgtEl>
                                          <p:spTgt spid="77"/>
                                        </p:tgtEl>
                                        <p:attrNameLst>
                                          <p:attrName>fill.on</p:attrName>
                                        </p:attrNameLst>
                                      </p:cBhvr>
                                      <p:to>
                                        <p:strVal val="true"/>
                                      </p:to>
                                    </p:set>
                                  </p:childTnLst>
                                </p:cTn>
                              </p:par>
                            </p:childTnLst>
                          </p:cTn>
                        </p:par>
                      </p:childTnLst>
                    </p:cTn>
                  </p:par>
                  <p:par>
                    <p:cTn id="111" fill="hold">
                      <p:stCondLst>
                        <p:cond delay="indefinite"/>
                      </p:stCondLst>
                      <p:childTnLst>
                        <p:par>
                          <p:cTn id="112" fill="hold">
                            <p:stCondLst>
                              <p:cond delay="0"/>
                            </p:stCondLst>
                            <p:childTnLst>
                              <p:par>
                                <p:cTn id="113" presetID="1" presetClass="emph" presetSubtype="2" fill="hold" nodeType="clickEffect">
                                  <p:stCondLst>
                                    <p:cond delay="0"/>
                                  </p:stCondLst>
                                  <p:childTnLst>
                                    <p:animClr clrSpc="rgb" dir="cw">
                                      <p:cBhvr>
                                        <p:cTn id="114" dur="500" fill="hold"/>
                                        <p:tgtEl>
                                          <p:spTgt spid="78"/>
                                        </p:tgtEl>
                                        <p:attrNameLst>
                                          <p:attrName>fillcolor</p:attrName>
                                        </p:attrNameLst>
                                      </p:cBhvr>
                                      <p:to>
                                        <a:srgbClr val="00FFFF"/>
                                      </p:to>
                                    </p:animClr>
                                    <p:set>
                                      <p:cBhvr>
                                        <p:cTn id="115" dur="500" fill="hold"/>
                                        <p:tgtEl>
                                          <p:spTgt spid="78"/>
                                        </p:tgtEl>
                                        <p:attrNameLst>
                                          <p:attrName>fill.type</p:attrName>
                                        </p:attrNameLst>
                                      </p:cBhvr>
                                      <p:to>
                                        <p:strVal val="solid"/>
                                      </p:to>
                                    </p:set>
                                    <p:set>
                                      <p:cBhvr>
                                        <p:cTn id="116" dur="500" fill="hold"/>
                                        <p:tgtEl>
                                          <p:spTgt spid="78"/>
                                        </p:tgtEl>
                                        <p:attrNameLst>
                                          <p:attrName>fill.on</p:attrName>
                                        </p:attrNameLst>
                                      </p:cBhvr>
                                      <p:to>
                                        <p:strVal val="true"/>
                                      </p:to>
                                    </p:set>
                                  </p:childTnLst>
                                </p:cTn>
                              </p:par>
                            </p:childTnLst>
                          </p:cTn>
                        </p:par>
                      </p:childTnLst>
                    </p:cTn>
                  </p:par>
                  <p:par>
                    <p:cTn id="117" fill="hold">
                      <p:stCondLst>
                        <p:cond delay="indefinite"/>
                      </p:stCondLst>
                      <p:childTnLst>
                        <p:par>
                          <p:cTn id="118" fill="hold">
                            <p:stCondLst>
                              <p:cond delay="0"/>
                            </p:stCondLst>
                            <p:childTnLst>
                              <p:par>
                                <p:cTn id="119" presetID="1" presetClass="emph" presetSubtype="2" fill="hold" nodeType="clickEffect">
                                  <p:stCondLst>
                                    <p:cond delay="0"/>
                                  </p:stCondLst>
                                  <p:childTnLst>
                                    <p:animClr clrSpc="rgb" dir="cw">
                                      <p:cBhvr>
                                        <p:cTn id="120" dur="500" fill="hold"/>
                                        <p:tgtEl>
                                          <p:spTgt spid="79"/>
                                        </p:tgtEl>
                                        <p:attrNameLst>
                                          <p:attrName>fillcolor</p:attrName>
                                        </p:attrNameLst>
                                      </p:cBhvr>
                                      <p:to>
                                        <a:srgbClr val="00FFFF"/>
                                      </p:to>
                                    </p:animClr>
                                    <p:set>
                                      <p:cBhvr>
                                        <p:cTn id="121" dur="500" fill="hold"/>
                                        <p:tgtEl>
                                          <p:spTgt spid="79"/>
                                        </p:tgtEl>
                                        <p:attrNameLst>
                                          <p:attrName>fill.type</p:attrName>
                                        </p:attrNameLst>
                                      </p:cBhvr>
                                      <p:to>
                                        <p:strVal val="solid"/>
                                      </p:to>
                                    </p:set>
                                    <p:set>
                                      <p:cBhvr>
                                        <p:cTn id="122" dur="500" fill="hold"/>
                                        <p:tgtEl>
                                          <p:spTgt spid="79"/>
                                        </p:tgtEl>
                                        <p:attrNameLst>
                                          <p:attrName>fill.on</p:attrName>
                                        </p:attrNameLst>
                                      </p:cBhvr>
                                      <p:to>
                                        <p:strVal val="true"/>
                                      </p:to>
                                    </p:set>
                                  </p:childTnLst>
                                </p:cTn>
                              </p:par>
                            </p:childTnLst>
                          </p:cTn>
                        </p:par>
                      </p:childTnLst>
                    </p:cTn>
                  </p:par>
                  <p:par>
                    <p:cTn id="123" fill="hold">
                      <p:stCondLst>
                        <p:cond delay="indefinite"/>
                      </p:stCondLst>
                      <p:childTnLst>
                        <p:par>
                          <p:cTn id="124" fill="hold">
                            <p:stCondLst>
                              <p:cond delay="0"/>
                            </p:stCondLst>
                            <p:childTnLst>
                              <p:par>
                                <p:cTn id="125" presetID="1" presetClass="emph" presetSubtype="2" fill="hold" nodeType="clickEffect">
                                  <p:stCondLst>
                                    <p:cond delay="0"/>
                                  </p:stCondLst>
                                  <p:childTnLst>
                                    <p:animClr clrSpc="rgb" dir="cw">
                                      <p:cBhvr>
                                        <p:cTn id="126" dur="500" fill="hold"/>
                                        <p:tgtEl>
                                          <p:spTgt spid="80"/>
                                        </p:tgtEl>
                                        <p:attrNameLst>
                                          <p:attrName>fillcolor</p:attrName>
                                        </p:attrNameLst>
                                      </p:cBhvr>
                                      <p:to>
                                        <a:srgbClr val="00FFFF"/>
                                      </p:to>
                                    </p:animClr>
                                    <p:set>
                                      <p:cBhvr>
                                        <p:cTn id="127" dur="500" fill="hold"/>
                                        <p:tgtEl>
                                          <p:spTgt spid="80"/>
                                        </p:tgtEl>
                                        <p:attrNameLst>
                                          <p:attrName>fill.type</p:attrName>
                                        </p:attrNameLst>
                                      </p:cBhvr>
                                      <p:to>
                                        <p:strVal val="solid"/>
                                      </p:to>
                                    </p:set>
                                    <p:set>
                                      <p:cBhvr>
                                        <p:cTn id="128" dur="500" fill="hold"/>
                                        <p:tgtEl>
                                          <p:spTgt spid="80"/>
                                        </p:tgtEl>
                                        <p:attrNameLst>
                                          <p:attrName>fill.on</p:attrName>
                                        </p:attrNameLst>
                                      </p:cBhvr>
                                      <p:to>
                                        <p:strVal val="true"/>
                                      </p:to>
                                    </p:set>
                                  </p:childTnLst>
                                </p:cTn>
                              </p:par>
                            </p:childTnLst>
                          </p:cTn>
                        </p:par>
                      </p:childTnLst>
                    </p:cTn>
                  </p:par>
                  <p:par>
                    <p:cTn id="129" fill="hold">
                      <p:stCondLst>
                        <p:cond delay="indefinite"/>
                      </p:stCondLst>
                      <p:childTnLst>
                        <p:par>
                          <p:cTn id="130" fill="hold">
                            <p:stCondLst>
                              <p:cond delay="0"/>
                            </p:stCondLst>
                            <p:childTnLst>
                              <p:par>
                                <p:cTn id="131" presetID="1" presetClass="emph" presetSubtype="2" fill="hold" nodeType="clickEffect">
                                  <p:stCondLst>
                                    <p:cond delay="0"/>
                                  </p:stCondLst>
                                  <p:childTnLst>
                                    <p:animClr clrSpc="rgb" dir="cw">
                                      <p:cBhvr>
                                        <p:cTn id="132" dur="500" fill="hold"/>
                                        <p:tgtEl>
                                          <p:spTgt spid="81"/>
                                        </p:tgtEl>
                                        <p:attrNameLst>
                                          <p:attrName>fillcolor</p:attrName>
                                        </p:attrNameLst>
                                      </p:cBhvr>
                                      <p:to>
                                        <a:srgbClr val="00FFFF"/>
                                      </p:to>
                                    </p:animClr>
                                    <p:set>
                                      <p:cBhvr>
                                        <p:cTn id="133" dur="500" fill="hold"/>
                                        <p:tgtEl>
                                          <p:spTgt spid="81"/>
                                        </p:tgtEl>
                                        <p:attrNameLst>
                                          <p:attrName>fill.type</p:attrName>
                                        </p:attrNameLst>
                                      </p:cBhvr>
                                      <p:to>
                                        <p:strVal val="solid"/>
                                      </p:to>
                                    </p:set>
                                    <p:set>
                                      <p:cBhvr>
                                        <p:cTn id="134" dur="500" fill="hold"/>
                                        <p:tgtEl>
                                          <p:spTgt spid="81"/>
                                        </p:tgtEl>
                                        <p:attrNameLst>
                                          <p:attrName>fill.on</p:attrName>
                                        </p:attrNameLst>
                                      </p:cBhvr>
                                      <p:to>
                                        <p:strVal val="true"/>
                                      </p:to>
                                    </p:set>
                                  </p:childTnLst>
                                </p:cTn>
                              </p:par>
                            </p:childTnLst>
                          </p:cTn>
                        </p:par>
                      </p:childTnLst>
                    </p:cTn>
                  </p:par>
                  <p:par>
                    <p:cTn id="135" fill="hold">
                      <p:stCondLst>
                        <p:cond delay="indefinite"/>
                      </p:stCondLst>
                      <p:childTnLst>
                        <p:par>
                          <p:cTn id="136" fill="hold">
                            <p:stCondLst>
                              <p:cond delay="0"/>
                            </p:stCondLst>
                            <p:childTnLst>
                              <p:par>
                                <p:cTn id="137" presetID="1" presetClass="emph" presetSubtype="2" fill="hold" nodeType="clickEffect">
                                  <p:stCondLst>
                                    <p:cond delay="0"/>
                                  </p:stCondLst>
                                  <p:childTnLst>
                                    <p:animClr clrSpc="rgb" dir="cw">
                                      <p:cBhvr>
                                        <p:cTn id="138" dur="500" fill="hold"/>
                                        <p:tgtEl>
                                          <p:spTgt spid="82"/>
                                        </p:tgtEl>
                                        <p:attrNameLst>
                                          <p:attrName>fillcolor</p:attrName>
                                        </p:attrNameLst>
                                      </p:cBhvr>
                                      <p:to>
                                        <a:srgbClr val="00FFFF"/>
                                      </p:to>
                                    </p:animClr>
                                    <p:set>
                                      <p:cBhvr>
                                        <p:cTn id="139" dur="500" fill="hold"/>
                                        <p:tgtEl>
                                          <p:spTgt spid="82"/>
                                        </p:tgtEl>
                                        <p:attrNameLst>
                                          <p:attrName>fill.type</p:attrName>
                                        </p:attrNameLst>
                                      </p:cBhvr>
                                      <p:to>
                                        <p:strVal val="solid"/>
                                      </p:to>
                                    </p:set>
                                    <p:set>
                                      <p:cBhvr>
                                        <p:cTn id="140" dur="500" fill="hold"/>
                                        <p:tgtEl>
                                          <p:spTgt spid="82"/>
                                        </p:tgtEl>
                                        <p:attrNameLst>
                                          <p:attrName>fill.on</p:attrName>
                                        </p:attrNameLst>
                                      </p:cBhvr>
                                      <p:to>
                                        <p:strVal val="true"/>
                                      </p:to>
                                    </p:set>
                                  </p:childTnLst>
                                </p:cTn>
                              </p:par>
                            </p:childTnLst>
                          </p:cTn>
                        </p:par>
                      </p:childTnLst>
                    </p:cTn>
                  </p:par>
                  <p:par>
                    <p:cTn id="141" fill="hold">
                      <p:stCondLst>
                        <p:cond delay="indefinite"/>
                      </p:stCondLst>
                      <p:childTnLst>
                        <p:par>
                          <p:cTn id="142" fill="hold">
                            <p:stCondLst>
                              <p:cond delay="0"/>
                            </p:stCondLst>
                            <p:childTnLst>
                              <p:par>
                                <p:cTn id="143" presetID="1" presetClass="emph" presetSubtype="2" fill="hold" nodeType="clickEffect">
                                  <p:stCondLst>
                                    <p:cond delay="0"/>
                                  </p:stCondLst>
                                  <p:childTnLst>
                                    <p:animClr clrSpc="rgb" dir="cw">
                                      <p:cBhvr>
                                        <p:cTn id="144" dur="500" fill="hold"/>
                                        <p:tgtEl>
                                          <p:spTgt spid="83"/>
                                        </p:tgtEl>
                                        <p:attrNameLst>
                                          <p:attrName>fillcolor</p:attrName>
                                        </p:attrNameLst>
                                      </p:cBhvr>
                                      <p:to>
                                        <a:srgbClr val="00FFFF"/>
                                      </p:to>
                                    </p:animClr>
                                    <p:set>
                                      <p:cBhvr>
                                        <p:cTn id="145" dur="500" fill="hold"/>
                                        <p:tgtEl>
                                          <p:spTgt spid="83"/>
                                        </p:tgtEl>
                                        <p:attrNameLst>
                                          <p:attrName>fill.type</p:attrName>
                                        </p:attrNameLst>
                                      </p:cBhvr>
                                      <p:to>
                                        <p:strVal val="solid"/>
                                      </p:to>
                                    </p:set>
                                    <p:set>
                                      <p:cBhvr>
                                        <p:cTn id="146" dur="500" fill="hold"/>
                                        <p:tgtEl>
                                          <p:spTgt spid="83"/>
                                        </p:tgtEl>
                                        <p:attrNameLst>
                                          <p:attrName>fill.on</p:attrName>
                                        </p:attrNameLst>
                                      </p:cBhvr>
                                      <p:to>
                                        <p:strVal val="true"/>
                                      </p:to>
                                    </p:set>
                                  </p:childTnLst>
                                </p:cTn>
                              </p:par>
                            </p:childTnLst>
                          </p:cTn>
                        </p:par>
                      </p:childTnLst>
                    </p:cTn>
                  </p:par>
                  <p:par>
                    <p:cTn id="147" fill="hold">
                      <p:stCondLst>
                        <p:cond delay="indefinite"/>
                      </p:stCondLst>
                      <p:childTnLst>
                        <p:par>
                          <p:cTn id="148" fill="hold">
                            <p:stCondLst>
                              <p:cond delay="0"/>
                            </p:stCondLst>
                            <p:childTnLst>
                              <p:par>
                                <p:cTn id="149" presetID="1" presetClass="emph" presetSubtype="2" fill="hold" nodeType="clickEffect">
                                  <p:stCondLst>
                                    <p:cond delay="0"/>
                                  </p:stCondLst>
                                  <p:childTnLst>
                                    <p:animClr clrSpc="rgb" dir="cw">
                                      <p:cBhvr>
                                        <p:cTn id="150" dur="500" fill="hold"/>
                                        <p:tgtEl>
                                          <p:spTgt spid="84"/>
                                        </p:tgtEl>
                                        <p:attrNameLst>
                                          <p:attrName>fillcolor</p:attrName>
                                        </p:attrNameLst>
                                      </p:cBhvr>
                                      <p:to>
                                        <a:srgbClr val="00FFFF"/>
                                      </p:to>
                                    </p:animClr>
                                    <p:set>
                                      <p:cBhvr>
                                        <p:cTn id="151" dur="500" fill="hold"/>
                                        <p:tgtEl>
                                          <p:spTgt spid="84"/>
                                        </p:tgtEl>
                                        <p:attrNameLst>
                                          <p:attrName>fill.type</p:attrName>
                                        </p:attrNameLst>
                                      </p:cBhvr>
                                      <p:to>
                                        <p:strVal val="solid"/>
                                      </p:to>
                                    </p:set>
                                    <p:set>
                                      <p:cBhvr>
                                        <p:cTn id="152" dur="500" fill="hold"/>
                                        <p:tgtEl>
                                          <p:spTgt spid="84"/>
                                        </p:tgtEl>
                                        <p:attrNameLst>
                                          <p:attrName>fill.on</p:attrName>
                                        </p:attrNameLst>
                                      </p:cBhvr>
                                      <p:to>
                                        <p:strVal val="true"/>
                                      </p:to>
                                    </p:set>
                                  </p:childTnLst>
                                </p:cTn>
                              </p:par>
                            </p:childTnLst>
                          </p:cTn>
                        </p:par>
                      </p:childTnLst>
                    </p:cTn>
                  </p:par>
                  <p:par>
                    <p:cTn id="153" fill="hold">
                      <p:stCondLst>
                        <p:cond delay="indefinite"/>
                      </p:stCondLst>
                      <p:childTnLst>
                        <p:par>
                          <p:cTn id="154" fill="hold">
                            <p:stCondLst>
                              <p:cond delay="0"/>
                            </p:stCondLst>
                            <p:childTnLst>
                              <p:par>
                                <p:cTn id="155" presetID="1" presetClass="emph" presetSubtype="2" fill="hold" nodeType="clickEffect">
                                  <p:stCondLst>
                                    <p:cond delay="0"/>
                                  </p:stCondLst>
                                  <p:childTnLst>
                                    <p:animClr clrSpc="rgb" dir="cw">
                                      <p:cBhvr>
                                        <p:cTn id="156" dur="500" fill="hold"/>
                                        <p:tgtEl>
                                          <p:spTgt spid="85"/>
                                        </p:tgtEl>
                                        <p:attrNameLst>
                                          <p:attrName>fillcolor</p:attrName>
                                        </p:attrNameLst>
                                      </p:cBhvr>
                                      <p:to>
                                        <a:srgbClr val="00FFFF"/>
                                      </p:to>
                                    </p:animClr>
                                    <p:set>
                                      <p:cBhvr>
                                        <p:cTn id="157" dur="500" fill="hold"/>
                                        <p:tgtEl>
                                          <p:spTgt spid="85"/>
                                        </p:tgtEl>
                                        <p:attrNameLst>
                                          <p:attrName>fill.type</p:attrName>
                                        </p:attrNameLst>
                                      </p:cBhvr>
                                      <p:to>
                                        <p:strVal val="solid"/>
                                      </p:to>
                                    </p:set>
                                    <p:set>
                                      <p:cBhvr>
                                        <p:cTn id="158" dur="500" fill="hold"/>
                                        <p:tgtEl>
                                          <p:spTgt spid="85"/>
                                        </p:tgtEl>
                                        <p:attrNameLst>
                                          <p:attrName>fill.on</p:attrName>
                                        </p:attrNameLst>
                                      </p:cBhvr>
                                      <p:to>
                                        <p:strVal val="true"/>
                                      </p:to>
                                    </p:set>
                                  </p:childTnLst>
                                </p:cTn>
                              </p:par>
                            </p:childTnLst>
                          </p:cTn>
                        </p:par>
                      </p:childTnLst>
                    </p:cTn>
                  </p:par>
                  <p:par>
                    <p:cTn id="159" fill="hold">
                      <p:stCondLst>
                        <p:cond delay="indefinite"/>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86"/>
                                        </p:tgtEl>
                                        <p:attrNameLst>
                                          <p:attrName>fillcolor</p:attrName>
                                        </p:attrNameLst>
                                      </p:cBhvr>
                                      <p:to>
                                        <a:srgbClr val="00FFFF"/>
                                      </p:to>
                                    </p:animClr>
                                    <p:set>
                                      <p:cBhvr>
                                        <p:cTn id="163" dur="500" fill="hold"/>
                                        <p:tgtEl>
                                          <p:spTgt spid="86"/>
                                        </p:tgtEl>
                                        <p:attrNameLst>
                                          <p:attrName>fill.type</p:attrName>
                                        </p:attrNameLst>
                                      </p:cBhvr>
                                      <p:to>
                                        <p:strVal val="solid"/>
                                      </p:to>
                                    </p:set>
                                    <p:set>
                                      <p:cBhvr>
                                        <p:cTn id="164" dur="500" fill="hold"/>
                                        <p:tgtEl>
                                          <p:spTgt spid="86"/>
                                        </p:tgtEl>
                                        <p:attrNameLst>
                                          <p:attrName>fill.on</p:attrName>
                                        </p:attrNameLst>
                                      </p:cBhvr>
                                      <p:to>
                                        <p:strVal val="true"/>
                                      </p:to>
                                    </p:set>
                                  </p:childTnLst>
                                </p:cTn>
                              </p:par>
                            </p:childTnLst>
                          </p:cTn>
                        </p:par>
                      </p:childTnLst>
                    </p:cTn>
                  </p:par>
                  <p:par>
                    <p:cTn id="165" fill="hold">
                      <p:stCondLst>
                        <p:cond delay="indefinite"/>
                      </p:stCondLst>
                      <p:childTnLst>
                        <p:par>
                          <p:cTn id="166" fill="hold">
                            <p:stCondLst>
                              <p:cond delay="0"/>
                            </p:stCondLst>
                            <p:childTnLst>
                              <p:par>
                                <p:cTn id="167" presetID="1" presetClass="emph" presetSubtype="2" fill="hold" nodeType="clickEffect">
                                  <p:stCondLst>
                                    <p:cond delay="0"/>
                                  </p:stCondLst>
                                  <p:childTnLst>
                                    <p:animClr clrSpc="rgb" dir="cw">
                                      <p:cBhvr>
                                        <p:cTn id="168" dur="500" fill="hold"/>
                                        <p:tgtEl>
                                          <p:spTgt spid="87"/>
                                        </p:tgtEl>
                                        <p:attrNameLst>
                                          <p:attrName>fillcolor</p:attrName>
                                        </p:attrNameLst>
                                      </p:cBhvr>
                                      <p:to>
                                        <a:srgbClr val="00FFFF"/>
                                      </p:to>
                                    </p:animClr>
                                    <p:set>
                                      <p:cBhvr>
                                        <p:cTn id="169" dur="500" fill="hold"/>
                                        <p:tgtEl>
                                          <p:spTgt spid="87"/>
                                        </p:tgtEl>
                                        <p:attrNameLst>
                                          <p:attrName>fill.type</p:attrName>
                                        </p:attrNameLst>
                                      </p:cBhvr>
                                      <p:to>
                                        <p:strVal val="solid"/>
                                      </p:to>
                                    </p:set>
                                    <p:set>
                                      <p:cBhvr>
                                        <p:cTn id="170" dur="500" fill="hold"/>
                                        <p:tgtEl>
                                          <p:spTgt spid="87"/>
                                        </p:tgtEl>
                                        <p:attrNameLst>
                                          <p:attrName>fill.on</p:attrName>
                                        </p:attrNameLst>
                                      </p:cBhvr>
                                      <p:to>
                                        <p:strVal val="true"/>
                                      </p:to>
                                    </p:set>
                                  </p:childTnLst>
                                </p:cTn>
                              </p:par>
                            </p:childTnLst>
                          </p:cTn>
                        </p:par>
                      </p:childTnLst>
                    </p:cTn>
                  </p:par>
                  <p:par>
                    <p:cTn id="171" fill="hold">
                      <p:stCondLst>
                        <p:cond delay="indefinite"/>
                      </p:stCondLst>
                      <p:childTnLst>
                        <p:par>
                          <p:cTn id="172" fill="hold">
                            <p:stCondLst>
                              <p:cond delay="0"/>
                            </p:stCondLst>
                            <p:childTnLst>
                              <p:par>
                                <p:cTn id="173" presetID="1" presetClass="emph" presetSubtype="2" fill="hold" nodeType="clickEffect">
                                  <p:stCondLst>
                                    <p:cond delay="0"/>
                                  </p:stCondLst>
                                  <p:childTnLst>
                                    <p:animClr clrSpc="rgb" dir="cw">
                                      <p:cBhvr>
                                        <p:cTn id="174" dur="500" fill="hold"/>
                                        <p:tgtEl>
                                          <p:spTgt spid="34"/>
                                        </p:tgtEl>
                                        <p:attrNameLst>
                                          <p:attrName>fillcolor</p:attrName>
                                        </p:attrNameLst>
                                      </p:cBhvr>
                                      <p:to>
                                        <a:srgbClr val="00FFFF"/>
                                      </p:to>
                                    </p:animClr>
                                    <p:set>
                                      <p:cBhvr>
                                        <p:cTn id="175" dur="500" fill="hold"/>
                                        <p:tgtEl>
                                          <p:spTgt spid="34"/>
                                        </p:tgtEl>
                                        <p:attrNameLst>
                                          <p:attrName>fill.type</p:attrName>
                                        </p:attrNameLst>
                                      </p:cBhvr>
                                      <p:to>
                                        <p:strVal val="solid"/>
                                      </p:to>
                                    </p:set>
                                    <p:set>
                                      <p:cBhvr>
                                        <p:cTn id="176" dur="500" fill="hold"/>
                                        <p:tgtEl>
                                          <p:spTgt spid="34"/>
                                        </p:tgtEl>
                                        <p:attrNameLst>
                                          <p:attrName>fill.on</p:attrName>
                                        </p:attrNameLst>
                                      </p:cBhvr>
                                      <p:to>
                                        <p:strVal val="true"/>
                                      </p:to>
                                    </p:set>
                                  </p:childTnLst>
                                </p:cTn>
                              </p:par>
                            </p:childTnLst>
                          </p:cTn>
                        </p:par>
                      </p:childTnLst>
                    </p:cTn>
                  </p:par>
                  <p:par>
                    <p:cTn id="177" fill="hold">
                      <p:stCondLst>
                        <p:cond delay="indefinite"/>
                      </p:stCondLst>
                      <p:childTnLst>
                        <p:par>
                          <p:cTn id="178" fill="hold">
                            <p:stCondLst>
                              <p:cond delay="0"/>
                            </p:stCondLst>
                            <p:childTnLst>
                              <p:par>
                                <p:cTn id="179" presetID="1" presetClass="emph" presetSubtype="2" fill="hold" nodeType="clickEffect">
                                  <p:stCondLst>
                                    <p:cond delay="0"/>
                                  </p:stCondLst>
                                  <p:childTnLst>
                                    <p:animClr clrSpc="rgb" dir="cw">
                                      <p:cBhvr>
                                        <p:cTn id="180" dur="500" fill="hold"/>
                                        <p:tgtEl>
                                          <p:spTgt spid="35"/>
                                        </p:tgtEl>
                                        <p:attrNameLst>
                                          <p:attrName>fillcolor</p:attrName>
                                        </p:attrNameLst>
                                      </p:cBhvr>
                                      <p:to>
                                        <a:srgbClr val="00FFFF"/>
                                      </p:to>
                                    </p:animClr>
                                    <p:set>
                                      <p:cBhvr>
                                        <p:cTn id="181" dur="500" fill="hold"/>
                                        <p:tgtEl>
                                          <p:spTgt spid="35"/>
                                        </p:tgtEl>
                                        <p:attrNameLst>
                                          <p:attrName>fill.type</p:attrName>
                                        </p:attrNameLst>
                                      </p:cBhvr>
                                      <p:to>
                                        <p:strVal val="solid"/>
                                      </p:to>
                                    </p:set>
                                    <p:set>
                                      <p:cBhvr>
                                        <p:cTn id="182" dur="500" fill="hold"/>
                                        <p:tgtEl>
                                          <p:spTgt spid="35"/>
                                        </p:tgtEl>
                                        <p:attrNameLst>
                                          <p:attrName>fill.on</p:attrName>
                                        </p:attrNameLst>
                                      </p:cBhvr>
                                      <p:to>
                                        <p:strVal val="true"/>
                                      </p:to>
                                    </p:set>
                                  </p:childTnLst>
                                </p:cTn>
                              </p:par>
                            </p:childTnLst>
                          </p:cTn>
                        </p:par>
                      </p:childTnLst>
                    </p:cTn>
                  </p:par>
                  <p:par>
                    <p:cTn id="183" fill="hold">
                      <p:stCondLst>
                        <p:cond delay="indefinite"/>
                      </p:stCondLst>
                      <p:childTnLst>
                        <p:par>
                          <p:cTn id="184" fill="hold">
                            <p:stCondLst>
                              <p:cond delay="0"/>
                            </p:stCondLst>
                            <p:childTnLst>
                              <p:par>
                                <p:cTn id="185" presetID="1" presetClass="emph" presetSubtype="2" fill="hold" nodeType="clickEffect">
                                  <p:stCondLst>
                                    <p:cond delay="0"/>
                                  </p:stCondLst>
                                  <p:childTnLst>
                                    <p:animClr clrSpc="rgb" dir="cw">
                                      <p:cBhvr>
                                        <p:cTn id="186" dur="500" fill="hold"/>
                                        <p:tgtEl>
                                          <p:spTgt spid="36"/>
                                        </p:tgtEl>
                                        <p:attrNameLst>
                                          <p:attrName>fillcolor</p:attrName>
                                        </p:attrNameLst>
                                      </p:cBhvr>
                                      <p:to>
                                        <a:srgbClr val="00FFFF"/>
                                      </p:to>
                                    </p:animClr>
                                    <p:set>
                                      <p:cBhvr>
                                        <p:cTn id="187" dur="500" fill="hold"/>
                                        <p:tgtEl>
                                          <p:spTgt spid="36"/>
                                        </p:tgtEl>
                                        <p:attrNameLst>
                                          <p:attrName>fill.type</p:attrName>
                                        </p:attrNameLst>
                                      </p:cBhvr>
                                      <p:to>
                                        <p:strVal val="solid"/>
                                      </p:to>
                                    </p:set>
                                    <p:set>
                                      <p:cBhvr>
                                        <p:cTn id="188" dur="500" fill="hold"/>
                                        <p:tgtEl>
                                          <p:spTgt spid="36"/>
                                        </p:tgtEl>
                                        <p:attrNameLst>
                                          <p:attrName>fill.on</p:attrName>
                                        </p:attrNameLst>
                                      </p:cBhvr>
                                      <p:to>
                                        <p:strVal val="true"/>
                                      </p:to>
                                    </p:set>
                                  </p:childTnLst>
                                </p:cTn>
                              </p:par>
                            </p:childTnLst>
                          </p:cTn>
                        </p:par>
                      </p:childTnLst>
                    </p:cTn>
                  </p:par>
                  <p:par>
                    <p:cTn id="189" fill="hold">
                      <p:stCondLst>
                        <p:cond delay="indefinite"/>
                      </p:stCondLst>
                      <p:childTnLst>
                        <p:par>
                          <p:cTn id="190" fill="hold">
                            <p:stCondLst>
                              <p:cond delay="0"/>
                            </p:stCondLst>
                            <p:childTnLst>
                              <p:par>
                                <p:cTn id="191" presetID="1" presetClass="emph" presetSubtype="2" fill="hold" nodeType="clickEffect">
                                  <p:stCondLst>
                                    <p:cond delay="0"/>
                                  </p:stCondLst>
                                  <p:childTnLst>
                                    <p:animClr clrSpc="rgb" dir="cw">
                                      <p:cBhvr>
                                        <p:cTn id="192" dur="500" fill="hold"/>
                                        <p:tgtEl>
                                          <p:spTgt spid="37"/>
                                        </p:tgtEl>
                                        <p:attrNameLst>
                                          <p:attrName>fillcolor</p:attrName>
                                        </p:attrNameLst>
                                      </p:cBhvr>
                                      <p:to>
                                        <a:srgbClr val="00FFFF"/>
                                      </p:to>
                                    </p:animClr>
                                    <p:set>
                                      <p:cBhvr>
                                        <p:cTn id="193" dur="500" fill="hold"/>
                                        <p:tgtEl>
                                          <p:spTgt spid="37"/>
                                        </p:tgtEl>
                                        <p:attrNameLst>
                                          <p:attrName>fill.type</p:attrName>
                                        </p:attrNameLst>
                                      </p:cBhvr>
                                      <p:to>
                                        <p:strVal val="solid"/>
                                      </p:to>
                                    </p:set>
                                    <p:set>
                                      <p:cBhvr>
                                        <p:cTn id="194" dur="500" fill="hold"/>
                                        <p:tgtEl>
                                          <p:spTgt spid="37"/>
                                        </p:tgtEl>
                                        <p:attrNameLst>
                                          <p:attrName>fill.on</p:attrName>
                                        </p:attrNameLst>
                                      </p:cBhvr>
                                      <p:to>
                                        <p:strVal val="true"/>
                                      </p:to>
                                    </p:set>
                                  </p:childTnLst>
                                </p:cTn>
                              </p:par>
                            </p:childTnLst>
                          </p:cTn>
                        </p:par>
                      </p:childTnLst>
                    </p:cTn>
                  </p:par>
                  <p:par>
                    <p:cTn id="195" fill="hold">
                      <p:stCondLst>
                        <p:cond delay="indefinite"/>
                      </p:stCondLst>
                      <p:childTnLst>
                        <p:par>
                          <p:cTn id="196" fill="hold">
                            <p:stCondLst>
                              <p:cond delay="0"/>
                            </p:stCondLst>
                            <p:childTnLst>
                              <p:par>
                                <p:cTn id="197" presetID="1" presetClass="emph" presetSubtype="2" fill="hold" nodeType="clickEffect">
                                  <p:stCondLst>
                                    <p:cond delay="0"/>
                                  </p:stCondLst>
                                  <p:childTnLst>
                                    <p:animClr clrSpc="rgb" dir="cw">
                                      <p:cBhvr>
                                        <p:cTn id="198" dur="500" fill="hold"/>
                                        <p:tgtEl>
                                          <p:spTgt spid="38"/>
                                        </p:tgtEl>
                                        <p:attrNameLst>
                                          <p:attrName>fillcolor</p:attrName>
                                        </p:attrNameLst>
                                      </p:cBhvr>
                                      <p:to>
                                        <a:srgbClr val="00FFFF"/>
                                      </p:to>
                                    </p:animClr>
                                    <p:set>
                                      <p:cBhvr>
                                        <p:cTn id="199" dur="500" fill="hold"/>
                                        <p:tgtEl>
                                          <p:spTgt spid="38"/>
                                        </p:tgtEl>
                                        <p:attrNameLst>
                                          <p:attrName>fill.type</p:attrName>
                                        </p:attrNameLst>
                                      </p:cBhvr>
                                      <p:to>
                                        <p:strVal val="solid"/>
                                      </p:to>
                                    </p:set>
                                    <p:set>
                                      <p:cBhvr>
                                        <p:cTn id="200" dur="500" fill="hold"/>
                                        <p:tgtEl>
                                          <p:spTgt spid="38"/>
                                        </p:tgtEl>
                                        <p:attrNameLst>
                                          <p:attrName>fill.on</p:attrName>
                                        </p:attrNameLst>
                                      </p:cBhvr>
                                      <p:to>
                                        <p:strVal val="true"/>
                                      </p:to>
                                    </p:set>
                                  </p:childTnLst>
                                </p:cTn>
                              </p:par>
                            </p:childTnLst>
                          </p:cTn>
                        </p:par>
                      </p:childTnLst>
                    </p:cTn>
                  </p:par>
                  <p:par>
                    <p:cTn id="201" fill="hold">
                      <p:stCondLst>
                        <p:cond delay="indefinite"/>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9"/>
                                        </p:tgtEl>
                                        <p:attrNameLst>
                                          <p:attrName>fillcolor</p:attrName>
                                        </p:attrNameLst>
                                      </p:cBhvr>
                                      <p:to>
                                        <a:srgbClr val="00FFFF"/>
                                      </p:to>
                                    </p:animClr>
                                    <p:set>
                                      <p:cBhvr>
                                        <p:cTn id="205" dur="500" fill="hold"/>
                                        <p:tgtEl>
                                          <p:spTgt spid="39"/>
                                        </p:tgtEl>
                                        <p:attrNameLst>
                                          <p:attrName>fill.type</p:attrName>
                                        </p:attrNameLst>
                                      </p:cBhvr>
                                      <p:to>
                                        <p:strVal val="solid"/>
                                      </p:to>
                                    </p:set>
                                    <p:set>
                                      <p:cBhvr>
                                        <p:cTn id="206" dur="500" fill="hold"/>
                                        <p:tgtEl>
                                          <p:spTgt spid="39"/>
                                        </p:tgtEl>
                                        <p:attrNameLst>
                                          <p:attrName>fill.on</p:attrName>
                                        </p:attrNameLst>
                                      </p:cBhvr>
                                      <p:to>
                                        <p:strVal val="true"/>
                                      </p:to>
                                    </p:set>
                                  </p:childTnLst>
                                </p:cTn>
                              </p:par>
                            </p:childTnLst>
                          </p:cTn>
                        </p:par>
                      </p:childTnLst>
                    </p:cTn>
                  </p:par>
                  <p:par>
                    <p:cTn id="207" fill="hold">
                      <p:stCondLst>
                        <p:cond delay="indefinite"/>
                      </p:stCondLst>
                      <p:childTnLst>
                        <p:par>
                          <p:cTn id="208" fill="hold">
                            <p:stCondLst>
                              <p:cond delay="0"/>
                            </p:stCondLst>
                            <p:childTnLst>
                              <p:par>
                                <p:cTn id="209" presetID="1" presetClass="emph" presetSubtype="2" fill="hold" nodeType="clickEffect">
                                  <p:stCondLst>
                                    <p:cond delay="0"/>
                                  </p:stCondLst>
                                  <p:childTnLst>
                                    <p:animClr clrSpc="rgb" dir="cw">
                                      <p:cBhvr>
                                        <p:cTn id="210" dur="500" fill="hold"/>
                                        <p:tgtEl>
                                          <p:spTgt spid="40"/>
                                        </p:tgtEl>
                                        <p:attrNameLst>
                                          <p:attrName>fillcolor</p:attrName>
                                        </p:attrNameLst>
                                      </p:cBhvr>
                                      <p:to>
                                        <a:srgbClr val="00FFFF"/>
                                      </p:to>
                                    </p:animClr>
                                    <p:set>
                                      <p:cBhvr>
                                        <p:cTn id="211" dur="500" fill="hold"/>
                                        <p:tgtEl>
                                          <p:spTgt spid="40"/>
                                        </p:tgtEl>
                                        <p:attrNameLst>
                                          <p:attrName>fill.type</p:attrName>
                                        </p:attrNameLst>
                                      </p:cBhvr>
                                      <p:to>
                                        <p:strVal val="solid"/>
                                      </p:to>
                                    </p:set>
                                    <p:set>
                                      <p:cBhvr>
                                        <p:cTn id="212" dur="500" fill="hold"/>
                                        <p:tgtEl>
                                          <p:spTgt spid="40"/>
                                        </p:tgtEl>
                                        <p:attrNameLst>
                                          <p:attrName>fill.on</p:attrName>
                                        </p:attrNameLst>
                                      </p:cBhvr>
                                      <p:to>
                                        <p:strVal val="true"/>
                                      </p:to>
                                    </p:set>
                                  </p:childTnLst>
                                </p:cTn>
                              </p:par>
                            </p:childTnLst>
                          </p:cTn>
                        </p:par>
                      </p:childTnLst>
                    </p:cTn>
                  </p:par>
                  <p:par>
                    <p:cTn id="213" fill="hold">
                      <p:stCondLst>
                        <p:cond delay="indefinite"/>
                      </p:stCondLst>
                      <p:childTnLst>
                        <p:par>
                          <p:cTn id="214" fill="hold">
                            <p:stCondLst>
                              <p:cond delay="0"/>
                            </p:stCondLst>
                            <p:childTnLst>
                              <p:par>
                                <p:cTn id="215" presetID="1" presetClass="emph" presetSubtype="2" fill="hold" nodeType="clickEffect">
                                  <p:stCondLst>
                                    <p:cond delay="0"/>
                                  </p:stCondLst>
                                  <p:childTnLst>
                                    <p:animClr clrSpc="rgb" dir="cw">
                                      <p:cBhvr>
                                        <p:cTn id="216" dur="500" fill="hold"/>
                                        <p:tgtEl>
                                          <p:spTgt spid="41"/>
                                        </p:tgtEl>
                                        <p:attrNameLst>
                                          <p:attrName>fillcolor</p:attrName>
                                        </p:attrNameLst>
                                      </p:cBhvr>
                                      <p:to>
                                        <a:srgbClr val="00FFFF"/>
                                      </p:to>
                                    </p:animClr>
                                    <p:set>
                                      <p:cBhvr>
                                        <p:cTn id="217" dur="500" fill="hold"/>
                                        <p:tgtEl>
                                          <p:spTgt spid="41"/>
                                        </p:tgtEl>
                                        <p:attrNameLst>
                                          <p:attrName>fill.type</p:attrName>
                                        </p:attrNameLst>
                                      </p:cBhvr>
                                      <p:to>
                                        <p:strVal val="solid"/>
                                      </p:to>
                                    </p:set>
                                    <p:set>
                                      <p:cBhvr>
                                        <p:cTn id="218" dur="500" fill="hold"/>
                                        <p:tgtEl>
                                          <p:spTgt spid="4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9" restart="whenNotActive" fill="hold" evtFilter="cancelBubble" nodeType="interactiveSeq">
                <p:stCondLst>
                  <p:cond evt="onClick" delay="0">
                    <p:tgtEl>
                      <p:spTgt spid="279885"/>
                    </p:tgtEl>
                  </p:cond>
                </p:stCondLst>
                <p:endSync evt="end" delay="0">
                  <p:rtn val="all"/>
                </p:endSync>
                <p:childTnLst>
                  <p:par>
                    <p:cTn id="220" fill="hold">
                      <p:stCondLst>
                        <p:cond delay="0"/>
                      </p:stCondLst>
                      <p:childTnLst>
                        <p:par>
                          <p:cTn id="221" fill="hold">
                            <p:stCondLst>
                              <p:cond delay="0"/>
                            </p:stCondLst>
                            <p:childTnLst>
                              <p:par>
                                <p:cTn id="222" presetID="1" presetClass="emph" presetSubtype="2" fill="hold" nodeType="clickEffect">
                                  <p:stCondLst>
                                    <p:cond delay="0"/>
                                  </p:stCondLst>
                                  <p:childTnLst>
                                    <p:animClr clrSpc="rgb" dir="cw">
                                      <p:cBhvr>
                                        <p:cTn id="223" dur="500" fill="hold"/>
                                        <p:tgtEl>
                                          <p:spTgt spid="279885"/>
                                        </p:tgtEl>
                                        <p:attrNameLst>
                                          <p:attrName>fillcolor</p:attrName>
                                        </p:attrNameLst>
                                      </p:cBhvr>
                                      <p:to>
                                        <a:srgbClr val="00FF00"/>
                                      </p:to>
                                    </p:animClr>
                                    <p:set>
                                      <p:cBhvr>
                                        <p:cTn id="224" dur="500" fill="hold"/>
                                        <p:tgtEl>
                                          <p:spTgt spid="279885"/>
                                        </p:tgtEl>
                                        <p:attrNameLst>
                                          <p:attrName>fill.type</p:attrName>
                                        </p:attrNameLst>
                                      </p:cBhvr>
                                      <p:to>
                                        <p:strVal val="solid"/>
                                      </p:to>
                                    </p:set>
                                    <p:set>
                                      <p:cBhvr>
                                        <p:cTn id="225" dur="500" fill="hold"/>
                                        <p:tgtEl>
                                          <p:spTgt spid="279885"/>
                                        </p:tgtEl>
                                        <p:attrNameLst>
                                          <p:attrName>fill.on</p:attrName>
                                        </p:attrNameLst>
                                      </p:cBhvr>
                                      <p:to>
                                        <p:strVal val="true"/>
                                      </p:to>
                                    </p:set>
                                  </p:childTnLst>
                                </p:cTn>
                              </p:par>
                            </p:childTnLst>
                          </p:cTn>
                        </p:par>
                      </p:childTnLst>
                    </p:cTn>
                  </p:par>
                  <p:par>
                    <p:cTn id="226" fill="hold">
                      <p:stCondLst>
                        <p:cond delay="indefinite"/>
                      </p:stCondLst>
                      <p:childTnLst>
                        <p:par>
                          <p:cTn id="227" fill="hold">
                            <p:stCondLst>
                              <p:cond delay="0"/>
                            </p:stCondLst>
                            <p:childTnLst>
                              <p:par>
                                <p:cTn id="228" presetID="1" presetClass="emph" presetSubtype="2" fill="hold" nodeType="clickEffect">
                                  <p:stCondLst>
                                    <p:cond delay="0"/>
                                  </p:stCondLst>
                                  <p:childTnLst>
                                    <p:animClr clrSpc="rgb" dir="cw">
                                      <p:cBhvr>
                                        <p:cTn id="229" dur="500" fill="hold"/>
                                        <p:tgtEl>
                                          <p:spTgt spid="279885"/>
                                        </p:tgtEl>
                                        <p:attrNameLst>
                                          <p:attrName>fillcolor</p:attrName>
                                        </p:attrNameLst>
                                      </p:cBhvr>
                                      <p:to>
                                        <a:srgbClr val="FF0000"/>
                                      </p:to>
                                    </p:animClr>
                                    <p:set>
                                      <p:cBhvr>
                                        <p:cTn id="230" dur="500" fill="hold"/>
                                        <p:tgtEl>
                                          <p:spTgt spid="279885"/>
                                        </p:tgtEl>
                                        <p:attrNameLst>
                                          <p:attrName>fill.type</p:attrName>
                                        </p:attrNameLst>
                                      </p:cBhvr>
                                      <p:to>
                                        <p:strVal val="solid"/>
                                      </p:to>
                                    </p:set>
                                    <p:set>
                                      <p:cBhvr>
                                        <p:cTn id="231" dur="500" fill="hold"/>
                                        <p:tgtEl>
                                          <p:spTgt spid="279885"/>
                                        </p:tgtEl>
                                        <p:attrNameLst>
                                          <p:attrName>fill.on</p:attrName>
                                        </p:attrNameLst>
                                      </p:cBhvr>
                                      <p:to>
                                        <p:strVal val="true"/>
                                      </p:to>
                                    </p:set>
                                  </p:childTnLst>
                                </p:cTn>
                              </p:par>
                            </p:childTnLst>
                          </p:cTn>
                        </p:par>
                      </p:childTnLst>
                    </p:cTn>
                  </p:par>
                  <p:par>
                    <p:cTn id="232" fill="hold">
                      <p:stCondLst>
                        <p:cond delay="indefinite"/>
                      </p:stCondLst>
                      <p:childTnLst>
                        <p:par>
                          <p:cTn id="233" fill="hold">
                            <p:stCondLst>
                              <p:cond delay="0"/>
                            </p:stCondLst>
                            <p:childTnLst>
                              <p:par>
                                <p:cTn id="234" presetID="1" presetClass="emph" presetSubtype="2" fill="hold" nodeType="clickEffect">
                                  <p:stCondLst>
                                    <p:cond delay="0"/>
                                  </p:stCondLst>
                                  <p:childTnLst>
                                    <p:animClr clrSpc="rgb" dir="cw">
                                      <p:cBhvr>
                                        <p:cTn id="235" dur="500" fill="hold"/>
                                        <p:tgtEl>
                                          <p:spTgt spid="279885"/>
                                        </p:tgtEl>
                                        <p:attrNameLst>
                                          <p:attrName>fillcolor</p:attrName>
                                        </p:attrNameLst>
                                      </p:cBhvr>
                                      <p:to>
                                        <a:srgbClr val="FFFF00"/>
                                      </p:to>
                                    </p:animClr>
                                    <p:set>
                                      <p:cBhvr>
                                        <p:cTn id="236" dur="500" fill="hold"/>
                                        <p:tgtEl>
                                          <p:spTgt spid="279885"/>
                                        </p:tgtEl>
                                        <p:attrNameLst>
                                          <p:attrName>fill.type</p:attrName>
                                        </p:attrNameLst>
                                      </p:cBhvr>
                                      <p:to>
                                        <p:strVal val="solid"/>
                                      </p:to>
                                    </p:set>
                                    <p:set>
                                      <p:cBhvr>
                                        <p:cTn id="237" dur="500" fill="hold"/>
                                        <p:tgtEl>
                                          <p:spTgt spid="279885"/>
                                        </p:tgtEl>
                                        <p:attrNameLst>
                                          <p:attrName>fill.on</p:attrName>
                                        </p:attrNameLst>
                                      </p:cBhvr>
                                      <p:to>
                                        <p:strVal val="true"/>
                                      </p:to>
                                    </p:set>
                                  </p:childTnLst>
                                </p:cTn>
                              </p:par>
                            </p:childTnLst>
                          </p:cTn>
                        </p:par>
                      </p:childTnLst>
                    </p:cTn>
                  </p:par>
                </p:childTnLst>
              </p:cTn>
              <p:nextCondLst>
                <p:cond evt="onClick" delay="0">
                  <p:tgtEl>
                    <p:spTgt spid="279885"/>
                  </p:tgtEl>
                </p:cond>
              </p:nextCondLst>
            </p:seq>
            <p:seq concurrent="1" nextAc="seek">
              <p:cTn id="238" restart="whenNotActive" fill="hold" evtFilter="cancelBubble" nodeType="interactiveSeq">
                <p:stCondLst>
                  <p:cond evt="onClick" delay="0">
                    <p:tgtEl>
                      <p:spTgt spid="61"/>
                    </p:tgtEl>
                  </p:cond>
                </p:stCondLst>
                <p:endSync evt="end" delay="0">
                  <p:rtn val="all"/>
                </p:endSync>
                <p:childTnLst>
                  <p:par>
                    <p:cTn id="239" fill="hold">
                      <p:stCondLst>
                        <p:cond delay="0"/>
                      </p:stCondLst>
                      <p:childTnLst>
                        <p:par>
                          <p:cTn id="240" fill="hold">
                            <p:stCondLst>
                              <p:cond delay="0"/>
                            </p:stCondLst>
                            <p:childTnLst>
                              <p:par>
                                <p:cTn id="241" presetID="1" presetClass="emph" presetSubtype="2" fill="hold" nodeType="clickEffect">
                                  <p:stCondLst>
                                    <p:cond delay="0"/>
                                  </p:stCondLst>
                                  <p:childTnLst>
                                    <p:animClr clrSpc="rgb" dir="cw">
                                      <p:cBhvr>
                                        <p:cTn id="242" dur="500" fill="hold"/>
                                        <p:tgtEl>
                                          <p:spTgt spid="61"/>
                                        </p:tgtEl>
                                        <p:attrNameLst>
                                          <p:attrName>fillcolor</p:attrName>
                                        </p:attrNameLst>
                                      </p:cBhvr>
                                      <p:to>
                                        <a:srgbClr val="00FF00"/>
                                      </p:to>
                                    </p:animClr>
                                    <p:set>
                                      <p:cBhvr>
                                        <p:cTn id="243" dur="500" fill="hold"/>
                                        <p:tgtEl>
                                          <p:spTgt spid="61"/>
                                        </p:tgtEl>
                                        <p:attrNameLst>
                                          <p:attrName>fill.type</p:attrName>
                                        </p:attrNameLst>
                                      </p:cBhvr>
                                      <p:to>
                                        <p:strVal val="solid"/>
                                      </p:to>
                                    </p:set>
                                    <p:set>
                                      <p:cBhvr>
                                        <p:cTn id="244" dur="500" fill="hold"/>
                                        <p:tgtEl>
                                          <p:spTgt spid="61"/>
                                        </p:tgtEl>
                                        <p:attrNameLst>
                                          <p:attrName>fill.on</p:attrName>
                                        </p:attrNameLst>
                                      </p:cBhvr>
                                      <p:to>
                                        <p:strVal val="true"/>
                                      </p:to>
                                    </p:set>
                                  </p:childTnLst>
                                </p:cTn>
                              </p:par>
                            </p:childTnLst>
                          </p:cTn>
                        </p:par>
                      </p:childTnLst>
                    </p:cTn>
                  </p:par>
                  <p:par>
                    <p:cTn id="245" fill="hold">
                      <p:stCondLst>
                        <p:cond delay="indefinite"/>
                      </p:stCondLst>
                      <p:childTnLst>
                        <p:par>
                          <p:cTn id="246" fill="hold">
                            <p:stCondLst>
                              <p:cond delay="0"/>
                            </p:stCondLst>
                            <p:childTnLst>
                              <p:par>
                                <p:cTn id="247" presetID="1" presetClass="emph" presetSubtype="2" fill="hold" nodeType="clickEffect">
                                  <p:stCondLst>
                                    <p:cond delay="0"/>
                                  </p:stCondLst>
                                  <p:childTnLst>
                                    <p:animClr clrSpc="rgb" dir="cw">
                                      <p:cBhvr>
                                        <p:cTn id="248" dur="500" fill="hold"/>
                                        <p:tgtEl>
                                          <p:spTgt spid="61"/>
                                        </p:tgtEl>
                                        <p:attrNameLst>
                                          <p:attrName>fillcolor</p:attrName>
                                        </p:attrNameLst>
                                      </p:cBhvr>
                                      <p:to>
                                        <a:srgbClr val="FF0000"/>
                                      </p:to>
                                    </p:animClr>
                                    <p:set>
                                      <p:cBhvr>
                                        <p:cTn id="249" dur="500" fill="hold"/>
                                        <p:tgtEl>
                                          <p:spTgt spid="61"/>
                                        </p:tgtEl>
                                        <p:attrNameLst>
                                          <p:attrName>fill.type</p:attrName>
                                        </p:attrNameLst>
                                      </p:cBhvr>
                                      <p:to>
                                        <p:strVal val="solid"/>
                                      </p:to>
                                    </p:set>
                                    <p:set>
                                      <p:cBhvr>
                                        <p:cTn id="250" dur="500" fill="hold"/>
                                        <p:tgtEl>
                                          <p:spTgt spid="61"/>
                                        </p:tgtEl>
                                        <p:attrNameLst>
                                          <p:attrName>fill.on</p:attrName>
                                        </p:attrNameLst>
                                      </p:cBhvr>
                                      <p:to>
                                        <p:strVal val="true"/>
                                      </p:to>
                                    </p:set>
                                  </p:childTnLst>
                                </p:cTn>
                              </p:par>
                            </p:childTnLst>
                          </p:cTn>
                        </p:par>
                      </p:childTnLst>
                    </p:cTn>
                  </p:par>
                  <p:par>
                    <p:cTn id="251" fill="hold">
                      <p:stCondLst>
                        <p:cond delay="indefinite"/>
                      </p:stCondLst>
                      <p:childTnLst>
                        <p:par>
                          <p:cTn id="252" fill="hold">
                            <p:stCondLst>
                              <p:cond delay="0"/>
                            </p:stCondLst>
                            <p:childTnLst>
                              <p:par>
                                <p:cTn id="253" presetID="1" presetClass="emph" presetSubtype="2" fill="hold" nodeType="clickEffect">
                                  <p:stCondLst>
                                    <p:cond delay="0"/>
                                  </p:stCondLst>
                                  <p:childTnLst>
                                    <p:animClr clrSpc="rgb" dir="cw">
                                      <p:cBhvr>
                                        <p:cTn id="254" dur="500" fill="hold"/>
                                        <p:tgtEl>
                                          <p:spTgt spid="61"/>
                                        </p:tgtEl>
                                        <p:attrNameLst>
                                          <p:attrName>fillcolor</p:attrName>
                                        </p:attrNameLst>
                                      </p:cBhvr>
                                      <p:to>
                                        <a:srgbClr val="FFFF00"/>
                                      </p:to>
                                    </p:animClr>
                                    <p:set>
                                      <p:cBhvr>
                                        <p:cTn id="255" dur="500" fill="hold"/>
                                        <p:tgtEl>
                                          <p:spTgt spid="61"/>
                                        </p:tgtEl>
                                        <p:attrNameLst>
                                          <p:attrName>fill.type</p:attrName>
                                        </p:attrNameLst>
                                      </p:cBhvr>
                                      <p:to>
                                        <p:strVal val="solid"/>
                                      </p:to>
                                    </p:set>
                                    <p:set>
                                      <p:cBhvr>
                                        <p:cTn id="256" dur="500" fill="hold"/>
                                        <p:tgtEl>
                                          <p:spTgt spid="61"/>
                                        </p:tgtEl>
                                        <p:attrNameLst>
                                          <p:attrName>fill.on</p:attrName>
                                        </p:attrNameLst>
                                      </p:cBhvr>
                                      <p:to>
                                        <p:strVal val="true"/>
                                      </p:to>
                                    </p:set>
                                  </p:childTnLst>
                                </p:cTn>
                              </p:par>
                            </p:childTnLst>
                          </p:cTn>
                        </p:par>
                      </p:childTnLst>
                    </p:cTn>
                  </p:par>
                </p:childTnLst>
              </p:cTn>
              <p:nextCondLst>
                <p:cond evt="onClick" delay="0">
                  <p:tgtEl>
                    <p:spTgt spid="61"/>
                  </p:tgtEl>
                </p:cond>
              </p:nextCondLst>
            </p:seq>
            <p:seq concurrent="1" nextAc="seek">
              <p:cTn id="257" restart="whenNotActive" fill="hold" evtFilter="cancelBubble" nodeType="interactiveSeq">
                <p:stCondLst>
                  <p:cond evt="onClick" delay="0">
                    <p:tgtEl>
                      <p:spTgt spid="62"/>
                    </p:tgtEl>
                  </p:cond>
                </p:stCondLst>
                <p:endSync evt="end" delay="0">
                  <p:rtn val="all"/>
                </p:endSync>
                <p:childTnLst>
                  <p:par>
                    <p:cTn id="258" fill="hold">
                      <p:stCondLst>
                        <p:cond delay="0"/>
                      </p:stCondLst>
                      <p:childTnLst>
                        <p:par>
                          <p:cTn id="259" fill="hold">
                            <p:stCondLst>
                              <p:cond delay="0"/>
                            </p:stCondLst>
                            <p:childTnLst>
                              <p:par>
                                <p:cTn id="260" presetID="1" presetClass="emph" presetSubtype="2" fill="hold" nodeType="clickEffect">
                                  <p:stCondLst>
                                    <p:cond delay="0"/>
                                  </p:stCondLst>
                                  <p:childTnLst>
                                    <p:animClr clrSpc="rgb" dir="cw">
                                      <p:cBhvr>
                                        <p:cTn id="261" dur="500" fill="hold"/>
                                        <p:tgtEl>
                                          <p:spTgt spid="62"/>
                                        </p:tgtEl>
                                        <p:attrNameLst>
                                          <p:attrName>fillcolor</p:attrName>
                                        </p:attrNameLst>
                                      </p:cBhvr>
                                      <p:to>
                                        <a:srgbClr val="00FF00"/>
                                      </p:to>
                                    </p:animClr>
                                    <p:set>
                                      <p:cBhvr>
                                        <p:cTn id="262" dur="500" fill="hold"/>
                                        <p:tgtEl>
                                          <p:spTgt spid="62"/>
                                        </p:tgtEl>
                                        <p:attrNameLst>
                                          <p:attrName>fill.type</p:attrName>
                                        </p:attrNameLst>
                                      </p:cBhvr>
                                      <p:to>
                                        <p:strVal val="solid"/>
                                      </p:to>
                                    </p:set>
                                    <p:set>
                                      <p:cBhvr>
                                        <p:cTn id="263" dur="500" fill="hold"/>
                                        <p:tgtEl>
                                          <p:spTgt spid="62"/>
                                        </p:tgtEl>
                                        <p:attrNameLst>
                                          <p:attrName>fill.on</p:attrName>
                                        </p:attrNameLst>
                                      </p:cBhvr>
                                      <p:to>
                                        <p:strVal val="true"/>
                                      </p:to>
                                    </p:set>
                                  </p:childTnLst>
                                </p:cTn>
                              </p:par>
                            </p:childTnLst>
                          </p:cTn>
                        </p:par>
                      </p:childTnLst>
                    </p:cTn>
                  </p:par>
                  <p:par>
                    <p:cTn id="264" fill="hold">
                      <p:stCondLst>
                        <p:cond delay="indefinite"/>
                      </p:stCondLst>
                      <p:childTnLst>
                        <p:par>
                          <p:cTn id="265" fill="hold">
                            <p:stCondLst>
                              <p:cond delay="0"/>
                            </p:stCondLst>
                            <p:childTnLst>
                              <p:par>
                                <p:cTn id="266" presetID="1" presetClass="emph" presetSubtype="2" fill="hold" nodeType="clickEffect">
                                  <p:stCondLst>
                                    <p:cond delay="0"/>
                                  </p:stCondLst>
                                  <p:childTnLst>
                                    <p:animClr clrSpc="rgb" dir="cw">
                                      <p:cBhvr>
                                        <p:cTn id="267" dur="500" fill="hold"/>
                                        <p:tgtEl>
                                          <p:spTgt spid="62"/>
                                        </p:tgtEl>
                                        <p:attrNameLst>
                                          <p:attrName>fillcolor</p:attrName>
                                        </p:attrNameLst>
                                      </p:cBhvr>
                                      <p:to>
                                        <a:srgbClr val="FF0000"/>
                                      </p:to>
                                    </p:animClr>
                                    <p:set>
                                      <p:cBhvr>
                                        <p:cTn id="268" dur="500" fill="hold"/>
                                        <p:tgtEl>
                                          <p:spTgt spid="62"/>
                                        </p:tgtEl>
                                        <p:attrNameLst>
                                          <p:attrName>fill.type</p:attrName>
                                        </p:attrNameLst>
                                      </p:cBhvr>
                                      <p:to>
                                        <p:strVal val="solid"/>
                                      </p:to>
                                    </p:set>
                                    <p:set>
                                      <p:cBhvr>
                                        <p:cTn id="269" dur="500" fill="hold"/>
                                        <p:tgtEl>
                                          <p:spTgt spid="62"/>
                                        </p:tgtEl>
                                        <p:attrNameLst>
                                          <p:attrName>fill.on</p:attrName>
                                        </p:attrNameLst>
                                      </p:cBhvr>
                                      <p:to>
                                        <p:strVal val="true"/>
                                      </p:to>
                                    </p:set>
                                  </p:childTnLst>
                                </p:cTn>
                              </p:par>
                            </p:childTnLst>
                          </p:cTn>
                        </p:par>
                      </p:childTnLst>
                    </p:cTn>
                  </p:par>
                  <p:par>
                    <p:cTn id="270" fill="hold">
                      <p:stCondLst>
                        <p:cond delay="indefinite"/>
                      </p:stCondLst>
                      <p:childTnLst>
                        <p:par>
                          <p:cTn id="271" fill="hold">
                            <p:stCondLst>
                              <p:cond delay="0"/>
                            </p:stCondLst>
                            <p:childTnLst>
                              <p:par>
                                <p:cTn id="272" presetID="1" presetClass="emph" presetSubtype="2" fill="hold" nodeType="clickEffect">
                                  <p:stCondLst>
                                    <p:cond delay="0"/>
                                  </p:stCondLst>
                                  <p:childTnLst>
                                    <p:animClr clrSpc="rgb" dir="cw">
                                      <p:cBhvr>
                                        <p:cTn id="273" dur="500" fill="hold"/>
                                        <p:tgtEl>
                                          <p:spTgt spid="62"/>
                                        </p:tgtEl>
                                        <p:attrNameLst>
                                          <p:attrName>fillcolor</p:attrName>
                                        </p:attrNameLst>
                                      </p:cBhvr>
                                      <p:to>
                                        <a:srgbClr val="FFFF00"/>
                                      </p:to>
                                    </p:animClr>
                                    <p:set>
                                      <p:cBhvr>
                                        <p:cTn id="274" dur="500" fill="hold"/>
                                        <p:tgtEl>
                                          <p:spTgt spid="62"/>
                                        </p:tgtEl>
                                        <p:attrNameLst>
                                          <p:attrName>fill.type</p:attrName>
                                        </p:attrNameLst>
                                      </p:cBhvr>
                                      <p:to>
                                        <p:strVal val="solid"/>
                                      </p:to>
                                    </p:set>
                                    <p:set>
                                      <p:cBhvr>
                                        <p:cTn id="275" dur="500" fill="hold"/>
                                        <p:tgtEl>
                                          <p:spTgt spid="62"/>
                                        </p:tgtEl>
                                        <p:attrNameLst>
                                          <p:attrName>fill.on</p:attrName>
                                        </p:attrNameLst>
                                      </p:cBhvr>
                                      <p:to>
                                        <p:strVal val="true"/>
                                      </p:to>
                                    </p:set>
                                  </p:childTnLst>
                                </p:cTn>
                              </p:par>
                            </p:childTnLst>
                          </p:cTn>
                        </p:par>
                      </p:childTnLst>
                    </p:cTn>
                  </p:par>
                </p:childTnLst>
              </p:cTn>
              <p:nextCondLst>
                <p:cond evt="onClick" delay="0">
                  <p:tgtEl>
                    <p:spTgt spid="62"/>
                  </p:tgtEl>
                </p:cond>
              </p:nextCondLst>
            </p:seq>
            <p:seq concurrent="1" nextAc="seek">
              <p:cTn id="276" restart="whenNotActive" fill="hold" evtFilter="cancelBubble" nodeType="interactiveSeq">
                <p:stCondLst>
                  <p:cond evt="onClick" delay="0">
                    <p:tgtEl>
                      <p:spTgt spid="63"/>
                    </p:tgtEl>
                  </p:cond>
                </p:stCondLst>
                <p:endSync evt="end" delay="0">
                  <p:rtn val="all"/>
                </p:endSync>
                <p:childTnLst>
                  <p:par>
                    <p:cTn id="277" fill="hold">
                      <p:stCondLst>
                        <p:cond delay="0"/>
                      </p:stCondLst>
                      <p:childTnLst>
                        <p:par>
                          <p:cTn id="278" fill="hold">
                            <p:stCondLst>
                              <p:cond delay="0"/>
                            </p:stCondLst>
                            <p:childTnLst>
                              <p:par>
                                <p:cTn id="279" presetID="1" presetClass="emph" presetSubtype="2" fill="hold" nodeType="clickEffect">
                                  <p:stCondLst>
                                    <p:cond delay="0"/>
                                  </p:stCondLst>
                                  <p:childTnLst>
                                    <p:animClr clrSpc="rgb" dir="cw">
                                      <p:cBhvr>
                                        <p:cTn id="280" dur="500" fill="hold"/>
                                        <p:tgtEl>
                                          <p:spTgt spid="63"/>
                                        </p:tgtEl>
                                        <p:attrNameLst>
                                          <p:attrName>fillcolor</p:attrName>
                                        </p:attrNameLst>
                                      </p:cBhvr>
                                      <p:to>
                                        <a:srgbClr val="00FF00"/>
                                      </p:to>
                                    </p:animClr>
                                    <p:set>
                                      <p:cBhvr>
                                        <p:cTn id="281" dur="500" fill="hold"/>
                                        <p:tgtEl>
                                          <p:spTgt spid="63"/>
                                        </p:tgtEl>
                                        <p:attrNameLst>
                                          <p:attrName>fill.type</p:attrName>
                                        </p:attrNameLst>
                                      </p:cBhvr>
                                      <p:to>
                                        <p:strVal val="solid"/>
                                      </p:to>
                                    </p:set>
                                    <p:set>
                                      <p:cBhvr>
                                        <p:cTn id="282" dur="500" fill="hold"/>
                                        <p:tgtEl>
                                          <p:spTgt spid="63"/>
                                        </p:tgtEl>
                                        <p:attrNameLst>
                                          <p:attrName>fill.on</p:attrName>
                                        </p:attrNameLst>
                                      </p:cBhvr>
                                      <p:to>
                                        <p:strVal val="true"/>
                                      </p:to>
                                    </p:set>
                                  </p:childTnLst>
                                </p:cTn>
                              </p:par>
                            </p:childTnLst>
                          </p:cTn>
                        </p:par>
                      </p:childTnLst>
                    </p:cTn>
                  </p:par>
                  <p:par>
                    <p:cTn id="283" fill="hold">
                      <p:stCondLst>
                        <p:cond delay="indefinite"/>
                      </p:stCondLst>
                      <p:childTnLst>
                        <p:par>
                          <p:cTn id="284" fill="hold">
                            <p:stCondLst>
                              <p:cond delay="0"/>
                            </p:stCondLst>
                            <p:childTnLst>
                              <p:par>
                                <p:cTn id="285" presetID="1" presetClass="emph" presetSubtype="2" fill="hold" nodeType="clickEffect">
                                  <p:stCondLst>
                                    <p:cond delay="0"/>
                                  </p:stCondLst>
                                  <p:childTnLst>
                                    <p:animClr clrSpc="rgb" dir="cw">
                                      <p:cBhvr>
                                        <p:cTn id="286" dur="500" fill="hold"/>
                                        <p:tgtEl>
                                          <p:spTgt spid="63"/>
                                        </p:tgtEl>
                                        <p:attrNameLst>
                                          <p:attrName>fillcolor</p:attrName>
                                        </p:attrNameLst>
                                      </p:cBhvr>
                                      <p:to>
                                        <a:srgbClr val="FF0000"/>
                                      </p:to>
                                    </p:animClr>
                                    <p:set>
                                      <p:cBhvr>
                                        <p:cTn id="287" dur="500" fill="hold"/>
                                        <p:tgtEl>
                                          <p:spTgt spid="63"/>
                                        </p:tgtEl>
                                        <p:attrNameLst>
                                          <p:attrName>fill.type</p:attrName>
                                        </p:attrNameLst>
                                      </p:cBhvr>
                                      <p:to>
                                        <p:strVal val="solid"/>
                                      </p:to>
                                    </p:set>
                                    <p:set>
                                      <p:cBhvr>
                                        <p:cTn id="288" dur="500" fill="hold"/>
                                        <p:tgtEl>
                                          <p:spTgt spid="63"/>
                                        </p:tgtEl>
                                        <p:attrNameLst>
                                          <p:attrName>fill.on</p:attrName>
                                        </p:attrNameLst>
                                      </p:cBhvr>
                                      <p:to>
                                        <p:strVal val="true"/>
                                      </p:to>
                                    </p:set>
                                  </p:childTnLst>
                                </p:cTn>
                              </p:par>
                            </p:childTnLst>
                          </p:cTn>
                        </p:par>
                      </p:childTnLst>
                    </p:cTn>
                  </p:par>
                  <p:par>
                    <p:cTn id="289" fill="hold">
                      <p:stCondLst>
                        <p:cond delay="indefinite"/>
                      </p:stCondLst>
                      <p:childTnLst>
                        <p:par>
                          <p:cTn id="290" fill="hold">
                            <p:stCondLst>
                              <p:cond delay="0"/>
                            </p:stCondLst>
                            <p:childTnLst>
                              <p:par>
                                <p:cTn id="291" presetID="1" presetClass="emph" presetSubtype="2" fill="hold" nodeType="clickEffect">
                                  <p:stCondLst>
                                    <p:cond delay="0"/>
                                  </p:stCondLst>
                                  <p:childTnLst>
                                    <p:animClr clrSpc="rgb" dir="cw">
                                      <p:cBhvr>
                                        <p:cTn id="292" dur="500" fill="hold"/>
                                        <p:tgtEl>
                                          <p:spTgt spid="63"/>
                                        </p:tgtEl>
                                        <p:attrNameLst>
                                          <p:attrName>fillcolor</p:attrName>
                                        </p:attrNameLst>
                                      </p:cBhvr>
                                      <p:to>
                                        <a:srgbClr val="FFFF00"/>
                                      </p:to>
                                    </p:animClr>
                                    <p:set>
                                      <p:cBhvr>
                                        <p:cTn id="293" dur="500" fill="hold"/>
                                        <p:tgtEl>
                                          <p:spTgt spid="63"/>
                                        </p:tgtEl>
                                        <p:attrNameLst>
                                          <p:attrName>fill.type</p:attrName>
                                        </p:attrNameLst>
                                      </p:cBhvr>
                                      <p:to>
                                        <p:strVal val="solid"/>
                                      </p:to>
                                    </p:set>
                                    <p:set>
                                      <p:cBhvr>
                                        <p:cTn id="294" dur="500" fill="hold"/>
                                        <p:tgtEl>
                                          <p:spTgt spid="63"/>
                                        </p:tgtEl>
                                        <p:attrNameLst>
                                          <p:attrName>fill.on</p:attrName>
                                        </p:attrNameLst>
                                      </p:cBhvr>
                                      <p:to>
                                        <p:strVal val="true"/>
                                      </p:to>
                                    </p:set>
                                  </p:childTnLst>
                                </p:cTn>
                              </p:par>
                            </p:childTnLst>
                          </p:cTn>
                        </p:par>
                      </p:childTnLst>
                    </p:cTn>
                  </p:par>
                </p:childTnLst>
              </p:cTn>
              <p:nextCondLst>
                <p:cond evt="onClick" delay="0">
                  <p:tgtEl>
                    <p:spTgt spid="63"/>
                  </p:tgtEl>
                </p:cond>
              </p:nextCondLst>
            </p:seq>
            <p:seq concurrent="1" nextAc="seek">
              <p:cTn id="295" restart="whenNotActive" fill="hold" evtFilter="cancelBubble" nodeType="interactiveSeq">
                <p:stCondLst>
                  <p:cond evt="onClick" delay="0">
                    <p:tgtEl>
                      <p:spTgt spid="64"/>
                    </p:tgtEl>
                  </p:cond>
                </p:stCondLst>
                <p:endSync evt="end" delay="0">
                  <p:rtn val="all"/>
                </p:endSync>
                <p:childTnLst>
                  <p:par>
                    <p:cTn id="296" fill="hold">
                      <p:stCondLst>
                        <p:cond delay="0"/>
                      </p:stCondLst>
                      <p:childTnLst>
                        <p:par>
                          <p:cTn id="297" fill="hold">
                            <p:stCondLst>
                              <p:cond delay="0"/>
                            </p:stCondLst>
                            <p:childTnLst>
                              <p:par>
                                <p:cTn id="298" presetID="1" presetClass="emph" presetSubtype="2" fill="hold" nodeType="clickEffect">
                                  <p:stCondLst>
                                    <p:cond delay="0"/>
                                  </p:stCondLst>
                                  <p:childTnLst>
                                    <p:animClr clrSpc="rgb" dir="cw">
                                      <p:cBhvr>
                                        <p:cTn id="299" dur="500" fill="hold"/>
                                        <p:tgtEl>
                                          <p:spTgt spid="64"/>
                                        </p:tgtEl>
                                        <p:attrNameLst>
                                          <p:attrName>fillcolor</p:attrName>
                                        </p:attrNameLst>
                                      </p:cBhvr>
                                      <p:to>
                                        <a:srgbClr val="00FF00"/>
                                      </p:to>
                                    </p:animClr>
                                    <p:set>
                                      <p:cBhvr>
                                        <p:cTn id="300" dur="500" fill="hold"/>
                                        <p:tgtEl>
                                          <p:spTgt spid="64"/>
                                        </p:tgtEl>
                                        <p:attrNameLst>
                                          <p:attrName>fill.type</p:attrName>
                                        </p:attrNameLst>
                                      </p:cBhvr>
                                      <p:to>
                                        <p:strVal val="solid"/>
                                      </p:to>
                                    </p:set>
                                    <p:set>
                                      <p:cBhvr>
                                        <p:cTn id="301" dur="500" fill="hold"/>
                                        <p:tgtEl>
                                          <p:spTgt spid="64"/>
                                        </p:tgtEl>
                                        <p:attrNameLst>
                                          <p:attrName>fill.on</p:attrName>
                                        </p:attrNameLst>
                                      </p:cBhvr>
                                      <p:to>
                                        <p:strVal val="true"/>
                                      </p:to>
                                    </p:set>
                                  </p:childTnLst>
                                </p:cTn>
                              </p:par>
                            </p:childTnLst>
                          </p:cTn>
                        </p:par>
                      </p:childTnLst>
                    </p:cTn>
                  </p:par>
                  <p:par>
                    <p:cTn id="302" fill="hold">
                      <p:stCondLst>
                        <p:cond delay="indefinite"/>
                      </p:stCondLst>
                      <p:childTnLst>
                        <p:par>
                          <p:cTn id="303" fill="hold">
                            <p:stCondLst>
                              <p:cond delay="0"/>
                            </p:stCondLst>
                            <p:childTnLst>
                              <p:par>
                                <p:cTn id="304" presetID="1" presetClass="emph" presetSubtype="2" fill="hold" nodeType="clickEffect">
                                  <p:stCondLst>
                                    <p:cond delay="0"/>
                                  </p:stCondLst>
                                  <p:childTnLst>
                                    <p:animClr clrSpc="rgb" dir="cw">
                                      <p:cBhvr>
                                        <p:cTn id="305" dur="500" fill="hold"/>
                                        <p:tgtEl>
                                          <p:spTgt spid="64"/>
                                        </p:tgtEl>
                                        <p:attrNameLst>
                                          <p:attrName>fillcolor</p:attrName>
                                        </p:attrNameLst>
                                      </p:cBhvr>
                                      <p:to>
                                        <a:srgbClr val="FF0000"/>
                                      </p:to>
                                    </p:animClr>
                                    <p:set>
                                      <p:cBhvr>
                                        <p:cTn id="306" dur="500" fill="hold"/>
                                        <p:tgtEl>
                                          <p:spTgt spid="64"/>
                                        </p:tgtEl>
                                        <p:attrNameLst>
                                          <p:attrName>fill.type</p:attrName>
                                        </p:attrNameLst>
                                      </p:cBhvr>
                                      <p:to>
                                        <p:strVal val="solid"/>
                                      </p:to>
                                    </p:set>
                                    <p:set>
                                      <p:cBhvr>
                                        <p:cTn id="307" dur="500" fill="hold"/>
                                        <p:tgtEl>
                                          <p:spTgt spid="64"/>
                                        </p:tgtEl>
                                        <p:attrNameLst>
                                          <p:attrName>fill.on</p:attrName>
                                        </p:attrNameLst>
                                      </p:cBhvr>
                                      <p:to>
                                        <p:strVal val="true"/>
                                      </p:to>
                                    </p:set>
                                  </p:childTnLst>
                                </p:cTn>
                              </p:par>
                            </p:childTnLst>
                          </p:cTn>
                        </p:par>
                      </p:childTnLst>
                    </p:cTn>
                  </p:par>
                  <p:par>
                    <p:cTn id="308" fill="hold">
                      <p:stCondLst>
                        <p:cond delay="indefinite"/>
                      </p:stCondLst>
                      <p:childTnLst>
                        <p:par>
                          <p:cTn id="309" fill="hold">
                            <p:stCondLst>
                              <p:cond delay="0"/>
                            </p:stCondLst>
                            <p:childTnLst>
                              <p:par>
                                <p:cTn id="310" presetID="1" presetClass="emph" presetSubtype="2" fill="hold" nodeType="clickEffect">
                                  <p:stCondLst>
                                    <p:cond delay="0"/>
                                  </p:stCondLst>
                                  <p:childTnLst>
                                    <p:animClr clrSpc="rgb" dir="cw">
                                      <p:cBhvr>
                                        <p:cTn id="311" dur="500" fill="hold"/>
                                        <p:tgtEl>
                                          <p:spTgt spid="64"/>
                                        </p:tgtEl>
                                        <p:attrNameLst>
                                          <p:attrName>fillcolor</p:attrName>
                                        </p:attrNameLst>
                                      </p:cBhvr>
                                      <p:to>
                                        <a:srgbClr val="FFFF00"/>
                                      </p:to>
                                    </p:animClr>
                                    <p:set>
                                      <p:cBhvr>
                                        <p:cTn id="312" dur="500" fill="hold"/>
                                        <p:tgtEl>
                                          <p:spTgt spid="64"/>
                                        </p:tgtEl>
                                        <p:attrNameLst>
                                          <p:attrName>fill.type</p:attrName>
                                        </p:attrNameLst>
                                      </p:cBhvr>
                                      <p:to>
                                        <p:strVal val="solid"/>
                                      </p:to>
                                    </p:set>
                                    <p:set>
                                      <p:cBhvr>
                                        <p:cTn id="313" dur="500" fill="hold"/>
                                        <p:tgtEl>
                                          <p:spTgt spid="64"/>
                                        </p:tgtEl>
                                        <p:attrNameLst>
                                          <p:attrName>fill.on</p:attrName>
                                        </p:attrNameLst>
                                      </p:cBhvr>
                                      <p:to>
                                        <p:strVal val="true"/>
                                      </p:to>
                                    </p:set>
                                  </p:childTnLst>
                                </p:cTn>
                              </p:par>
                            </p:childTnLst>
                          </p:cTn>
                        </p:par>
                      </p:childTnLst>
                    </p:cTn>
                  </p:par>
                </p:childTnLst>
              </p:cTn>
              <p:nextCondLst>
                <p:cond evt="onClick" delay="0">
                  <p:tgtEl>
                    <p:spTgt spid="64"/>
                  </p:tgtEl>
                </p:cond>
              </p:nextCondLst>
            </p:seq>
            <p:seq concurrent="1" nextAc="seek">
              <p:cTn id="314" restart="whenNotActive" fill="hold" evtFilter="cancelBubble" nodeType="interactiveSeq">
                <p:stCondLst>
                  <p:cond evt="onClick" delay="0">
                    <p:tgtEl>
                      <p:spTgt spid="65"/>
                    </p:tgtEl>
                  </p:cond>
                </p:stCondLst>
                <p:endSync evt="end" delay="0">
                  <p:rtn val="all"/>
                </p:endSync>
                <p:childTnLst>
                  <p:par>
                    <p:cTn id="315" fill="hold">
                      <p:stCondLst>
                        <p:cond delay="0"/>
                      </p:stCondLst>
                      <p:childTnLst>
                        <p:par>
                          <p:cTn id="316" fill="hold">
                            <p:stCondLst>
                              <p:cond delay="0"/>
                            </p:stCondLst>
                            <p:childTnLst>
                              <p:par>
                                <p:cTn id="317" presetID="1" presetClass="emph" presetSubtype="2" fill="hold" nodeType="clickEffect">
                                  <p:stCondLst>
                                    <p:cond delay="0"/>
                                  </p:stCondLst>
                                  <p:childTnLst>
                                    <p:animClr clrSpc="rgb" dir="cw">
                                      <p:cBhvr>
                                        <p:cTn id="318" dur="500" fill="hold"/>
                                        <p:tgtEl>
                                          <p:spTgt spid="65"/>
                                        </p:tgtEl>
                                        <p:attrNameLst>
                                          <p:attrName>fillcolor</p:attrName>
                                        </p:attrNameLst>
                                      </p:cBhvr>
                                      <p:to>
                                        <a:srgbClr val="00FF00"/>
                                      </p:to>
                                    </p:animClr>
                                    <p:set>
                                      <p:cBhvr>
                                        <p:cTn id="319" dur="500" fill="hold"/>
                                        <p:tgtEl>
                                          <p:spTgt spid="65"/>
                                        </p:tgtEl>
                                        <p:attrNameLst>
                                          <p:attrName>fill.type</p:attrName>
                                        </p:attrNameLst>
                                      </p:cBhvr>
                                      <p:to>
                                        <p:strVal val="solid"/>
                                      </p:to>
                                    </p:set>
                                    <p:set>
                                      <p:cBhvr>
                                        <p:cTn id="320" dur="500" fill="hold"/>
                                        <p:tgtEl>
                                          <p:spTgt spid="65"/>
                                        </p:tgtEl>
                                        <p:attrNameLst>
                                          <p:attrName>fill.on</p:attrName>
                                        </p:attrNameLst>
                                      </p:cBhvr>
                                      <p:to>
                                        <p:strVal val="true"/>
                                      </p:to>
                                    </p:set>
                                  </p:childTnLst>
                                </p:cTn>
                              </p:par>
                            </p:childTnLst>
                          </p:cTn>
                        </p:par>
                      </p:childTnLst>
                    </p:cTn>
                  </p:par>
                  <p:par>
                    <p:cTn id="321" fill="hold">
                      <p:stCondLst>
                        <p:cond delay="indefinite"/>
                      </p:stCondLst>
                      <p:childTnLst>
                        <p:par>
                          <p:cTn id="322" fill="hold">
                            <p:stCondLst>
                              <p:cond delay="0"/>
                            </p:stCondLst>
                            <p:childTnLst>
                              <p:par>
                                <p:cTn id="323" presetID="1" presetClass="emph" presetSubtype="2" fill="hold" nodeType="clickEffect">
                                  <p:stCondLst>
                                    <p:cond delay="0"/>
                                  </p:stCondLst>
                                  <p:childTnLst>
                                    <p:animClr clrSpc="rgb" dir="cw">
                                      <p:cBhvr>
                                        <p:cTn id="324" dur="500" fill="hold"/>
                                        <p:tgtEl>
                                          <p:spTgt spid="65"/>
                                        </p:tgtEl>
                                        <p:attrNameLst>
                                          <p:attrName>fillcolor</p:attrName>
                                        </p:attrNameLst>
                                      </p:cBhvr>
                                      <p:to>
                                        <a:srgbClr val="FF0000"/>
                                      </p:to>
                                    </p:animClr>
                                    <p:set>
                                      <p:cBhvr>
                                        <p:cTn id="325" dur="500" fill="hold"/>
                                        <p:tgtEl>
                                          <p:spTgt spid="65"/>
                                        </p:tgtEl>
                                        <p:attrNameLst>
                                          <p:attrName>fill.type</p:attrName>
                                        </p:attrNameLst>
                                      </p:cBhvr>
                                      <p:to>
                                        <p:strVal val="solid"/>
                                      </p:to>
                                    </p:set>
                                    <p:set>
                                      <p:cBhvr>
                                        <p:cTn id="326" dur="500" fill="hold"/>
                                        <p:tgtEl>
                                          <p:spTgt spid="65"/>
                                        </p:tgtEl>
                                        <p:attrNameLst>
                                          <p:attrName>fill.on</p:attrName>
                                        </p:attrNameLst>
                                      </p:cBhvr>
                                      <p:to>
                                        <p:strVal val="true"/>
                                      </p:to>
                                    </p:set>
                                  </p:childTnLst>
                                </p:cTn>
                              </p:par>
                            </p:childTnLst>
                          </p:cTn>
                        </p:par>
                      </p:childTnLst>
                    </p:cTn>
                  </p:par>
                  <p:par>
                    <p:cTn id="327" fill="hold">
                      <p:stCondLst>
                        <p:cond delay="indefinite"/>
                      </p:stCondLst>
                      <p:childTnLst>
                        <p:par>
                          <p:cTn id="328" fill="hold">
                            <p:stCondLst>
                              <p:cond delay="0"/>
                            </p:stCondLst>
                            <p:childTnLst>
                              <p:par>
                                <p:cTn id="329" presetID="1" presetClass="emph" presetSubtype="2" fill="hold" nodeType="clickEffect">
                                  <p:stCondLst>
                                    <p:cond delay="0"/>
                                  </p:stCondLst>
                                  <p:childTnLst>
                                    <p:animClr clrSpc="rgb" dir="cw">
                                      <p:cBhvr>
                                        <p:cTn id="330" dur="500" fill="hold"/>
                                        <p:tgtEl>
                                          <p:spTgt spid="65"/>
                                        </p:tgtEl>
                                        <p:attrNameLst>
                                          <p:attrName>fillcolor</p:attrName>
                                        </p:attrNameLst>
                                      </p:cBhvr>
                                      <p:to>
                                        <a:srgbClr val="FFFF00"/>
                                      </p:to>
                                    </p:animClr>
                                    <p:set>
                                      <p:cBhvr>
                                        <p:cTn id="331" dur="500" fill="hold"/>
                                        <p:tgtEl>
                                          <p:spTgt spid="65"/>
                                        </p:tgtEl>
                                        <p:attrNameLst>
                                          <p:attrName>fill.type</p:attrName>
                                        </p:attrNameLst>
                                      </p:cBhvr>
                                      <p:to>
                                        <p:strVal val="solid"/>
                                      </p:to>
                                    </p:set>
                                    <p:set>
                                      <p:cBhvr>
                                        <p:cTn id="332" dur="500" fill="hold"/>
                                        <p:tgtEl>
                                          <p:spTgt spid="65"/>
                                        </p:tgtEl>
                                        <p:attrNameLst>
                                          <p:attrName>fill.on</p:attrName>
                                        </p:attrNameLst>
                                      </p:cBhvr>
                                      <p:to>
                                        <p:strVal val="true"/>
                                      </p:to>
                                    </p:set>
                                  </p:childTnLst>
                                </p:cTn>
                              </p:par>
                            </p:childTnLst>
                          </p:cTn>
                        </p:par>
                      </p:childTnLst>
                    </p:cTn>
                  </p:par>
                </p:childTnLst>
              </p:cTn>
              <p:nextCondLst>
                <p:cond evt="onClick" delay="0">
                  <p:tgtEl>
                    <p:spTgt spid="65"/>
                  </p:tgtEl>
                </p:cond>
              </p:nextCondLst>
            </p:seq>
            <p:seq concurrent="1" nextAc="seek">
              <p:cTn id="333" restart="whenNotActive" fill="hold" evtFilter="cancelBubble" nodeType="interactiveSeq">
                <p:stCondLst>
                  <p:cond evt="onClick" delay="0">
                    <p:tgtEl>
                      <p:spTgt spid="66"/>
                    </p:tgtEl>
                  </p:cond>
                </p:stCondLst>
                <p:endSync evt="end" delay="0">
                  <p:rtn val="all"/>
                </p:endSync>
                <p:childTnLst>
                  <p:par>
                    <p:cTn id="334" fill="hold">
                      <p:stCondLst>
                        <p:cond delay="0"/>
                      </p:stCondLst>
                      <p:childTnLst>
                        <p:par>
                          <p:cTn id="335" fill="hold">
                            <p:stCondLst>
                              <p:cond delay="0"/>
                            </p:stCondLst>
                            <p:childTnLst>
                              <p:par>
                                <p:cTn id="336" presetID="1" presetClass="emph" presetSubtype="2" fill="hold" nodeType="clickEffect">
                                  <p:stCondLst>
                                    <p:cond delay="0"/>
                                  </p:stCondLst>
                                  <p:childTnLst>
                                    <p:animClr clrSpc="rgb" dir="cw">
                                      <p:cBhvr>
                                        <p:cTn id="337" dur="500" fill="hold"/>
                                        <p:tgtEl>
                                          <p:spTgt spid="66"/>
                                        </p:tgtEl>
                                        <p:attrNameLst>
                                          <p:attrName>fillcolor</p:attrName>
                                        </p:attrNameLst>
                                      </p:cBhvr>
                                      <p:to>
                                        <a:srgbClr val="00FF00"/>
                                      </p:to>
                                    </p:animClr>
                                    <p:set>
                                      <p:cBhvr>
                                        <p:cTn id="338" dur="500" fill="hold"/>
                                        <p:tgtEl>
                                          <p:spTgt spid="66"/>
                                        </p:tgtEl>
                                        <p:attrNameLst>
                                          <p:attrName>fill.type</p:attrName>
                                        </p:attrNameLst>
                                      </p:cBhvr>
                                      <p:to>
                                        <p:strVal val="solid"/>
                                      </p:to>
                                    </p:set>
                                    <p:set>
                                      <p:cBhvr>
                                        <p:cTn id="339" dur="500" fill="hold"/>
                                        <p:tgtEl>
                                          <p:spTgt spid="66"/>
                                        </p:tgtEl>
                                        <p:attrNameLst>
                                          <p:attrName>fill.on</p:attrName>
                                        </p:attrNameLst>
                                      </p:cBhvr>
                                      <p:to>
                                        <p:strVal val="true"/>
                                      </p:to>
                                    </p:set>
                                  </p:childTnLst>
                                </p:cTn>
                              </p:par>
                            </p:childTnLst>
                          </p:cTn>
                        </p:par>
                      </p:childTnLst>
                    </p:cTn>
                  </p:par>
                  <p:par>
                    <p:cTn id="340" fill="hold">
                      <p:stCondLst>
                        <p:cond delay="indefinite"/>
                      </p:stCondLst>
                      <p:childTnLst>
                        <p:par>
                          <p:cTn id="341" fill="hold">
                            <p:stCondLst>
                              <p:cond delay="0"/>
                            </p:stCondLst>
                            <p:childTnLst>
                              <p:par>
                                <p:cTn id="342" presetID="1" presetClass="emph" presetSubtype="2" fill="hold" nodeType="clickEffect">
                                  <p:stCondLst>
                                    <p:cond delay="0"/>
                                  </p:stCondLst>
                                  <p:childTnLst>
                                    <p:animClr clrSpc="rgb" dir="cw">
                                      <p:cBhvr>
                                        <p:cTn id="343" dur="500" fill="hold"/>
                                        <p:tgtEl>
                                          <p:spTgt spid="66"/>
                                        </p:tgtEl>
                                        <p:attrNameLst>
                                          <p:attrName>fillcolor</p:attrName>
                                        </p:attrNameLst>
                                      </p:cBhvr>
                                      <p:to>
                                        <a:srgbClr val="FF0000"/>
                                      </p:to>
                                    </p:animClr>
                                    <p:set>
                                      <p:cBhvr>
                                        <p:cTn id="344" dur="500" fill="hold"/>
                                        <p:tgtEl>
                                          <p:spTgt spid="66"/>
                                        </p:tgtEl>
                                        <p:attrNameLst>
                                          <p:attrName>fill.type</p:attrName>
                                        </p:attrNameLst>
                                      </p:cBhvr>
                                      <p:to>
                                        <p:strVal val="solid"/>
                                      </p:to>
                                    </p:set>
                                    <p:set>
                                      <p:cBhvr>
                                        <p:cTn id="345" dur="500" fill="hold"/>
                                        <p:tgtEl>
                                          <p:spTgt spid="66"/>
                                        </p:tgtEl>
                                        <p:attrNameLst>
                                          <p:attrName>fill.on</p:attrName>
                                        </p:attrNameLst>
                                      </p:cBhvr>
                                      <p:to>
                                        <p:strVal val="true"/>
                                      </p:to>
                                    </p:set>
                                  </p:childTnLst>
                                </p:cTn>
                              </p:par>
                            </p:childTnLst>
                          </p:cTn>
                        </p:par>
                      </p:childTnLst>
                    </p:cTn>
                  </p:par>
                  <p:par>
                    <p:cTn id="346" fill="hold">
                      <p:stCondLst>
                        <p:cond delay="indefinite"/>
                      </p:stCondLst>
                      <p:childTnLst>
                        <p:par>
                          <p:cTn id="347" fill="hold">
                            <p:stCondLst>
                              <p:cond delay="0"/>
                            </p:stCondLst>
                            <p:childTnLst>
                              <p:par>
                                <p:cTn id="348" presetID="1" presetClass="emph" presetSubtype="2" fill="hold" nodeType="clickEffect">
                                  <p:stCondLst>
                                    <p:cond delay="0"/>
                                  </p:stCondLst>
                                  <p:childTnLst>
                                    <p:animClr clrSpc="rgb" dir="cw">
                                      <p:cBhvr>
                                        <p:cTn id="349" dur="500" fill="hold"/>
                                        <p:tgtEl>
                                          <p:spTgt spid="66"/>
                                        </p:tgtEl>
                                        <p:attrNameLst>
                                          <p:attrName>fillcolor</p:attrName>
                                        </p:attrNameLst>
                                      </p:cBhvr>
                                      <p:to>
                                        <a:srgbClr val="FFFF00"/>
                                      </p:to>
                                    </p:animClr>
                                    <p:set>
                                      <p:cBhvr>
                                        <p:cTn id="350" dur="500" fill="hold"/>
                                        <p:tgtEl>
                                          <p:spTgt spid="66"/>
                                        </p:tgtEl>
                                        <p:attrNameLst>
                                          <p:attrName>fill.type</p:attrName>
                                        </p:attrNameLst>
                                      </p:cBhvr>
                                      <p:to>
                                        <p:strVal val="solid"/>
                                      </p:to>
                                    </p:set>
                                    <p:set>
                                      <p:cBhvr>
                                        <p:cTn id="351" dur="500" fill="hold"/>
                                        <p:tgtEl>
                                          <p:spTgt spid="66"/>
                                        </p:tgtEl>
                                        <p:attrNameLst>
                                          <p:attrName>fill.on</p:attrName>
                                        </p:attrNameLst>
                                      </p:cBhvr>
                                      <p:to>
                                        <p:strVal val="true"/>
                                      </p:to>
                                    </p:set>
                                  </p:childTnLst>
                                </p:cTn>
                              </p:par>
                            </p:childTnLst>
                          </p:cTn>
                        </p:par>
                      </p:childTnLst>
                    </p:cTn>
                  </p:par>
                </p:childTnLst>
              </p:cTn>
              <p:nextCondLst>
                <p:cond evt="onClick" delay="0">
                  <p:tgtEl>
                    <p:spTgt spid="66"/>
                  </p:tgtEl>
                </p:cond>
              </p:nextCondLst>
            </p:seq>
            <p:seq concurrent="1" nextAc="seek">
              <p:cTn id="352" restart="whenNotActive" fill="hold" evtFilter="cancelBubble" nodeType="interactiveSeq">
                <p:stCondLst>
                  <p:cond evt="onClick" delay="0">
                    <p:tgtEl>
                      <p:spTgt spid="67"/>
                    </p:tgtEl>
                  </p:cond>
                </p:stCondLst>
                <p:endSync evt="end" delay="0">
                  <p:rtn val="all"/>
                </p:endSync>
                <p:childTnLst>
                  <p:par>
                    <p:cTn id="353" fill="hold">
                      <p:stCondLst>
                        <p:cond delay="0"/>
                      </p:stCondLst>
                      <p:childTnLst>
                        <p:par>
                          <p:cTn id="354" fill="hold">
                            <p:stCondLst>
                              <p:cond delay="0"/>
                            </p:stCondLst>
                            <p:childTnLst>
                              <p:par>
                                <p:cTn id="355" presetID="1" presetClass="emph" presetSubtype="2" fill="hold" nodeType="clickEffect">
                                  <p:stCondLst>
                                    <p:cond delay="0"/>
                                  </p:stCondLst>
                                  <p:childTnLst>
                                    <p:animClr clrSpc="rgb" dir="cw">
                                      <p:cBhvr>
                                        <p:cTn id="356" dur="500" fill="hold"/>
                                        <p:tgtEl>
                                          <p:spTgt spid="67"/>
                                        </p:tgtEl>
                                        <p:attrNameLst>
                                          <p:attrName>fillcolor</p:attrName>
                                        </p:attrNameLst>
                                      </p:cBhvr>
                                      <p:to>
                                        <a:srgbClr val="00FF00"/>
                                      </p:to>
                                    </p:animClr>
                                    <p:set>
                                      <p:cBhvr>
                                        <p:cTn id="357" dur="500" fill="hold"/>
                                        <p:tgtEl>
                                          <p:spTgt spid="67"/>
                                        </p:tgtEl>
                                        <p:attrNameLst>
                                          <p:attrName>fill.type</p:attrName>
                                        </p:attrNameLst>
                                      </p:cBhvr>
                                      <p:to>
                                        <p:strVal val="solid"/>
                                      </p:to>
                                    </p:set>
                                    <p:set>
                                      <p:cBhvr>
                                        <p:cTn id="358" dur="500" fill="hold"/>
                                        <p:tgtEl>
                                          <p:spTgt spid="67"/>
                                        </p:tgtEl>
                                        <p:attrNameLst>
                                          <p:attrName>fill.on</p:attrName>
                                        </p:attrNameLst>
                                      </p:cBhvr>
                                      <p:to>
                                        <p:strVal val="true"/>
                                      </p:to>
                                    </p:set>
                                  </p:childTnLst>
                                </p:cTn>
                              </p:par>
                            </p:childTnLst>
                          </p:cTn>
                        </p:par>
                      </p:childTnLst>
                    </p:cTn>
                  </p:par>
                  <p:par>
                    <p:cTn id="359" fill="hold">
                      <p:stCondLst>
                        <p:cond delay="indefinite"/>
                      </p:stCondLst>
                      <p:childTnLst>
                        <p:par>
                          <p:cTn id="360" fill="hold">
                            <p:stCondLst>
                              <p:cond delay="0"/>
                            </p:stCondLst>
                            <p:childTnLst>
                              <p:par>
                                <p:cTn id="361" presetID="1" presetClass="emph" presetSubtype="2" fill="hold" nodeType="clickEffect">
                                  <p:stCondLst>
                                    <p:cond delay="0"/>
                                  </p:stCondLst>
                                  <p:childTnLst>
                                    <p:animClr clrSpc="rgb" dir="cw">
                                      <p:cBhvr>
                                        <p:cTn id="362" dur="500" fill="hold"/>
                                        <p:tgtEl>
                                          <p:spTgt spid="67"/>
                                        </p:tgtEl>
                                        <p:attrNameLst>
                                          <p:attrName>fillcolor</p:attrName>
                                        </p:attrNameLst>
                                      </p:cBhvr>
                                      <p:to>
                                        <a:srgbClr val="FF0000"/>
                                      </p:to>
                                    </p:animClr>
                                    <p:set>
                                      <p:cBhvr>
                                        <p:cTn id="363" dur="500" fill="hold"/>
                                        <p:tgtEl>
                                          <p:spTgt spid="67"/>
                                        </p:tgtEl>
                                        <p:attrNameLst>
                                          <p:attrName>fill.type</p:attrName>
                                        </p:attrNameLst>
                                      </p:cBhvr>
                                      <p:to>
                                        <p:strVal val="solid"/>
                                      </p:to>
                                    </p:set>
                                    <p:set>
                                      <p:cBhvr>
                                        <p:cTn id="364" dur="500" fill="hold"/>
                                        <p:tgtEl>
                                          <p:spTgt spid="67"/>
                                        </p:tgtEl>
                                        <p:attrNameLst>
                                          <p:attrName>fill.on</p:attrName>
                                        </p:attrNameLst>
                                      </p:cBhvr>
                                      <p:to>
                                        <p:strVal val="true"/>
                                      </p:to>
                                    </p:set>
                                  </p:childTnLst>
                                </p:cTn>
                              </p:par>
                            </p:childTnLst>
                          </p:cTn>
                        </p:par>
                      </p:childTnLst>
                    </p:cTn>
                  </p:par>
                  <p:par>
                    <p:cTn id="365" fill="hold">
                      <p:stCondLst>
                        <p:cond delay="indefinite"/>
                      </p:stCondLst>
                      <p:childTnLst>
                        <p:par>
                          <p:cTn id="366" fill="hold">
                            <p:stCondLst>
                              <p:cond delay="0"/>
                            </p:stCondLst>
                            <p:childTnLst>
                              <p:par>
                                <p:cTn id="367" presetID="1" presetClass="emph" presetSubtype="2" fill="hold" nodeType="clickEffect">
                                  <p:stCondLst>
                                    <p:cond delay="0"/>
                                  </p:stCondLst>
                                  <p:childTnLst>
                                    <p:animClr clrSpc="rgb" dir="cw">
                                      <p:cBhvr>
                                        <p:cTn id="368" dur="500" fill="hold"/>
                                        <p:tgtEl>
                                          <p:spTgt spid="67"/>
                                        </p:tgtEl>
                                        <p:attrNameLst>
                                          <p:attrName>fillcolor</p:attrName>
                                        </p:attrNameLst>
                                      </p:cBhvr>
                                      <p:to>
                                        <a:srgbClr val="FFFF00"/>
                                      </p:to>
                                    </p:animClr>
                                    <p:set>
                                      <p:cBhvr>
                                        <p:cTn id="369" dur="500" fill="hold"/>
                                        <p:tgtEl>
                                          <p:spTgt spid="67"/>
                                        </p:tgtEl>
                                        <p:attrNameLst>
                                          <p:attrName>fill.type</p:attrName>
                                        </p:attrNameLst>
                                      </p:cBhvr>
                                      <p:to>
                                        <p:strVal val="solid"/>
                                      </p:to>
                                    </p:set>
                                    <p:set>
                                      <p:cBhvr>
                                        <p:cTn id="370" dur="500" fill="hold"/>
                                        <p:tgtEl>
                                          <p:spTgt spid="67"/>
                                        </p:tgtEl>
                                        <p:attrNameLst>
                                          <p:attrName>fill.on</p:attrName>
                                        </p:attrNameLst>
                                      </p:cBhvr>
                                      <p:to>
                                        <p:strVal val="true"/>
                                      </p:to>
                                    </p:set>
                                  </p:childTnLst>
                                </p:cTn>
                              </p:par>
                            </p:childTnLst>
                          </p:cTn>
                        </p:par>
                      </p:childTnLst>
                    </p:cTn>
                  </p:par>
                </p:childTnLst>
              </p:cTn>
              <p:nextCondLst>
                <p:cond evt="onClick" delay="0">
                  <p:tgtEl>
                    <p:spTgt spid="67"/>
                  </p:tgtEl>
                </p:cond>
              </p:nextCondLst>
            </p:seq>
            <p:seq concurrent="1" nextAc="seek">
              <p:cTn id="371" restart="whenNotActive" fill="hold" evtFilter="cancelBubble" nodeType="interactiveSeq">
                <p:stCondLst>
                  <p:cond evt="onClick" delay="0">
                    <p:tgtEl>
                      <p:spTgt spid="68"/>
                    </p:tgtEl>
                  </p:cond>
                </p:stCondLst>
                <p:endSync evt="end" delay="0">
                  <p:rtn val="all"/>
                </p:endSync>
                <p:childTnLst>
                  <p:par>
                    <p:cTn id="372" fill="hold">
                      <p:stCondLst>
                        <p:cond delay="0"/>
                      </p:stCondLst>
                      <p:childTnLst>
                        <p:par>
                          <p:cTn id="373" fill="hold">
                            <p:stCondLst>
                              <p:cond delay="0"/>
                            </p:stCondLst>
                            <p:childTnLst>
                              <p:par>
                                <p:cTn id="374" presetID="1" presetClass="emph" presetSubtype="2" fill="hold" nodeType="clickEffect">
                                  <p:stCondLst>
                                    <p:cond delay="0"/>
                                  </p:stCondLst>
                                  <p:childTnLst>
                                    <p:animClr clrSpc="rgb" dir="cw">
                                      <p:cBhvr>
                                        <p:cTn id="375" dur="500" fill="hold"/>
                                        <p:tgtEl>
                                          <p:spTgt spid="68"/>
                                        </p:tgtEl>
                                        <p:attrNameLst>
                                          <p:attrName>fillcolor</p:attrName>
                                        </p:attrNameLst>
                                      </p:cBhvr>
                                      <p:to>
                                        <a:srgbClr val="00FF00"/>
                                      </p:to>
                                    </p:animClr>
                                    <p:set>
                                      <p:cBhvr>
                                        <p:cTn id="376" dur="500" fill="hold"/>
                                        <p:tgtEl>
                                          <p:spTgt spid="68"/>
                                        </p:tgtEl>
                                        <p:attrNameLst>
                                          <p:attrName>fill.type</p:attrName>
                                        </p:attrNameLst>
                                      </p:cBhvr>
                                      <p:to>
                                        <p:strVal val="solid"/>
                                      </p:to>
                                    </p:set>
                                    <p:set>
                                      <p:cBhvr>
                                        <p:cTn id="377" dur="500" fill="hold"/>
                                        <p:tgtEl>
                                          <p:spTgt spid="68"/>
                                        </p:tgtEl>
                                        <p:attrNameLst>
                                          <p:attrName>fill.on</p:attrName>
                                        </p:attrNameLst>
                                      </p:cBhvr>
                                      <p:to>
                                        <p:strVal val="true"/>
                                      </p:to>
                                    </p:set>
                                  </p:childTnLst>
                                </p:cTn>
                              </p:par>
                            </p:childTnLst>
                          </p:cTn>
                        </p:par>
                      </p:childTnLst>
                    </p:cTn>
                  </p:par>
                  <p:par>
                    <p:cTn id="378" fill="hold">
                      <p:stCondLst>
                        <p:cond delay="indefinite"/>
                      </p:stCondLst>
                      <p:childTnLst>
                        <p:par>
                          <p:cTn id="379" fill="hold">
                            <p:stCondLst>
                              <p:cond delay="0"/>
                            </p:stCondLst>
                            <p:childTnLst>
                              <p:par>
                                <p:cTn id="380" presetID="1" presetClass="emph" presetSubtype="2" fill="hold" nodeType="clickEffect">
                                  <p:stCondLst>
                                    <p:cond delay="0"/>
                                  </p:stCondLst>
                                  <p:childTnLst>
                                    <p:animClr clrSpc="rgb" dir="cw">
                                      <p:cBhvr>
                                        <p:cTn id="381" dur="500" fill="hold"/>
                                        <p:tgtEl>
                                          <p:spTgt spid="68"/>
                                        </p:tgtEl>
                                        <p:attrNameLst>
                                          <p:attrName>fillcolor</p:attrName>
                                        </p:attrNameLst>
                                      </p:cBhvr>
                                      <p:to>
                                        <a:srgbClr val="FF0000"/>
                                      </p:to>
                                    </p:animClr>
                                    <p:set>
                                      <p:cBhvr>
                                        <p:cTn id="382" dur="500" fill="hold"/>
                                        <p:tgtEl>
                                          <p:spTgt spid="68"/>
                                        </p:tgtEl>
                                        <p:attrNameLst>
                                          <p:attrName>fill.type</p:attrName>
                                        </p:attrNameLst>
                                      </p:cBhvr>
                                      <p:to>
                                        <p:strVal val="solid"/>
                                      </p:to>
                                    </p:set>
                                    <p:set>
                                      <p:cBhvr>
                                        <p:cTn id="383" dur="500" fill="hold"/>
                                        <p:tgtEl>
                                          <p:spTgt spid="68"/>
                                        </p:tgtEl>
                                        <p:attrNameLst>
                                          <p:attrName>fill.on</p:attrName>
                                        </p:attrNameLst>
                                      </p:cBhvr>
                                      <p:to>
                                        <p:strVal val="true"/>
                                      </p:to>
                                    </p:set>
                                  </p:childTnLst>
                                </p:cTn>
                              </p:par>
                            </p:childTnLst>
                          </p:cTn>
                        </p:par>
                      </p:childTnLst>
                    </p:cTn>
                  </p:par>
                  <p:par>
                    <p:cTn id="384" fill="hold">
                      <p:stCondLst>
                        <p:cond delay="indefinite"/>
                      </p:stCondLst>
                      <p:childTnLst>
                        <p:par>
                          <p:cTn id="385" fill="hold">
                            <p:stCondLst>
                              <p:cond delay="0"/>
                            </p:stCondLst>
                            <p:childTnLst>
                              <p:par>
                                <p:cTn id="386" presetID="1" presetClass="emph" presetSubtype="2" fill="hold" nodeType="clickEffect">
                                  <p:stCondLst>
                                    <p:cond delay="0"/>
                                  </p:stCondLst>
                                  <p:childTnLst>
                                    <p:animClr clrSpc="rgb" dir="cw">
                                      <p:cBhvr>
                                        <p:cTn id="387" dur="500" fill="hold"/>
                                        <p:tgtEl>
                                          <p:spTgt spid="68"/>
                                        </p:tgtEl>
                                        <p:attrNameLst>
                                          <p:attrName>fillcolor</p:attrName>
                                        </p:attrNameLst>
                                      </p:cBhvr>
                                      <p:to>
                                        <a:srgbClr val="FFFF00"/>
                                      </p:to>
                                    </p:animClr>
                                    <p:set>
                                      <p:cBhvr>
                                        <p:cTn id="388" dur="500" fill="hold"/>
                                        <p:tgtEl>
                                          <p:spTgt spid="68"/>
                                        </p:tgtEl>
                                        <p:attrNameLst>
                                          <p:attrName>fill.type</p:attrName>
                                        </p:attrNameLst>
                                      </p:cBhvr>
                                      <p:to>
                                        <p:strVal val="solid"/>
                                      </p:to>
                                    </p:set>
                                    <p:set>
                                      <p:cBhvr>
                                        <p:cTn id="389" dur="500" fill="hold"/>
                                        <p:tgtEl>
                                          <p:spTgt spid="68"/>
                                        </p:tgtEl>
                                        <p:attrNameLst>
                                          <p:attrName>fill.on</p:attrName>
                                        </p:attrNameLst>
                                      </p:cBhvr>
                                      <p:to>
                                        <p:strVal val="true"/>
                                      </p:to>
                                    </p:set>
                                  </p:childTnLst>
                                </p:cTn>
                              </p:par>
                            </p:childTnLst>
                          </p:cTn>
                        </p:par>
                      </p:childTnLst>
                    </p:cTn>
                  </p:par>
                </p:childTnLst>
              </p:cTn>
              <p:nextCondLst>
                <p:cond evt="onClick" delay="0">
                  <p:tgtEl>
                    <p:spTgt spid="68"/>
                  </p:tgtEl>
                </p:cond>
              </p:nextCondLst>
            </p:seq>
            <p:seq concurrent="1" nextAc="seek">
              <p:cTn id="390" restart="whenNotActive" fill="hold" evtFilter="cancelBubble" nodeType="interactiveSeq">
                <p:stCondLst>
                  <p:cond evt="onClick" delay="0">
                    <p:tgtEl>
                      <p:spTgt spid="69"/>
                    </p:tgtEl>
                  </p:cond>
                </p:stCondLst>
                <p:endSync evt="end" delay="0">
                  <p:rtn val="all"/>
                </p:endSync>
                <p:childTnLst>
                  <p:par>
                    <p:cTn id="391" fill="hold">
                      <p:stCondLst>
                        <p:cond delay="0"/>
                      </p:stCondLst>
                      <p:childTnLst>
                        <p:par>
                          <p:cTn id="392" fill="hold">
                            <p:stCondLst>
                              <p:cond delay="0"/>
                            </p:stCondLst>
                            <p:childTnLst>
                              <p:par>
                                <p:cTn id="393" presetID="1" presetClass="emph" presetSubtype="2" fill="hold" nodeType="clickEffect">
                                  <p:stCondLst>
                                    <p:cond delay="0"/>
                                  </p:stCondLst>
                                  <p:childTnLst>
                                    <p:animClr clrSpc="rgb" dir="cw">
                                      <p:cBhvr>
                                        <p:cTn id="394" dur="500" fill="hold"/>
                                        <p:tgtEl>
                                          <p:spTgt spid="69"/>
                                        </p:tgtEl>
                                        <p:attrNameLst>
                                          <p:attrName>fillcolor</p:attrName>
                                        </p:attrNameLst>
                                      </p:cBhvr>
                                      <p:to>
                                        <a:srgbClr val="00FF00"/>
                                      </p:to>
                                    </p:animClr>
                                    <p:set>
                                      <p:cBhvr>
                                        <p:cTn id="395" dur="500" fill="hold"/>
                                        <p:tgtEl>
                                          <p:spTgt spid="69"/>
                                        </p:tgtEl>
                                        <p:attrNameLst>
                                          <p:attrName>fill.type</p:attrName>
                                        </p:attrNameLst>
                                      </p:cBhvr>
                                      <p:to>
                                        <p:strVal val="solid"/>
                                      </p:to>
                                    </p:set>
                                    <p:set>
                                      <p:cBhvr>
                                        <p:cTn id="396" dur="500" fill="hold"/>
                                        <p:tgtEl>
                                          <p:spTgt spid="69"/>
                                        </p:tgtEl>
                                        <p:attrNameLst>
                                          <p:attrName>fill.on</p:attrName>
                                        </p:attrNameLst>
                                      </p:cBhvr>
                                      <p:to>
                                        <p:strVal val="true"/>
                                      </p:to>
                                    </p:set>
                                  </p:childTnLst>
                                </p:cTn>
                              </p:par>
                            </p:childTnLst>
                          </p:cTn>
                        </p:par>
                      </p:childTnLst>
                    </p:cTn>
                  </p:par>
                  <p:par>
                    <p:cTn id="397" fill="hold">
                      <p:stCondLst>
                        <p:cond delay="indefinite"/>
                      </p:stCondLst>
                      <p:childTnLst>
                        <p:par>
                          <p:cTn id="398" fill="hold">
                            <p:stCondLst>
                              <p:cond delay="0"/>
                            </p:stCondLst>
                            <p:childTnLst>
                              <p:par>
                                <p:cTn id="399" presetID="1" presetClass="emph" presetSubtype="2" fill="hold" nodeType="clickEffect">
                                  <p:stCondLst>
                                    <p:cond delay="0"/>
                                  </p:stCondLst>
                                  <p:childTnLst>
                                    <p:animClr clrSpc="rgb" dir="cw">
                                      <p:cBhvr>
                                        <p:cTn id="400" dur="500" fill="hold"/>
                                        <p:tgtEl>
                                          <p:spTgt spid="69"/>
                                        </p:tgtEl>
                                        <p:attrNameLst>
                                          <p:attrName>fillcolor</p:attrName>
                                        </p:attrNameLst>
                                      </p:cBhvr>
                                      <p:to>
                                        <a:srgbClr val="FF0000"/>
                                      </p:to>
                                    </p:animClr>
                                    <p:set>
                                      <p:cBhvr>
                                        <p:cTn id="401" dur="500" fill="hold"/>
                                        <p:tgtEl>
                                          <p:spTgt spid="69"/>
                                        </p:tgtEl>
                                        <p:attrNameLst>
                                          <p:attrName>fill.type</p:attrName>
                                        </p:attrNameLst>
                                      </p:cBhvr>
                                      <p:to>
                                        <p:strVal val="solid"/>
                                      </p:to>
                                    </p:set>
                                    <p:set>
                                      <p:cBhvr>
                                        <p:cTn id="402" dur="500" fill="hold"/>
                                        <p:tgtEl>
                                          <p:spTgt spid="69"/>
                                        </p:tgtEl>
                                        <p:attrNameLst>
                                          <p:attrName>fill.on</p:attrName>
                                        </p:attrNameLst>
                                      </p:cBhvr>
                                      <p:to>
                                        <p:strVal val="true"/>
                                      </p:to>
                                    </p:set>
                                  </p:childTnLst>
                                </p:cTn>
                              </p:par>
                            </p:childTnLst>
                          </p:cTn>
                        </p:par>
                      </p:childTnLst>
                    </p:cTn>
                  </p:par>
                  <p:par>
                    <p:cTn id="403" fill="hold">
                      <p:stCondLst>
                        <p:cond delay="indefinite"/>
                      </p:stCondLst>
                      <p:childTnLst>
                        <p:par>
                          <p:cTn id="404" fill="hold">
                            <p:stCondLst>
                              <p:cond delay="0"/>
                            </p:stCondLst>
                            <p:childTnLst>
                              <p:par>
                                <p:cTn id="405" presetID="1" presetClass="emph" presetSubtype="2" fill="hold" nodeType="clickEffect">
                                  <p:stCondLst>
                                    <p:cond delay="0"/>
                                  </p:stCondLst>
                                  <p:childTnLst>
                                    <p:animClr clrSpc="rgb" dir="cw">
                                      <p:cBhvr>
                                        <p:cTn id="406" dur="500" fill="hold"/>
                                        <p:tgtEl>
                                          <p:spTgt spid="69"/>
                                        </p:tgtEl>
                                        <p:attrNameLst>
                                          <p:attrName>fillcolor</p:attrName>
                                        </p:attrNameLst>
                                      </p:cBhvr>
                                      <p:to>
                                        <a:srgbClr val="FFFF00"/>
                                      </p:to>
                                    </p:animClr>
                                    <p:set>
                                      <p:cBhvr>
                                        <p:cTn id="407" dur="500" fill="hold"/>
                                        <p:tgtEl>
                                          <p:spTgt spid="69"/>
                                        </p:tgtEl>
                                        <p:attrNameLst>
                                          <p:attrName>fill.type</p:attrName>
                                        </p:attrNameLst>
                                      </p:cBhvr>
                                      <p:to>
                                        <p:strVal val="solid"/>
                                      </p:to>
                                    </p:set>
                                    <p:set>
                                      <p:cBhvr>
                                        <p:cTn id="408" dur="500" fill="hold"/>
                                        <p:tgtEl>
                                          <p:spTgt spid="69"/>
                                        </p:tgtEl>
                                        <p:attrNameLst>
                                          <p:attrName>fill.on</p:attrName>
                                        </p:attrNameLst>
                                      </p:cBhvr>
                                      <p:to>
                                        <p:strVal val="true"/>
                                      </p:to>
                                    </p:set>
                                  </p:childTnLst>
                                </p:cTn>
                              </p:par>
                            </p:childTnLst>
                          </p:cTn>
                        </p:par>
                      </p:childTnLst>
                    </p:cTn>
                  </p:par>
                </p:childTnLst>
              </p:cTn>
              <p:nextCondLst>
                <p:cond evt="onClick" delay="0">
                  <p:tgtEl>
                    <p:spTgt spid="69"/>
                  </p:tgtEl>
                </p:cond>
              </p:nextCondLst>
            </p:seq>
            <p:seq concurrent="1" nextAc="seek">
              <p:cTn id="409" restart="whenNotActive" fill="hold" evtFilter="cancelBubble" nodeType="interactiveSeq">
                <p:stCondLst>
                  <p:cond evt="onClick" delay="0">
                    <p:tgtEl>
                      <p:spTgt spid="70"/>
                    </p:tgtEl>
                  </p:cond>
                </p:stCondLst>
                <p:endSync evt="end" delay="0">
                  <p:rtn val="all"/>
                </p:endSync>
                <p:childTnLst>
                  <p:par>
                    <p:cTn id="410" fill="hold">
                      <p:stCondLst>
                        <p:cond delay="0"/>
                      </p:stCondLst>
                      <p:childTnLst>
                        <p:par>
                          <p:cTn id="411" fill="hold">
                            <p:stCondLst>
                              <p:cond delay="0"/>
                            </p:stCondLst>
                            <p:childTnLst>
                              <p:par>
                                <p:cTn id="412" presetID="1" presetClass="emph" presetSubtype="2" fill="hold" nodeType="clickEffect">
                                  <p:stCondLst>
                                    <p:cond delay="0"/>
                                  </p:stCondLst>
                                  <p:childTnLst>
                                    <p:animClr clrSpc="rgb" dir="cw">
                                      <p:cBhvr>
                                        <p:cTn id="413" dur="500" fill="hold"/>
                                        <p:tgtEl>
                                          <p:spTgt spid="70"/>
                                        </p:tgtEl>
                                        <p:attrNameLst>
                                          <p:attrName>fillcolor</p:attrName>
                                        </p:attrNameLst>
                                      </p:cBhvr>
                                      <p:to>
                                        <a:srgbClr val="00FF00"/>
                                      </p:to>
                                    </p:animClr>
                                    <p:set>
                                      <p:cBhvr>
                                        <p:cTn id="414" dur="500" fill="hold"/>
                                        <p:tgtEl>
                                          <p:spTgt spid="70"/>
                                        </p:tgtEl>
                                        <p:attrNameLst>
                                          <p:attrName>fill.type</p:attrName>
                                        </p:attrNameLst>
                                      </p:cBhvr>
                                      <p:to>
                                        <p:strVal val="solid"/>
                                      </p:to>
                                    </p:set>
                                    <p:set>
                                      <p:cBhvr>
                                        <p:cTn id="415" dur="500" fill="hold"/>
                                        <p:tgtEl>
                                          <p:spTgt spid="70"/>
                                        </p:tgtEl>
                                        <p:attrNameLst>
                                          <p:attrName>fill.on</p:attrName>
                                        </p:attrNameLst>
                                      </p:cBhvr>
                                      <p:to>
                                        <p:strVal val="true"/>
                                      </p:to>
                                    </p:set>
                                  </p:childTnLst>
                                </p:cTn>
                              </p:par>
                            </p:childTnLst>
                          </p:cTn>
                        </p:par>
                      </p:childTnLst>
                    </p:cTn>
                  </p:par>
                  <p:par>
                    <p:cTn id="416" fill="hold">
                      <p:stCondLst>
                        <p:cond delay="indefinite"/>
                      </p:stCondLst>
                      <p:childTnLst>
                        <p:par>
                          <p:cTn id="417" fill="hold">
                            <p:stCondLst>
                              <p:cond delay="0"/>
                            </p:stCondLst>
                            <p:childTnLst>
                              <p:par>
                                <p:cTn id="418" presetID="1" presetClass="emph" presetSubtype="2" fill="hold" nodeType="clickEffect">
                                  <p:stCondLst>
                                    <p:cond delay="0"/>
                                  </p:stCondLst>
                                  <p:childTnLst>
                                    <p:animClr clrSpc="rgb" dir="cw">
                                      <p:cBhvr>
                                        <p:cTn id="419" dur="500" fill="hold"/>
                                        <p:tgtEl>
                                          <p:spTgt spid="70"/>
                                        </p:tgtEl>
                                        <p:attrNameLst>
                                          <p:attrName>fillcolor</p:attrName>
                                        </p:attrNameLst>
                                      </p:cBhvr>
                                      <p:to>
                                        <a:srgbClr val="FF0000"/>
                                      </p:to>
                                    </p:animClr>
                                    <p:set>
                                      <p:cBhvr>
                                        <p:cTn id="420" dur="500" fill="hold"/>
                                        <p:tgtEl>
                                          <p:spTgt spid="70"/>
                                        </p:tgtEl>
                                        <p:attrNameLst>
                                          <p:attrName>fill.type</p:attrName>
                                        </p:attrNameLst>
                                      </p:cBhvr>
                                      <p:to>
                                        <p:strVal val="solid"/>
                                      </p:to>
                                    </p:set>
                                    <p:set>
                                      <p:cBhvr>
                                        <p:cTn id="421" dur="500" fill="hold"/>
                                        <p:tgtEl>
                                          <p:spTgt spid="70"/>
                                        </p:tgtEl>
                                        <p:attrNameLst>
                                          <p:attrName>fill.on</p:attrName>
                                        </p:attrNameLst>
                                      </p:cBhvr>
                                      <p:to>
                                        <p:strVal val="true"/>
                                      </p:to>
                                    </p:set>
                                  </p:childTnLst>
                                </p:cTn>
                              </p:par>
                            </p:childTnLst>
                          </p:cTn>
                        </p:par>
                      </p:childTnLst>
                    </p:cTn>
                  </p:par>
                  <p:par>
                    <p:cTn id="422" fill="hold">
                      <p:stCondLst>
                        <p:cond delay="indefinite"/>
                      </p:stCondLst>
                      <p:childTnLst>
                        <p:par>
                          <p:cTn id="423" fill="hold">
                            <p:stCondLst>
                              <p:cond delay="0"/>
                            </p:stCondLst>
                            <p:childTnLst>
                              <p:par>
                                <p:cTn id="424" presetID="1" presetClass="emph" presetSubtype="2" fill="hold" nodeType="clickEffect">
                                  <p:stCondLst>
                                    <p:cond delay="0"/>
                                  </p:stCondLst>
                                  <p:childTnLst>
                                    <p:animClr clrSpc="rgb" dir="cw">
                                      <p:cBhvr>
                                        <p:cTn id="425" dur="500" fill="hold"/>
                                        <p:tgtEl>
                                          <p:spTgt spid="70"/>
                                        </p:tgtEl>
                                        <p:attrNameLst>
                                          <p:attrName>fillcolor</p:attrName>
                                        </p:attrNameLst>
                                      </p:cBhvr>
                                      <p:to>
                                        <a:srgbClr val="FFFF00"/>
                                      </p:to>
                                    </p:animClr>
                                    <p:set>
                                      <p:cBhvr>
                                        <p:cTn id="426" dur="500" fill="hold"/>
                                        <p:tgtEl>
                                          <p:spTgt spid="70"/>
                                        </p:tgtEl>
                                        <p:attrNameLst>
                                          <p:attrName>fill.type</p:attrName>
                                        </p:attrNameLst>
                                      </p:cBhvr>
                                      <p:to>
                                        <p:strVal val="solid"/>
                                      </p:to>
                                    </p:set>
                                    <p:set>
                                      <p:cBhvr>
                                        <p:cTn id="427" dur="500" fill="hold"/>
                                        <p:tgtEl>
                                          <p:spTgt spid="70"/>
                                        </p:tgtEl>
                                        <p:attrNameLst>
                                          <p:attrName>fill.on</p:attrName>
                                        </p:attrNameLst>
                                      </p:cBhvr>
                                      <p:to>
                                        <p:strVal val="true"/>
                                      </p:to>
                                    </p:set>
                                  </p:childTnLst>
                                </p:cTn>
                              </p:par>
                            </p:childTnLst>
                          </p:cTn>
                        </p:par>
                      </p:childTnLst>
                    </p:cTn>
                  </p:par>
                </p:childTnLst>
              </p:cTn>
              <p:nextCondLst>
                <p:cond evt="onClick" delay="0">
                  <p:tgtEl>
                    <p:spTgt spid="70"/>
                  </p:tgtEl>
                </p:cond>
              </p:nextCondLst>
            </p:seq>
            <p:seq concurrent="1" nextAc="seek">
              <p:cTn id="428" restart="whenNotActive" fill="hold" evtFilter="cancelBubble" nodeType="interactiveSeq">
                <p:stCondLst>
                  <p:cond evt="onClick" delay="0">
                    <p:tgtEl>
                      <p:spTgt spid="71"/>
                    </p:tgtEl>
                  </p:cond>
                </p:stCondLst>
                <p:endSync evt="end" delay="0">
                  <p:rtn val="all"/>
                </p:endSync>
                <p:childTnLst>
                  <p:par>
                    <p:cTn id="429" fill="hold">
                      <p:stCondLst>
                        <p:cond delay="0"/>
                      </p:stCondLst>
                      <p:childTnLst>
                        <p:par>
                          <p:cTn id="430" fill="hold">
                            <p:stCondLst>
                              <p:cond delay="0"/>
                            </p:stCondLst>
                            <p:childTnLst>
                              <p:par>
                                <p:cTn id="431" presetID="1" presetClass="emph" presetSubtype="2" fill="hold" nodeType="clickEffect">
                                  <p:stCondLst>
                                    <p:cond delay="0"/>
                                  </p:stCondLst>
                                  <p:childTnLst>
                                    <p:animClr clrSpc="rgb" dir="cw">
                                      <p:cBhvr>
                                        <p:cTn id="432" dur="500" fill="hold"/>
                                        <p:tgtEl>
                                          <p:spTgt spid="71"/>
                                        </p:tgtEl>
                                        <p:attrNameLst>
                                          <p:attrName>fillcolor</p:attrName>
                                        </p:attrNameLst>
                                      </p:cBhvr>
                                      <p:to>
                                        <a:srgbClr val="00FF00"/>
                                      </p:to>
                                    </p:animClr>
                                    <p:set>
                                      <p:cBhvr>
                                        <p:cTn id="433" dur="500" fill="hold"/>
                                        <p:tgtEl>
                                          <p:spTgt spid="71"/>
                                        </p:tgtEl>
                                        <p:attrNameLst>
                                          <p:attrName>fill.type</p:attrName>
                                        </p:attrNameLst>
                                      </p:cBhvr>
                                      <p:to>
                                        <p:strVal val="solid"/>
                                      </p:to>
                                    </p:set>
                                    <p:set>
                                      <p:cBhvr>
                                        <p:cTn id="434" dur="500" fill="hold"/>
                                        <p:tgtEl>
                                          <p:spTgt spid="71"/>
                                        </p:tgtEl>
                                        <p:attrNameLst>
                                          <p:attrName>fill.on</p:attrName>
                                        </p:attrNameLst>
                                      </p:cBhvr>
                                      <p:to>
                                        <p:strVal val="true"/>
                                      </p:to>
                                    </p:set>
                                  </p:childTnLst>
                                </p:cTn>
                              </p:par>
                            </p:childTnLst>
                          </p:cTn>
                        </p:par>
                      </p:childTnLst>
                    </p:cTn>
                  </p:par>
                  <p:par>
                    <p:cTn id="435" fill="hold">
                      <p:stCondLst>
                        <p:cond delay="indefinite"/>
                      </p:stCondLst>
                      <p:childTnLst>
                        <p:par>
                          <p:cTn id="436" fill="hold">
                            <p:stCondLst>
                              <p:cond delay="0"/>
                            </p:stCondLst>
                            <p:childTnLst>
                              <p:par>
                                <p:cTn id="437" presetID="1" presetClass="emph" presetSubtype="2" fill="hold" nodeType="clickEffect">
                                  <p:stCondLst>
                                    <p:cond delay="0"/>
                                  </p:stCondLst>
                                  <p:childTnLst>
                                    <p:animClr clrSpc="rgb" dir="cw">
                                      <p:cBhvr>
                                        <p:cTn id="438" dur="500" fill="hold"/>
                                        <p:tgtEl>
                                          <p:spTgt spid="71"/>
                                        </p:tgtEl>
                                        <p:attrNameLst>
                                          <p:attrName>fillcolor</p:attrName>
                                        </p:attrNameLst>
                                      </p:cBhvr>
                                      <p:to>
                                        <a:srgbClr val="FF0000"/>
                                      </p:to>
                                    </p:animClr>
                                    <p:set>
                                      <p:cBhvr>
                                        <p:cTn id="439" dur="500" fill="hold"/>
                                        <p:tgtEl>
                                          <p:spTgt spid="71"/>
                                        </p:tgtEl>
                                        <p:attrNameLst>
                                          <p:attrName>fill.type</p:attrName>
                                        </p:attrNameLst>
                                      </p:cBhvr>
                                      <p:to>
                                        <p:strVal val="solid"/>
                                      </p:to>
                                    </p:set>
                                    <p:set>
                                      <p:cBhvr>
                                        <p:cTn id="440" dur="500" fill="hold"/>
                                        <p:tgtEl>
                                          <p:spTgt spid="71"/>
                                        </p:tgtEl>
                                        <p:attrNameLst>
                                          <p:attrName>fill.on</p:attrName>
                                        </p:attrNameLst>
                                      </p:cBhvr>
                                      <p:to>
                                        <p:strVal val="true"/>
                                      </p:to>
                                    </p:set>
                                  </p:childTnLst>
                                </p:cTn>
                              </p:par>
                            </p:childTnLst>
                          </p:cTn>
                        </p:par>
                      </p:childTnLst>
                    </p:cTn>
                  </p:par>
                  <p:par>
                    <p:cTn id="441" fill="hold">
                      <p:stCondLst>
                        <p:cond delay="indefinite"/>
                      </p:stCondLst>
                      <p:childTnLst>
                        <p:par>
                          <p:cTn id="442" fill="hold">
                            <p:stCondLst>
                              <p:cond delay="0"/>
                            </p:stCondLst>
                            <p:childTnLst>
                              <p:par>
                                <p:cTn id="443" presetID="1" presetClass="emph" presetSubtype="2" fill="hold" nodeType="clickEffect">
                                  <p:stCondLst>
                                    <p:cond delay="0"/>
                                  </p:stCondLst>
                                  <p:childTnLst>
                                    <p:animClr clrSpc="rgb" dir="cw">
                                      <p:cBhvr>
                                        <p:cTn id="444" dur="500" fill="hold"/>
                                        <p:tgtEl>
                                          <p:spTgt spid="71"/>
                                        </p:tgtEl>
                                        <p:attrNameLst>
                                          <p:attrName>fillcolor</p:attrName>
                                        </p:attrNameLst>
                                      </p:cBhvr>
                                      <p:to>
                                        <a:srgbClr val="FFFF00"/>
                                      </p:to>
                                    </p:animClr>
                                    <p:set>
                                      <p:cBhvr>
                                        <p:cTn id="445" dur="500" fill="hold"/>
                                        <p:tgtEl>
                                          <p:spTgt spid="71"/>
                                        </p:tgtEl>
                                        <p:attrNameLst>
                                          <p:attrName>fill.type</p:attrName>
                                        </p:attrNameLst>
                                      </p:cBhvr>
                                      <p:to>
                                        <p:strVal val="solid"/>
                                      </p:to>
                                    </p:set>
                                    <p:set>
                                      <p:cBhvr>
                                        <p:cTn id="446" dur="500" fill="hold"/>
                                        <p:tgtEl>
                                          <p:spTgt spid="71"/>
                                        </p:tgtEl>
                                        <p:attrNameLst>
                                          <p:attrName>fill.on</p:attrName>
                                        </p:attrNameLst>
                                      </p:cBhvr>
                                      <p:to>
                                        <p:strVal val="true"/>
                                      </p:to>
                                    </p:set>
                                  </p:childTnLst>
                                </p:cTn>
                              </p:par>
                            </p:childTnLst>
                          </p:cTn>
                        </p:par>
                      </p:childTnLst>
                    </p:cTn>
                  </p:par>
                </p:childTnLst>
              </p:cTn>
              <p:nextCondLst>
                <p:cond evt="onClick" delay="0">
                  <p:tgtEl>
                    <p:spTgt spid="71"/>
                  </p:tgtEl>
                </p:cond>
              </p:nextCondLst>
            </p:seq>
            <p:seq concurrent="1" nextAc="seek">
              <p:cTn id="447" restart="whenNotActive" fill="hold" evtFilter="cancelBubble" nodeType="interactiveSeq">
                <p:stCondLst>
                  <p:cond evt="onClick" delay="0">
                    <p:tgtEl>
                      <p:spTgt spid="72"/>
                    </p:tgtEl>
                  </p:cond>
                </p:stCondLst>
                <p:endSync evt="end" delay="0">
                  <p:rtn val="all"/>
                </p:endSync>
                <p:childTnLst>
                  <p:par>
                    <p:cTn id="448" fill="hold">
                      <p:stCondLst>
                        <p:cond delay="0"/>
                      </p:stCondLst>
                      <p:childTnLst>
                        <p:par>
                          <p:cTn id="449" fill="hold">
                            <p:stCondLst>
                              <p:cond delay="0"/>
                            </p:stCondLst>
                            <p:childTnLst>
                              <p:par>
                                <p:cTn id="450" presetID="1" presetClass="emph" presetSubtype="2" fill="hold" nodeType="clickEffect">
                                  <p:stCondLst>
                                    <p:cond delay="0"/>
                                  </p:stCondLst>
                                  <p:childTnLst>
                                    <p:animClr clrSpc="rgb" dir="cw">
                                      <p:cBhvr>
                                        <p:cTn id="451" dur="500" fill="hold"/>
                                        <p:tgtEl>
                                          <p:spTgt spid="72"/>
                                        </p:tgtEl>
                                        <p:attrNameLst>
                                          <p:attrName>fillcolor</p:attrName>
                                        </p:attrNameLst>
                                      </p:cBhvr>
                                      <p:to>
                                        <a:srgbClr val="00FF00"/>
                                      </p:to>
                                    </p:animClr>
                                    <p:set>
                                      <p:cBhvr>
                                        <p:cTn id="452" dur="500" fill="hold"/>
                                        <p:tgtEl>
                                          <p:spTgt spid="72"/>
                                        </p:tgtEl>
                                        <p:attrNameLst>
                                          <p:attrName>fill.type</p:attrName>
                                        </p:attrNameLst>
                                      </p:cBhvr>
                                      <p:to>
                                        <p:strVal val="solid"/>
                                      </p:to>
                                    </p:set>
                                    <p:set>
                                      <p:cBhvr>
                                        <p:cTn id="453" dur="500" fill="hold"/>
                                        <p:tgtEl>
                                          <p:spTgt spid="72"/>
                                        </p:tgtEl>
                                        <p:attrNameLst>
                                          <p:attrName>fill.on</p:attrName>
                                        </p:attrNameLst>
                                      </p:cBhvr>
                                      <p:to>
                                        <p:strVal val="true"/>
                                      </p:to>
                                    </p:set>
                                  </p:childTnLst>
                                </p:cTn>
                              </p:par>
                            </p:childTnLst>
                          </p:cTn>
                        </p:par>
                      </p:childTnLst>
                    </p:cTn>
                  </p:par>
                  <p:par>
                    <p:cTn id="454" fill="hold">
                      <p:stCondLst>
                        <p:cond delay="indefinite"/>
                      </p:stCondLst>
                      <p:childTnLst>
                        <p:par>
                          <p:cTn id="455" fill="hold">
                            <p:stCondLst>
                              <p:cond delay="0"/>
                            </p:stCondLst>
                            <p:childTnLst>
                              <p:par>
                                <p:cTn id="456" presetID="1" presetClass="emph" presetSubtype="2" fill="hold" nodeType="clickEffect">
                                  <p:stCondLst>
                                    <p:cond delay="0"/>
                                  </p:stCondLst>
                                  <p:childTnLst>
                                    <p:animClr clrSpc="rgb" dir="cw">
                                      <p:cBhvr>
                                        <p:cTn id="457" dur="500" fill="hold"/>
                                        <p:tgtEl>
                                          <p:spTgt spid="72"/>
                                        </p:tgtEl>
                                        <p:attrNameLst>
                                          <p:attrName>fillcolor</p:attrName>
                                        </p:attrNameLst>
                                      </p:cBhvr>
                                      <p:to>
                                        <a:srgbClr val="FF0000"/>
                                      </p:to>
                                    </p:animClr>
                                    <p:set>
                                      <p:cBhvr>
                                        <p:cTn id="458" dur="500" fill="hold"/>
                                        <p:tgtEl>
                                          <p:spTgt spid="72"/>
                                        </p:tgtEl>
                                        <p:attrNameLst>
                                          <p:attrName>fill.type</p:attrName>
                                        </p:attrNameLst>
                                      </p:cBhvr>
                                      <p:to>
                                        <p:strVal val="solid"/>
                                      </p:to>
                                    </p:set>
                                    <p:set>
                                      <p:cBhvr>
                                        <p:cTn id="459" dur="500" fill="hold"/>
                                        <p:tgtEl>
                                          <p:spTgt spid="72"/>
                                        </p:tgtEl>
                                        <p:attrNameLst>
                                          <p:attrName>fill.on</p:attrName>
                                        </p:attrNameLst>
                                      </p:cBhvr>
                                      <p:to>
                                        <p:strVal val="true"/>
                                      </p:to>
                                    </p:set>
                                  </p:childTnLst>
                                </p:cTn>
                              </p:par>
                            </p:childTnLst>
                          </p:cTn>
                        </p:par>
                      </p:childTnLst>
                    </p:cTn>
                  </p:par>
                  <p:par>
                    <p:cTn id="460" fill="hold">
                      <p:stCondLst>
                        <p:cond delay="indefinite"/>
                      </p:stCondLst>
                      <p:childTnLst>
                        <p:par>
                          <p:cTn id="461" fill="hold">
                            <p:stCondLst>
                              <p:cond delay="0"/>
                            </p:stCondLst>
                            <p:childTnLst>
                              <p:par>
                                <p:cTn id="462" presetID="1" presetClass="emph" presetSubtype="2" fill="hold" nodeType="clickEffect">
                                  <p:stCondLst>
                                    <p:cond delay="0"/>
                                  </p:stCondLst>
                                  <p:childTnLst>
                                    <p:animClr clrSpc="rgb" dir="cw">
                                      <p:cBhvr>
                                        <p:cTn id="463" dur="500" fill="hold"/>
                                        <p:tgtEl>
                                          <p:spTgt spid="72"/>
                                        </p:tgtEl>
                                        <p:attrNameLst>
                                          <p:attrName>fillcolor</p:attrName>
                                        </p:attrNameLst>
                                      </p:cBhvr>
                                      <p:to>
                                        <a:srgbClr val="FFFF00"/>
                                      </p:to>
                                    </p:animClr>
                                    <p:set>
                                      <p:cBhvr>
                                        <p:cTn id="464" dur="500" fill="hold"/>
                                        <p:tgtEl>
                                          <p:spTgt spid="72"/>
                                        </p:tgtEl>
                                        <p:attrNameLst>
                                          <p:attrName>fill.type</p:attrName>
                                        </p:attrNameLst>
                                      </p:cBhvr>
                                      <p:to>
                                        <p:strVal val="solid"/>
                                      </p:to>
                                    </p:set>
                                    <p:set>
                                      <p:cBhvr>
                                        <p:cTn id="465" dur="500" fill="hold"/>
                                        <p:tgtEl>
                                          <p:spTgt spid="72"/>
                                        </p:tgtEl>
                                        <p:attrNameLst>
                                          <p:attrName>fill.on</p:attrName>
                                        </p:attrNameLst>
                                      </p:cBhvr>
                                      <p:to>
                                        <p:strVal val="true"/>
                                      </p:to>
                                    </p:set>
                                  </p:childTnLst>
                                </p:cTn>
                              </p:par>
                            </p:childTnLst>
                          </p:cTn>
                        </p:par>
                      </p:childTnLst>
                    </p:cTn>
                  </p:par>
                </p:childTnLst>
              </p:cTn>
              <p:nextCondLst>
                <p:cond evt="onClick" delay="0">
                  <p:tgtEl>
                    <p:spTgt spid="72"/>
                  </p:tgtEl>
                </p:cond>
              </p:nextCondLst>
            </p:seq>
            <p:seq concurrent="1" nextAc="seek">
              <p:cTn id="466" restart="whenNotActive" fill="hold" evtFilter="cancelBubble" nodeType="interactiveSeq">
                <p:stCondLst>
                  <p:cond evt="onClick" delay="0">
                    <p:tgtEl>
                      <p:spTgt spid="73"/>
                    </p:tgtEl>
                  </p:cond>
                </p:stCondLst>
                <p:endSync evt="end" delay="0">
                  <p:rtn val="all"/>
                </p:endSync>
                <p:childTnLst>
                  <p:par>
                    <p:cTn id="467" fill="hold">
                      <p:stCondLst>
                        <p:cond delay="0"/>
                      </p:stCondLst>
                      <p:childTnLst>
                        <p:par>
                          <p:cTn id="468" fill="hold">
                            <p:stCondLst>
                              <p:cond delay="0"/>
                            </p:stCondLst>
                            <p:childTnLst>
                              <p:par>
                                <p:cTn id="469" presetID="1" presetClass="emph" presetSubtype="2" fill="hold" nodeType="clickEffect">
                                  <p:stCondLst>
                                    <p:cond delay="0"/>
                                  </p:stCondLst>
                                  <p:childTnLst>
                                    <p:animClr clrSpc="rgb" dir="cw">
                                      <p:cBhvr>
                                        <p:cTn id="470" dur="500" fill="hold"/>
                                        <p:tgtEl>
                                          <p:spTgt spid="73"/>
                                        </p:tgtEl>
                                        <p:attrNameLst>
                                          <p:attrName>fillcolor</p:attrName>
                                        </p:attrNameLst>
                                      </p:cBhvr>
                                      <p:to>
                                        <a:srgbClr val="00FF00"/>
                                      </p:to>
                                    </p:animClr>
                                    <p:set>
                                      <p:cBhvr>
                                        <p:cTn id="471" dur="500" fill="hold"/>
                                        <p:tgtEl>
                                          <p:spTgt spid="73"/>
                                        </p:tgtEl>
                                        <p:attrNameLst>
                                          <p:attrName>fill.type</p:attrName>
                                        </p:attrNameLst>
                                      </p:cBhvr>
                                      <p:to>
                                        <p:strVal val="solid"/>
                                      </p:to>
                                    </p:set>
                                    <p:set>
                                      <p:cBhvr>
                                        <p:cTn id="472" dur="500" fill="hold"/>
                                        <p:tgtEl>
                                          <p:spTgt spid="73"/>
                                        </p:tgtEl>
                                        <p:attrNameLst>
                                          <p:attrName>fill.on</p:attrName>
                                        </p:attrNameLst>
                                      </p:cBhvr>
                                      <p:to>
                                        <p:strVal val="true"/>
                                      </p:to>
                                    </p:set>
                                  </p:childTnLst>
                                </p:cTn>
                              </p:par>
                            </p:childTnLst>
                          </p:cTn>
                        </p:par>
                      </p:childTnLst>
                    </p:cTn>
                  </p:par>
                  <p:par>
                    <p:cTn id="473" fill="hold">
                      <p:stCondLst>
                        <p:cond delay="indefinite"/>
                      </p:stCondLst>
                      <p:childTnLst>
                        <p:par>
                          <p:cTn id="474" fill="hold">
                            <p:stCondLst>
                              <p:cond delay="0"/>
                            </p:stCondLst>
                            <p:childTnLst>
                              <p:par>
                                <p:cTn id="475" presetID="1" presetClass="emph" presetSubtype="2" fill="hold" nodeType="clickEffect">
                                  <p:stCondLst>
                                    <p:cond delay="0"/>
                                  </p:stCondLst>
                                  <p:childTnLst>
                                    <p:animClr clrSpc="rgb" dir="cw">
                                      <p:cBhvr>
                                        <p:cTn id="476" dur="500" fill="hold"/>
                                        <p:tgtEl>
                                          <p:spTgt spid="73"/>
                                        </p:tgtEl>
                                        <p:attrNameLst>
                                          <p:attrName>fillcolor</p:attrName>
                                        </p:attrNameLst>
                                      </p:cBhvr>
                                      <p:to>
                                        <a:srgbClr val="FF0000"/>
                                      </p:to>
                                    </p:animClr>
                                    <p:set>
                                      <p:cBhvr>
                                        <p:cTn id="477" dur="500" fill="hold"/>
                                        <p:tgtEl>
                                          <p:spTgt spid="73"/>
                                        </p:tgtEl>
                                        <p:attrNameLst>
                                          <p:attrName>fill.type</p:attrName>
                                        </p:attrNameLst>
                                      </p:cBhvr>
                                      <p:to>
                                        <p:strVal val="solid"/>
                                      </p:to>
                                    </p:set>
                                    <p:set>
                                      <p:cBhvr>
                                        <p:cTn id="478" dur="500" fill="hold"/>
                                        <p:tgtEl>
                                          <p:spTgt spid="73"/>
                                        </p:tgtEl>
                                        <p:attrNameLst>
                                          <p:attrName>fill.on</p:attrName>
                                        </p:attrNameLst>
                                      </p:cBhvr>
                                      <p:to>
                                        <p:strVal val="true"/>
                                      </p:to>
                                    </p:set>
                                  </p:childTnLst>
                                </p:cTn>
                              </p:par>
                            </p:childTnLst>
                          </p:cTn>
                        </p:par>
                      </p:childTnLst>
                    </p:cTn>
                  </p:par>
                  <p:par>
                    <p:cTn id="479" fill="hold">
                      <p:stCondLst>
                        <p:cond delay="indefinite"/>
                      </p:stCondLst>
                      <p:childTnLst>
                        <p:par>
                          <p:cTn id="480" fill="hold">
                            <p:stCondLst>
                              <p:cond delay="0"/>
                            </p:stCondLst>
                            <p:childTnLst>
                              <p:par>
                                <p:cTn id="481" presetID="1" presetClass="emph" presetSubtype="2" fill="hold" nodeType="clickEffect">
                                  <p:stCondLst>
                                    <p:cond delay="0"/>
                                  </p:stCondLst>
                                  <p:childTnLst>
                                    <p:animClr clrSpc="rgb" dir="cw">
                                      <p:cBhvr>
                                        <p:cTn id="482" dur="500" fill="hold"/>
                                        <p:tgtEl>
                                          <p:spTgt spid="73"/>
                                        </p:tgtEl>
                                        <p:attrNameLst>
                                          <p:attrName>fillcolor</p:attrName>
                                        </p:attrNameLst>
                                      </p:cBhvr>
                                      <p:to>
                                        <a:srgbClr val="FFFF00"/>
                                      </p:to>
                                    </p:animClr>
                                    <p:set>
                                      <p:cBhvr>
                                        <p:cTn id="483" dur="500" fill="hold"/>
                                        <p:tgtEl>
                                          <p:spTgt spid="73"/>
                                        </p:tgtEl>
                                        <p:attrNameLst>
                                          <p:attrName>fill.type</p:attrName>
                                        </p:attrNameLst>
                                      </p:cBhvr>
                                      <p:to>
                                        <p:strVal val="solid"/>
                                      </p:to>
                                    </p:set>
                                    <p:set>
                                      <p:cBhvr>
                                        <p:cTn id="484" dur="500" fill="hold"/>
                                        <p:tgtEl>
                                          <p:spTgt spid="73"/>
                                        </p:tgtEl>
                                        <p:attrNameLst>
                                          <p:attrName>fill.on</p:attrName>
                                        </p:attrNameLst>
                                      </p:cBhvr>
                                      <p:to>
                                        <p:strVal val="true"/>
                                      </p:to>
                                    </p:set>
                                  </p:childTnLst>
                                </p:cTn>
                              </p:par>
                            </p:childTnLst>
                          </p:cTn>
                        </p:par>
                      </p:childTnLst>
                    </p:cTn>
                  </p:par>
                </p:childTnLst>
              </p:cTn>
              <p:nextCondLst>
                <p:cond evt="onClick" delay="0">
                  <p:tgtEl>
                    <p:spTgt spid="73"/>
                  </p:tgtEl>
                </p:cond>
              </p:nextCondLst>
            </p:seq>
            <p:seq concurrent="1" nextAc="seek">
              <p:cTn id="485" restart="whenNotActive" fill="hold" evtFilter="cancelBubble" nodeType="interactiveSeq">
                <p:stCondLst>
                  <p:cond evt="onClick" delay="0">
                    <p:tgtEl>
                      <p:spTgt spid="74"/>
                    </p:tgtEl>
                  </p:cond>
                </p:stCondLst>
                <p:endSync evt="end" delay="0">
                  <p:rtn val="all"/>
                </p:endSync>
                <p:childTnLst>
                  <p:par>
                    <p:cTn id="486" fill="hold">
                      <p:stCondLst>
                        <p:cond delay="0"/>
                      </p:stCondLst>
                      <p:childTnLst>
                        <p:par>
                          <p:cTn id="487" fill="hold">
                            <p:stCondLst>
                              <p:cond delay="0"/>
                            </p:stCondLst>
                            <p:childTnLst>
                              <p:par>
                                <p:cTn id="488" presetID="1" presetClass="emph" presetSubtype="2" fill="hold" nodeType="clickEffect">
                                  <p:stCondLst>
                                    <p:cond delay="0"/>
                                  </p:stCondLst>
                                  <p:childTnLst>
                                    <p:animClr clrSpc="rgb" dir="cw">
                                      <p:cBhvr>
                                        <p:cTn id="489" dur="500" fill="hold"/>
                                        <p:tgtEl>
                                          <p:spTgt spid="74"/>
                                        </p:tgtEl>
                                        <p:attrNameLst>
                                          <p:attrName>fillcolor</p:attrName>
                                        </p:attrNameLst>
                                      </p:cBhvr>
                                      <p:to>
                                        <a:srgbClr val="00FF00"/>
                                      </p:to>
                                    </p:animClr>
                                    <p:set>
                                      <p:cBhvr>
                                        <p:cTn id="490" dur="500" fill="hold"/>
                                        <p:tgtEl>
                                          <p:spTgt spid="74"/>
                                        </p:tgtEl>
                                        <p:attrNameLst>
                                          <p:attrName>fill.type</p:attrName>
                                        </p:attrNameLst>
                                      </p:cBhvr>
                                      <p:to>
                                        <p:strVal val="solid"/>
                                      </p:to>
                                    </p:set>
                                    <p:set>
                                      <p:cBhvr>
                                        <p:cTn id="491" dur="500" fill="hold"/>
                                        <p:tgtEl>
                                          <p:spTgt spid="74"/>
                                        </p:tgtEl>
                                        <p:attrNameLst>
                                          <p:attrName>fill.on</p:attrName>
                                        </p:attrNameLst>
                                      </p:cBhvr>
                                      <p:to>
                                        <p:strVal val="true"/>
                                      </p:to>
                                    </p:set>
                                  </p:childTnLst>
                                </p:cTn>
                              </p:par>
                            </p:childTnLst>
                          </p:cTn>
                        </p:par>
                      </p:childTnLst>
                    </p:cTn>
                  </p:par>
                  <p:par>
                    <p:cTn id="492" fill="hold">
                      <p:stCondLst>
                        <p:cond delay="indefinite"/>
                      </p:stCondLst>
                      <p:childTnLst>
                        <p:par>
                          <p:cTn id="493" fill="hold">
                            <p:stCondLst>
                              <p:cond delay="0"/>
                            </p:stCondLst>
                            <p:childTnLst>
                              <p:par>
                                <p:cTn id="494" presetID="1" presetClass="emph" presetSubtype="2" fill="hold" nodeType="clickEffect">
                                  <p:stCondLst>
                                    <p:cond delay="0"/>
                                  </p:stCondLst>
                                  <p:childTnLst>
                                    <p:animClr clrSpc="rgb" dir="cw">
                                      <p:cBhvr>
                                        <p:cTn id="495" dur="500" fill="hold"/>
                                        <p:tgtEl>
                                          <p:spTgt spid="74"/>
                                        </p:tgtEl>
                                        <p:attrNameLst>
                                          <p:attrName>fillcolor</p:attrName>
                                        </p:attrNameLst>
                                      </p:cBhvr>
                                      <p:to>
                                        <a:srgbClr val="FF0000"/>
                                      </p:to>
                                    </p:animClr>
                                    <p:set>
                                      <p:cBhvr>
                                        <p:cTn id="496" dur="500" fill="hold"/>
                                        <p:tgtEl>
                                          <p:spTgt spid="74"/>
                                        </p:tgtEl>
                                        <p:attrNameLst>
                                          <p:attrName>fill.type</p:attrName>
                                        </p:attrNameLst>
                                      </p:cBhvr>
                                      <p:to>
                                        <p:strVal val="solid"/>
                                      </p:to>
                                    </p:set>
                                    <p:set>
                                      <p:cBhvr>
                                        <p:cTn id="497" dur="500" fill="hold"/>
                                        <p:tgtEl>
                                          <p:spTgt spid="74"/>
                                        </p:tgtEl>
                                        <p:attrNameLst>
                                          <p:attrName>fill.on</p:attrName>
                                        </p:attrNameLst>
                                      </p:cBhvr>
                                      <p:to>
                                        <p:strVal val="true"/>
                                      </p:to>
                                    </p:set>
                                  </p:childTnLst>
                                </p:cTn>
                              </p:par>
                            </p:childTnLst>
                          </p:cTn>
                        </p:par>
                      </p:childTnLst>
                    </p:cTn>
                  </p:par>
                  <p:par>
                    <p:cTn id="498" fill="hold">
                      <p:stCondLst>
                        <p:cond delay="indefinite"/>
                      </p:stCondLst>
                      <p:childTnLst>
                        <p:par>
                          <p:cTn id="499" fill="hold">
                            <p:stCondLst>
                              <p:cond delay="0"/>
                            </p:stCondLst>
                            <p:childTnLst>
                              <p:par>
                                <p:cTn id="500" presetID="1" presetClass="emph" presetSubtype="2" fill="hold" nodeType="clickEffect">
                                  <p:stCondLst>
                                    <p:cond delay="0"/>
                                  </p:stCondLst>
                                  <p:childTnLst>
                                    <p:animClr clrSpc="rgb" dir="cw">
                                      <p:cBhvr>
                                        <p:cTn id="501" dur="500" fill="hold"/>
                                        <p:tgtEl>
                                          <p:spTgt spid="74"/>
                                        </p:tgtEl>
                                        <p:attrNameLst>
                                          <p:attrName>fillcolor</p:attrName>
                                        </p:attrNameLst>
                                      </p:cBhvr>
                                      <p:to>
                                        <a:srgbClr val="FFFF00"/>
                                      </p:to>
                                    </p:animClr>
                                    <p:set>
                                      <p:cBhvr>
                                        <p:cTn id="502" dur="500" fill="hold"/>
                                        <p:tgtEl>
                                          <p:spTgt spid="74"/>
                                        </p:tgtEl>
                                        <p:attrNameLst>
                                          <p:attrName>fill.type</p:attrName>
                                        </p:attrNameLst>
                                      </p:cBhvr>
                                      <p:to>
                                        <p:strVal val="solid"/>
                                      </p:to>
                                    </p:set>
                                    <p:set>
                                      <p:cBhvr>
                                        <p:cTn id="503" dur="500" fill="hold"/>
                                        <p:tgtEl>
                                          <p:spTgt spid="74"/>
                                        </p:tgtEl>
                                        <p:attrNameLst>
                                          <p:attrName>fill.on</p:attrName>
                                        </p:attrNameLst>
                                      </p:cBhvr>
                                      <p:to>
                                        <p:strVal val="true"/>
                                      </p:to>
                                    </p:set>
                                  </p:childTnLst>
                                </p:cTn>
                              </p:par>
                            </p:childTnLst>
                          </p:cTn>
                        </p:par>
                      </p:childTnLst>
                    </p:cTn>
                  </p:par>
                </p:childTnLst>
              </p:cTn>
              <p:nextCondLst>
                <p:cond evt="onClick" delay="0">
                  <p:tgtEl>
                    <p:spTgt spid="74"/>
                  </p:tgtEl>
                </p:cond>
              </p:nextCondLst>
            </p:seq>
            <p:seq concurrent="1" nextAc="seek">
              <p:cTn id="504" restart="whenNotActive" fill="hold" evtFilter="cancelBubble" nodeType="interactiveSeq">
                <p:stCondLst>
                  <p:cond evt="onClick" delay="0">
                    <p:tgtEl>
                      <p:spTgt spid="75"/>
                    </p:tgtEl>
                  </p:cond>
                </p:stCondLst>
                <p:endSync evt="end" delay="0">
                  <p:rtn val="all"/>
                </p:endSync>
                <p:childTnLst>
                  <p:par>
                    <p:cTn id="505" fill="hold">
                      <p:stCondLst>
                        <p:cond delay="0"/>
                      </p:stCondLst>
                      <p:childTnLst>
                        <p:par>
                          <p:cTn id="506" fill="hold">
                            <p:stCondLst>
                              <p:cond delay="0"/>
                            </p:stCondLst>
                            <p:childTnLst>
                              <p:par>
                                <p:cTn id="507" presetID="1" presetClass="emph" presetSubtype="2" fill="hold" nodeType="clickEffect">
                                  <p:stCondLst>
                                    <p:cond delay="0"/>
                                  </p:stCondLst>
                                  <p:childTnLst>
                                    <p:animClr clrSpc="rgb" dir="cw">
                                      <p:cBhvr>
                                        <p:cTn id="508" dur="500" fill="hold"/>
                                        <p:tgtEl>
                                          <p:spTgt spid="75"/>
                                        </p:tgtEl>
                                        <p:attrNameLst>
                                          <p:attrName>fillcolor</p:attrName>
                                        </p:attrNameLst>
                                      </p:cBhvr>
                                      <p:to>
                                        <a:srgbClr val="00FF00"/>
                                      </p:to>
                                    </p:animClr>
                                    <p:set>
                                      <p:cBhvr>
                                        <p:cTn id="509" dur="500" fill="hold"/>
                                        <p:tgtEl>
                                          <p:spTgt spid="75"/>
                                        </p:tgtEl>
                                        <p:attrNameLst>
                                          <p:attrName>fill.type</p:attrName>
                                        </p:attrNameLst>
                                      </p:cBhvr>
                                      <p:to>
                                        <p:strVal val="solid"/>
                                      </p:to>
                                    </p:set>
                                    <p:set>
                                      <p:cBhvr>
                                        <p:cTn id="510" dur="500" fill="hold"/>
                                        <p:tgtEl>
                                          <p:spTgt spid="75"/>
                                        </p:tgtEl>
                                        <p:attrNameLst>
                                          <p:attrName>fill.on</p:attrName>
                                        </p:attrNameLst>
                                      </p:cBhvr>
                                      <p:to>
                                        <p:strVal val="true"/>
                                      </p:to>
                                    </p:set>
                                  </p:childTnLst>
                                </p:cTn>
                              </p:par>
                            </p:childTnLst>
                          </p:cTn>
                        </p:par>
                      </p:childTnLst>
                    </p:cTn>
                  </p:par>
                  <p:par>
                    <p:cTn id="511" fill="hold">
                      <p:stCondLst>
                        <p:cond delay="indefinite"/>
                      </p:stCondLst>
                      <p:childTnLst>
                        <p:par>
                          <p:cTn id="512" fill="hold">
                            <p:stCondLst>
                              <p:cond delay="0"/>
                            </p:stCondLst>
                            <p:childTnLst>
                              <p:par>
                                <p:cTn id="513" presetID="1" presetClass="emph" presetSubtype="2" fill="hold" nodeType="clickEffect">
                                  <p:stCondLst>
                                    <p:cond delay="0"/>
                                  </p:stCondLst>
                                  <p:childTnLst>
                                    <p:animClr clrSpc="rgb" dir="cw">
                                      <p:cBhvr>
                                        <p:cTn id="514" dur="500" fill="hold"/>
                                        <p:tgtEl>
                                          <p:spTgt spid="75"/>
                                        </p:tgtEl>
                                        <p:attrNameLst>
                                          <p:attrName>fillcolor</p:attrName>
                                        </p:attrNameLst>
                                      </p:cBhvr>
                                      <p:to>
                                        <a:srgbClr val="FF0000"/>
                                      </p:to>
                                    </p:animClr>
                                    <p:set>
                                      <p:cBhvr>
                                        <p:cTn id="515" dur="500" fill="hold"/>
                                        <p:tgtEl>
                                          <p:spTgt spid="75"/>
                                        </p:tgtEl>
                                        <p:attrNameLst>
                                          <p:attrName>fill.type</p:attrName>
                                        </p:attrNameLst>
                                      </p:cBhvr>
                                      <p:to>
                                        <p:strVal val="solid"/>
                                      </p:to>
                                    </p:set>
                                    <p:set>
                                      <p:cBhvr>
                                        <p:cTn id="516" dur="500" fill="hold"/>
                                        <p:tgtEl>
                                          <p:spTgt spid="75"/>
                                        </p:tgtEl>
                                        <p:attrNameLst>
                                          <p:attrName>fill.on</p:attrName>
                                        </p:attrNameLst>
                                      </p:cBhvr>
                                      <p:to>
                                        <p:strVal val="true"/>
                                      </p:to>
                                    </p:set>
                                  </p:childTnLst>
                                </p:cTn>
                              </p:par>
                            </p:childTnLst>
                          </p:cTn>
                        </p:par>
                      </p:childTnLst>
                    </p:cTn>
                  </p:par>
                  <p:par>
                    <p:cTn id="517" fill="hold">
                      <p:stCondLst>
                        <p:cond delay="indefinite"/>
                      </p:stCondLst>
                      <p:childTnLst>
                        <p:par>
                          <p:cTn id="518" fill="hold">
                            <p:stCondLst>
                              <p:cond delay="0"/>
                            </p:stCondLst>
                            <p:childTnLst>
                              <p:par>
                                <p:cTn id="519" presetID="1" presetClass="emph" presetSubtype="2" fill="hold" nodeType="clickEffect">
                                  <p:stCondLst>
                                    <p:cond delay="0"/>
                                  </p:stCondLst>
                                  <p:childTnLst>
                                    <p:animClr clrSpc="rgb" dir="cw">
                                      <p:cBhvr>
                                        <p:cTn id="520" dur="500" fill="hold"/>
                                        <p:tgtEl>
                                          <p:spTgt spid="75"/>
                                        </p:tgtEl>
                                        <p:attrNameLst>
                                          <p:attrName>fillcolor</p:attrName>
                                        </p:attrNameLst>
                                      </p:cBhvr>
                                      <p:to>
                                        <a:srgbClr val="FFFF00"/>
                                      </p:to>
                                    </p:animClr>
                                    <p:set>
                                      <p:cBhvr>
                                        <p:cTn id="521" dur="500" fill="hold"/>
                                        <p:tgtEl>
                                          <p:spTgt spid="75"/>
                                        </p:tgtEl>
                                        <p:attrNameLst>
                                          <p:attrName>fill.type</p:attrName>
                                        </p:attrNameLst>
                                      </p:cBhvr>
                                      <p:to>
                                        <p:strVal val="solid"/>
                                      </p:to>
                                    </p:set>
                                    <p:set>
                                      <p:cBhvr>
                                        <p:cTn id="522" dur="500" fill="hold"/>
                                        <p:tgtEl>
                                          <p:spTgt spid="75"/>
                                        </p:tgtEl>
                                        <p:attrNameLst>
                                          <p:attrName>fill.on</p:attrName>
                                        </p:attrNameLst>
                                      </p:cBhvr>
                                      <p:to>
                                        <p:strVal val="true"/>
                                      </p:to>
                                    </p:set>
                                  </p:childTnLst>
                                </p:cTn>
                              </p:par>
                            </p:childTnLst>
                          </p:cTn>
                        </p:par>
                      </p:childTnLst>
                    </p:cTn>
                  </p:par>
                </p:childTnLst>
              </p:cTn>
              <p:nextCondLst>
                <p:cond evt="onClick" delay="0">
                  <p:tgtEl>
                    <p:spTgt spid="75"/>
                  </p:tgtEl>
                </p:cond>
              </p:nextCondLst>
            </p:seq>
            <p:seq concurrent="1" nextAc="seek">
              <p:cTn id="523" restart="whenNotActive" fill="hold" evtFilter="cancelBubble" nodeType="interactiveSeq">
                <p:stCondLst>
                  <p:cond evt="onClick" delay="0">
                    <p:tgtEl>
                      <p:spTgt spid="76"/>
                    </p:tgtEl>
                  </p:cond>
                </p:stCondLst>
                <p:endSync evt="end" delay="0">
                  <p:rtn val="all"/>
                </p:endSync>
                <p:childTnLst>
                  <p:par>
                    <p:cTn id="524" fill="hold">
                      <p:stCondLst>
                        <p:cond delay="0"/>
                      </p:stCondLst>
                      <p:childTnLst>
                        <p:par>
                          <p:cTn id="525" fill="hold">
                            <p:stCondLst>
                              <p:cond delay="0"/>
                            </p:stCondLst>
                            <p:childTnLst>
                              <p:par>
                                <p:cTn id="526" presetID="1" presetClass="emph" presetSubtype="2" fill="hold" nodeType="clickEffect">
                                  <p:stCondLst>
                                    <p:cond delay="0"/>
                                  </p:stCondLst>
                                  <p:childTnLst>
                                    <p:animClr clrSpc="rgb" dir="cw">
                                      <p:cBhvr>
                                        <p:cTn id="527" dur="500" fill="hold"/>
                                        <p:tgtEl>
                                          <p:spTgt spid="76"/>
                                        </p:tgtEl>
                                        <p:attrNameLst>
                                          <p:attrName>fillcolor</p:attrName>
                                        </p:attrNameLst>
                                      </p:cBhvr>
                                      <p:to>
                                        <a:srgbClr val="00FF00"/>
                                      </p:to>
                                    </p:animClr>
                                    <p:set>
                                      <p:cBhvr>
                                        <p:cTn id="528" dur="500" fill="hold"/>
                                        <p:tgtEl>
                                          <p:spTgt spid="76"/>
                                        </p:tgtEl>
                                        <p:attrNameLst>
                                          <p:attrName>fill.type</p:attrName>
                                        </p:attrNameLst>
                                      </p:cBhvr>
                                      <p:to>
                                        <p:strVal val="solid"/>
                                      </p:to>
                                    </p:set>
                                    <p:set>
                                      <p:cBhvr>
                                        <p:cTn id="529" dur="500" fill="hold"/>
                                        <p:tgtEl>
                                          <p:spTgt spid="76"/>
                                        </p:tgtEl>
                                        <p:attrNameLst>
                                          <p:attrName>fill.on</p:attrName>
                                        </p:attrNameLst>
                                      </p:cBhvr>
                                      <p:to>
                                        <p:strVal val="true"/>
                                      </p:to>
                                    </p:set>
                                  </p:childTnLst>
                                </p:cTn>
                              </p:par>
                            </p:childTnLst>
                          </p:cTn>
                        </p:par>
                      </p:childTnLst>
                    </p:cTn>
                  </p:par>
                  <p:par>
                    <p:cTn id="530" fill="hold">
                      <p:stCondLst>
                        <p:cond delay="indefinite"/>
                      </p:stCondLst>
                      <p:childTnLst>
                        <p:par>
                          <p:cTn id="531" fill="hold">
                            <p:stCondLst>
                              <p:cond delay="0"/>
                            </p:stCondLst>
                            <p:childTnLst>
                              <p:par>
                                <p:cTn id="532" presetID="1" presetClass="emph" presetSubtype="2" fill="hold" nodeType="clickEffect">
                                  <p:stCondLst>
                                    <p:cond delay="0"/>
                                  </p:stCondLst>
                                  <p:childTnLst>
                                    <p:animClr clrSpc="rgb" dir="cw">
                                      <p:cBhvr>
                                        <p:cTn id="533" dur="500" fill="hold"/>
                                        <p:tgtEl>
                                          <p:spTgt spid="76"/>
                                        </p:tgtEl>
                                        <p:attrNameLst>
                                          <p:attrName>fillcolor</p:attrName>
                                        </p:attrNameLst>
                                      </p:cBhvr>
                                      <p:to>
                                        <a:srgbClr val="FF0000"/>
                                      </p:to>
                                    </p:animClr>
                                    <p:set>
                                      <p:cBhvr>
                                        <p:cTn id="534" dur="500" fill="hold"/>
                                        <p:tgtEl>
                                          <p:spTgt spid="76"/>
                                        </p:tgtEl>
                                        <p:attrNameLst>
                                          <p:attrName>fill.type</p:attrName>
                                        </p:attrNameLst>
                                      </p:cBhvr>
                                      <p:to>
                                        <p:strVal val="solid"/>
                                      </p:to>
                                    </p:set>
                                    <p:set>
                                      <p:cBhvr>
                                        <p:cTn id="535" dur="500" fill="hold"/>
                                        <p:tgtEl>
                                          <p:spTgt spid="76"/>
                                        </p:tgtEl>
                                        <p:attrNameLst>
                                          <p:attrName>fill.on</p:attrName>
                                        </p:attrNameLst>
                                      </p:cBhvr>
                                      <p:to>
                                        <p:strVal val="true"/>
                                      </p:to>
                                    </p:set>
                                  </p:childTnLst>
                                </p:cTn>
                              </p:par>
                            </p:childTnLst>
                          </p:cTn>
                        </p:par>
                      </p:childTnLst>
                    </p:cTn>
                  </p:par>
                  <p:par>
                    <p:cTn id="536" fill="hold">
                      <p:stCondLst>
                        <p:cond delay="indefinite"/>
                      </p:stCondLst>
                      <p:childTnLst>
                        <p:par>
                          <p:cTn id="537" fill="hold">
                            <p:stCondLst>
                              <p:cond delay="0"/>
                            </p:stCondLst>
                            <p:childTnLst>
                              <p:par>
                                <p:cTn id="538" presetID="1" presetClass="emph" presetSubtype="2" fill="hold" nodeType="clickEffect">
                                  <p:stCondLst>
                                    <p:cond delay="0"/>
                                  </p:stCondLst>
                                  <p:childTnLst>
                                    <p:animClr clrSpc="rgb" dir="cw">
                                      <p:cBhvr>
                                        <p:cTn id="539" dur="500" fill="hold"/>
                                        <p:tgtEl>
                                          <p:spTgt spid="76"/>
                                        </p:tgtEl>
                                        <p:attrNameLst>
                                          <p:attrName>fillcolor</p:attrName>
                                        </p:attrNameLst>
                                      </p:cBhvr>
                                      <p:to>
                                        <a:srgbClr val="FFFF00"/>
                                      </p:to>
                                    </p:animClr>
                                    <p:set>
                                      <p:cBhvr>
                                        <p:cTn id="540" dur="500" fill="hold"/>
                                        <p:tgtEl>
                                          <p:spTgt spid="76"/>
                                        </p:tgtEl>
                                        <p:attrNameLst>
                                          <p:attrName>fill.type</p:attrName>
                                        </p:attrNameLst>
                                      </p:cBhvr>
                                      <p:to>
                                        <p:strVal val="solid"/>
                                      </p:to>
                                    </p:set>
                                    <p:set>
                                      <p:cBhvr>
                                        <p:cTn id="541" dur="500" fill="hold"/>
                                        <p:tgtEl>
                                          <p:spTgt spid="76"/>
                                        </p:tgtEl>
                                        <p:attrNameLst>
                                          <p:attrName>fill.on</p:attrName>
                                        </p:attrNameLst>
                                      </p:cBhvr>
                                      <p:to>
                                        <p:strVal val="true"/>
                                      </p:to>
                                    </p:set>
                                  </p:childTnLst>
                                </p:cTn>
                              </p:par>
                            </p:childTnLst>
                          </p:cTn>
                        </p:par>
                      </p:childTnLst>
                    </p:cTn>
                  </p:par>
                </p:childTnLst>
              </p:cTn>
              <p:nextCondLst>
                <p:cond evt="onClick" delay="0">
                  <p:tgtEl>
                    <p:spTgt spid="76"/>
                  </p:tgtEl>
                </p:cond>
              </p:nextCondLst>
            </p:seq>
            <p:seq concurrent="1" nextAc="seek">
              <p:cTn id="542" restart="whenNotActive" fill="hold" evtFilter="cancelBubble" nodeType="interactiveSeq">
                <p:stCondLst>
                  <p:cond evt="onClick" delay="0">
                    <p:tgtEl>
                      <p:spTgt spid="77"/>
                    </p:tgtEl>
                  </p:cond>
                </p:stCondLst>
                <p:endSync evt="end" delay="0">
                  <p:rtn val="all"/>
                </p:endSync>
                <p:childTnLst>
                  <p:par>
                    <p:cTn id="543" fill="hold">
                      <p:stCondLst>
                        <p:cond delay="0"/>
                      </p:stCondLst>
                      <p:childTnLst>
                        <p:par>
                          <p:cTn id="544" fill="hold">
                            <p:stCondLst>
                              <p:cond delay="0"/>
                            </p:stCondLst>
                            <p:childTnLst>
                              <p:par>
                                <p:cTn id="545" presetID="1" presetClass="emph" presetSubtype="2" fill="hold" nodeType="clickEffect">
                                  <p:stCondLst>
                                    <p:cond delay="0"/>
                                  </p:stCondLst>
                                  <p:childTnLst>
                                    <p:animClr clrSpc="rgb" dir="cw">
                                      <p:cBhvr>
                                        <p:cTn id="546" dur="500" fill="hold"/>
                                        <p:tgtEl>
                                          <p:spTgt spid="77"/>
                                        </p:tgtEl>
                                        <p:attrNameLst>
                                          <p:attrName>fillcolor</p:attrName>
                                        </p:attrNameLst>
                                      </p:cBhvr>
                                      <p:to>
                                        <a:srgbClr val="00FF00"/>
                                      </p:to>
                                    </p:animClr>
                                    <p:set>
                                      <p:cBhvr>
                                        <p:cTn id="547" dur="500" fill="hold"/>
                                        <p:tgtEl>
                                          <p:spTgt spid="77"/>
                                        </p:tgtEl>
                                        <p:attrNameLst>
                                          <p:attrName>fill.type</p:attrName>
                                        </p:attrNameLst>
                                      </p:cBhvr>
                                      <p:to>
                                        <p:strVal val="solid"/>
                                      </p:to>
                                    </p:set>
                                    <p:set>
                                      <p:cBhvr>
                                        <p:cTn id="548" dur="500" fill="hold"/>
                                        <p:tgtEl>
                                          <p:spTgt spid="77"/>
                                        </p:tgtEl>
                                        <p:attrNameLst>
                                          <p:attrName>fill.on</p:attrName>
                                        </p:attrNameLst>
                                      </p:cBhvr>
                                      <p:to>
                                        <p:strVal val="true"/>
                                      </p:to>
                                    </p:set>
                                  </p:childTnLst>
                                </p:cTn>
                              </p:par>
                            </p:childTnLst>
                          </p:cTn>
                        </p:par>
                      </p:childTnLst>
                    </p:cTn>
                  </p:par>
                  <p:par>
                    <p:cTn id="549" fill="hold">
                      <p:stCondLst>
                        <p:cond delay="indefinite"/>
                      </p:stCondLst>
                      <p:childTnLst>
                        <p:par>
                          <p:cTn id="550" fill="hold">
                            <p:stCondLst>
                              <p:cond delay="0"/>
                            </p:stCondLst>
                            <p:childTnLst>
                              <p:par>
                                <p:cTn id="551" presetID="1" presetClass="emph" presetSubtype="2" fill="hold" nodeType="clickEffect">
                                  <p:stCondLst>
                                    <p:cond delay="0"/>
                                  </p:stCondLst>
                                  <p:childTnLst>
                                    <p:animClr clrSpc="rgb" dir="cw">
                                      <p:cBhvr>
                                        <p:cTn id="552" dur="500" fill="hold"/>
                                        <p:tgtEl>
                                          <p:spTgt spid="77"/>
                                        </p:tgtEl>
                                        <p:attrNameLst>
                                          <p:attrName>fillcolor</p:attrName>
                                        </p:attrNameLst>
                                      </p:cBhvr>
                                      <p:to>
                                        <a:srgbClr val="FF0000"/>
                                      </p:to>
                                    </p:animClr>
                                    <p:set>
                                      <p:cBhvr>
                                        <p:cTn id="553" dur="500" fill="hold"/>
                                        <p:tgtEl>
                                          <p:spTgt spid="77"/>
                                        </p:tgtEl>
                                        <p:attrNameLst>
                                          <p:attrName>fill.type</p:attrName>
                                        </p:attrNameLst>
                                      </p:cBhvr>
                                      <p:to>
                                        <p:strVal val="solid"/>
                                      </p:to>
                                    </p:set>
                                    <p:set>
                                      <p:cBhvr>
                                        <p:cTn id="554" dur="500" fill="hold"/>
                                        <p:tgtEl>
                                          <p:spTgt spid="77"/>
                                        </p:tgtEl>
                                        <p:attrNameLst>
                                          <p:attrName>fill.on</p:attrName>
                                        </p:attrNameLst>
                                      </p:cBhvr>
                                      <p:to>
                                        <p:strVal val="true"/>
                                      </p:to>
                                    </p:set>
                                  </p:childTnLst>
                                </p:cTn>
                              </p:par>
                            </p:childTnLst>
                          </p:cTn>
                        </p:par>
                      </p:childTnLst>
                    </p:cTn>
                  </p:par>
                  <p:par>
                    <p:cTn id="555" fill="hold">
                      <p:stCondLst>
                        <p:cond delay="indefinite"/>
                      </p:stCondLst>
                      <p:childTnLst>
                        <p:par>
                          <p:cTn id="556" fill="hold">
                            <p:stCondLst>
                              <p:cond delay="0"/>
                            </p:stCondLst>
                            <p:childTnLst>
                              <p:par>
                                <p:cTn id="557" presetID="1" presetClass="emph" presetSubtype="2" fill="hold" nodeType="clickEffect">
                                  <p:stCondLst>
                                    <p:cond delay="0"/>
                                  </p:stCondLst>
                                  <p:childTnLst>
                                    <p:animClr clrSpc="rgb" dir="cw">
                                      <p:cBhvr>
                                        <p:cTn id="558" dur="500" fill="hold"/>
                                        <p:tgtEl>
                                          <p:spTgt spid="77"/>
                                        </p:tgtEl>
                                        <p:attrNameLst>
                                          <p:attrName>fillcolor</p:attrName>
                                        </p:attrNameLst>
                                      </p:cBhvr>
                                      <p:to>
                                        <a:srgbClr val="FFFF00"/>
                                      </p:to>
                                    </p:animClr>
                                    <p:set>
                                      <p:cBhvr>
                                        <p:cTn id="559" dur="500" fill="hold"/>
                                        <p:tgtEl>
                                          <p:spTgt spid="77"/>
                                        </p:tgtEl>
                                        <p:attrNameLst>
                                          <p:attrName>fill.type</p:attrName>
                                        </p:attrNameLst>
                                      </p:cBhvr>
                                      <p:to>
                                        <p:strVal val="solid"/>
                                      </p:to>
                                    </p:set>
                                    <p:set>
                                      <p:cBhvr>
                                        <p:cTn id="560" dur="500" fill="hold"/>
                                        <p:tgtEl>
                                          <p:spTgt spid="77"/>
                                        </p:tgtEl>
                                        <p:attrNameLst>
                                          <p:attrName>fill.on</p:attrName>
                                        </p:attrNameLst>
                                      </p:cBhvr>
                                      <p:to>
                                        <p:strVal val="true"/>
                                      </p:to>
                                    </p:set>
                                  </p:childTnLst>
                                </p:cTn>
                              </p:par>
                            </p:childTnLst>
                          </p:cTn>
                        </p:par>
                      </p:childTnLst>
                    </p:cTn>
                  </p:par>
                </p:childTnLst>
              </p:cTn>
              <p:nextCondLst>
                <p:cond evt="onClick" delay="0">
                  <p:tgtEl>
                    <p:spTgt spid="77"/>
                  </p:tgtEl>
                </p:cond>
              </p:nextCondLst>
            </p:seq>
            <p:seq concurrent="1" nextAc="seek">
              <p:cTn id="561" restart="whenNotActive" fill="hold" evtFilter="cancelBubble" nodeType="interactiveSeq">
                <p:stCondLst>
                  <p:cond evt="onClick" delay="0">
                    <p:tgtEl>
                      <p:spTgt spid="78"/>
                    </p:tgtEl>
                  </p:cond>
                </p:stCondLst>
                <p:endSync evt="end" delay="0">
                  <p:rtn val="all"/>
                </p:endSync>
                <p:childTnLst>
                  <p:par>
                    <p:cTn id="562" fill="hold">
                      <p:stCondLst>
                        <p:cond delay="0"/>
                      </p:stCondLst>
                      <p:childTnLst>
                        <p:par>
                          <p:cTn id="563" fill="hold">
                            <p:stCondLst>
                              <p:cond delay="0"/>
                            </p:stCondLst>
                            <p:childTnLst>
                              <p:par>
                                <p:cTn id="564" presetID="1" presetClass="emph" presetSubtype="2" fill="hold" nodeType="clickEffect">
                                  <p:stCondLst>
                                    <p:cond delay="0"/>
                                  </p:stCondLst>
                                  <p:childTnLst>
                                    <p:animClr clrSpc="rgb" dir="cw">
                                      <p:cBhvr>
                                        <p:cTn id="565" dur="500" fill="hold"/>
                                        <p:tgtEl>
                                          <p:spTgt spid="78"/>
                                        </p:tgtEl>
                                        <p:attrNameLst>
                                          <p:attrName>fillcolor</p:attrName>
                                        </p:attrNameLst>
                                      </p:cBhvr>
                                      <p:to>
                                        <a:srgbClr val="00FF00"/>
                                      </p:to>
                                    </p:animClr>
                                    <p:set>
                                      <p:cBhvr>
                                        <p:cTn id="566" dur="500" fill="hold"/>
                                        <p:tgtEl>
                                          <p:spTgt spid="78"/>
                                        </p:tgtEl>
                                        <p:attrNameLst>
                                          <p:attrName>fill.type</p:attrName>
                                        </p:attrNameLst>
                                      </p:cBhvr>
                                      <p:to>
                                        <p:strVal val="solid"/>
                                      </p:to>
                                    </p:set>
                                    <p:set>
                                      <p:cBhvr>
                                        <p:cTn id="567" dur="500" fill="hold"/>
                                        <p:tgtEl>
                                          <p:spTgt spid="78"/>
                                        </p:tgtEl>
                                        <p:attrNameLst>
                                          <p:attrName>fill.on</p:attrName>
                                        </p:attrNameLst>
                                      </p:cBhvr>
                                      <p:to>
                                        <p:strVal val="true"/>
                                      </p:to>
                                    </p:set>
                                  </p:childTnLst>
                                </p:cTn>
                              </p:par>
                            </p:childTnLst>
                          </p:cTn>
                        </p:par>
                      </p:childTnLst>
                    </p:cTn>
                  </p:par>
                  <p:par>
                    <p:cTn id="568" fill="hold">
                      <p:stCondLst>
                        <p:cond delay="indefinite"/>
                      </p:stCondLst>
                      <p:childTnLst>
                        <p:par>
                          <p:cTn id="569" fill="hold">
                            <p:stCondLst>
                              <p:cond delay="0"/>
                            </p:stCondLst>
                            <p:childTnLst>
                              <p:par>
                                <p:cTn id="570" presetID="1" presetClass="emph" presetSubtype="2" fill="hold" nodeType="clickEffect">
                                  <p:stCondLst>
                                    <p:cond delay="0"/>
                                  </p:stCondLst>
                                  <p:childTnLst>
                                    <p:animClr clrSpc="rgb" dir="cw">
                                      <p:cBhvr>
                                        <p:cTn id="571" dur="500" fill="hold"/>
                                        <p:tgtEl>
                                          <p:spTgt spid="78"/>
                                        </p:tgtEl>
                                        <p:attrNameLst>
                                          <p:attrName>fillcolor</p:attrName>
                                        </p:attrNameLst>
                                      </p:cBhvr>
                                      <p:to>
                                        <a:srgbClr val="FF0000"/>
                                      </p:to>
                                    </p:animClr>
                                    <p:set>
                                      <p:cBhvr>
                                        <p:cTn id="572" dur="500" fill="hold"/>
                                        <p:tgtEl>
                                          <p:spTgt spid="78"/>
                                        </p:tgtEl>
                                        <p:attrNameLst>
                                          <p:attrName>fill.type</p:attrName>
                                        </p:attrNameLst>
                                      </p:cBhvr>
                                      <p:to>
                                        <p:strVal val="solid"/>
                                      </p:to>
                                    </p:set>
                                    <p:set>
                                      <p:cBhvr>
                                        <p:cTn id="573" dur="500" fill="hold"/>
                                        <p:tgtEl>
                                          <p:spTgt spid="78"/>
                                        </p:tgtEl>
                                        <p:attrNameLst>
                                          <p:attrName>fill.on</p:attrName>
                                        </p:attrNameLst>
                                      </p:cBhvr>
                                      <p:to>
                                        <p:strVal val="true"/>
                                      </p:to>
                                    </p:set>
                                  </p:childTnLst>
                                </p:cTn>
                              </p:par>
                            </p:childTnLst>
                          </p:cTn>
                        </p:par>
                      </p:childTnLst>
                    </p:cTn>
                  </p:par>
                  <p:par>
                    <p:cTn id="574" fill="hold">
                      <p:stCondLst>
                        <p:cond delay="indefinite"/>
                      </p:stCondLst>
                      <p:childTnLst>
                        <p:par>
                          <p:cTn id="575" fill="hold">
                            <p:stCondLst>
                              <p:cond delay="0"/>
                            </p:stCondLst>
                            <p:childTnLst>
                              <p:par>
                                <p:cTn id="576" presetID="1" presetClass="emph" presetSubtype="2" fill="hold" nodeType="clickEffect">
                                  <p:stCondLst>
                                    <p:cond delay="0"/>
                                  </p:stCondLst>
                                  <p:childTnLst>
                                    <p:animClr clrSpc="rgb" dir="cw">
                                      <p:cBhvr>
                                        <p:cTn id="577" dur="500" fill="hold"/>
                                        <p:tgtEl>
                                          <p:spTgt spid="78"/>
                                        </p:tgtEl>
                                        <p:attrNameLst>
                                          <p:attrName>fillcolor</p:attrName>
                                        </p:attrNameLst>
                                      </p:cBhvr>
                                      <p:to>
                                        <a:srgbClr val="FFFF00"/>
                                      </p:to>
                                    </p:animClr>
                                    <p:set>
                                      <p:cBhvr>
                                        <p:cTn id="578" dur="500" fill="hold"/>
                                        <p:tgtEl>
                                          <p:spTgt spid="78"/>
                                        </p:tgtEl>
                                        <p:attrNameLst>
                                          <p:attrName>fill.type</p:attrName>
                                        </p:attrNameLst>
                                      </p:cBhvr>
                                      <p:to>
                                        <p:strVal val="solid"/>
                                      </p:to>
                                    </p:set>
                                    <p:set>
                                      <p:cBhvr>
                                        <p:cTn id="579" dur="500" fill="hold"/>
                                        <p:tgtEl>
                                          <p:spTgt spid="78"/>
                                        </p:tgtEl>
                                        <p:attrNameLst>
                                          <p:attrName>fill.on</p:attrName>
                                        </p:attrNameLst>
                                      </p:cBhvr>
                                      <p:to>
                                        <p:strVal val="true"/>
                                      </p:to>
                                    </p:set>
                                  </p:childTnLst>
                                </p:cTn>
                              </p:par>
                            </p:childTnLst>
                          </p:cTn>
                        </p:par>
                      </p:childTnLst>
                    </p:cTn>
                  </p:par>
                </p:childTnLst>
              </p:cTn>
              <p:nextCondLst>
                <p:cond evt="onClick" delay="0">
                  <p:tgtEl>
                    <p:spTgt spid="78"/>
                  </p:tgtEl>
                </p:cond>
              </p:nextCondLst>
            </p:seq>
            <p:seq concurrent="1" nextAc="seek">
              <p:cTn id="580" restart="whenNotActive" fill="hold" evtFilter="cancelBubble" nodeType="interactiveSeq">
                <p:stCondLst>
                  <p:cond evt="onClick" delay="0">
                    <p:tgtEl>
                      <p:spTgt spid="79"/>
                    </p:tgtEl>
                  </p:cond>
                </p:stCondLst>
                <p:endSync evt="end" delay="0">
                  <p:rtn val="all"/>
                </p:endSync>
                <p:childTnLst>
                  <p:par>
                    <p:cTn id="581" fill="hold">
                      <p:stCondLst>
                        <p:cond delay="0"/>
                      </p:stCondLst>
                      <p:childTnLst>
                        <p:par>
                          <p:cTn id="582" fill="hold">
                            <p:stCondLst>
                              <p:cond delay="0"/>
                            </p:stCondLst>
                            <p:childTnLst>
                              <p:par>
                                <p:cTn id="583" presetID="1" presetClass="emph" presetSubtype="2" fill="hold" nodeType="clickEffect">
                                  <p:stCondLst>
                                    <p:cond delay="0"/>
                                  </p:stCondLst>
                                  <p:childTnLst>
                                    <p:animClr clrSpc="rgb" dir="cw">
                                      <p:cBhvr>
                                        <p:cTn id="584" dur="500" fill="hold"/>
                                        <p:tgtEl>
                                          <p:spTgt spid="79"/>
                                        </p:tgtEl>
                                        <p:attrNameLst>
                                          <p:attrName>fillcolor</p:attrName>
                                        </p:attrNameLst>
                                      </p:cBhvr>
                                      <p:to>
                                        <a:srgbClr val="00FF00"/>
                                      </p:to>
                                    </p:animClr>
                                    <p:set>
                                      <p:cBhvr>
                                        <p:cTn id="585" dur="500" fill="hold"/>
                                        <p:tgtEl>
                                          <p:spTgt spid="79"/>
                                        </p:tgtEl>
                                        <p:attrNameLst>
                                          <p:attrName>fill.type</p:attrName>
                                        </p:attrNameLst>
                                      </p:cBhvr>
                                      <p:to>
                                        <p:strVal val="solid"/>
                                      </p:to>
                                    </p:set>
                                    <p:set>
                                      <p:cBhvr>
                                        <p:cTn id="586" dur="500" fill="hold"/>
                                        <p:tgtEl>
                                          <p:spTgt spid="79"/>
                                        </p:tgtEl>
                                        <p:attrNameLst>
                                          <p:attrName>fill.on</p:attrName>
                                        </p:attrNameLst>
                                      </p:cBhvr>
                                      <p:to>
                                        <p:strVal val="true"/>
                                      </p:to>
                                    </p:set>
                                  </p:childTnLst>
                                </p:cTn>
                              </p:par>
                            </p:childTnLst>
                          </p:cTn>
                        </p:par>
                      </p:childTnLst>
                    </p:cTn>
                  </p:par>
                  <p:par>
                    <p:cTn id="587" fill="hold">
                      <p:stCondLst>
                        <p:cond delay="indefinite"/>
                      </p:stCondLst>
                      <p:childTnLst>
                        <p:par>
                          <p:cTn id="588" fill="hold">
                            <p:stCondLst>
                              <p:cond delay="0"/>
                            </p:stCondLst>
                            <p:childTnLst>
                              <p:par>
                                <p:cTn id="589" presetID="1" presetClass="emph" presetSubtype="2" fill="hold" nodeType="clickEffect">
                                  <p:stCondLst>
                                    <p:cond delay="0"/>
                                  </p:stCondLst>
                                  <p:childTnLst>
                                    <p:animClr clrSpc="rgb" dir="cw">
                                      <p:cBhvr>
                                        <p:cTn id="590" dur="500" fill="hold"/>
                                        <p:tgtEl>
                                          <p:spTgt spid="79"/>
                                        </p:tgtEl>
                                        <p:attrNameLst>
                                          <p:attrName>fillcolor</p:attrName>
                                        </p:attrNameLst>
                                      </p:cBhvr>
                                      <p:to>
                                        <a:srgbClr val="FF0000"/>
                                      </p:to>
                                    </p:animClr>
                                    <p:set>
                                      <p:cBhvr>
                                        <p:cTn id="591" dur="500" fill="hold"/>
                                        <p:tgtEl>
                                          <p:spTgt spid="79"/>
                                        </p:tgtEl>
                                        <p:attrNameLst>
                                          <p:attrName>fill.type</p:attrName>
                                        </p:attrNameLst>
                                      </p:cBhvr>
                                      <p:to>
                                        <p:strVal val="solid"/>
                                      </p:to>
                                    </p:set>
                                    <p:set>
                                      <p:cBhvr>
                                        <p:cTn id="592" dur="500" fill="hold"/>
                                        <p:tgtEl>
                                          <p:spTgt spid="79"/>
                                        </p:tgtEl>
                                        <p:attrNameLst>
                                          <p:attrName>fill.on</p:attrName>
                                        </p:attrNameLst>
                                      </p:cBhvr>
                                      <p:to>
                                        <p:strVal val="true"/>
                                      </p:to>
                                    </p:set>
                                  </p:childTnLst>
                                </p:cTn>
                              </p:par>
                            </p:childTnLst>
                          </p:cTn>
                        </p:par>
                      </p:childTnLst>
                    </p:cTn>
                  </p:par>
                  <p:par>
                    <p:cTn id="593" fill="hold">
                      <p:stCondLst>
                        <p:cond delay="indefinite"/>
                      </p:stCondLst>
                      <p:childTnLst>
                        <p:par>
                          <p:cTn id="594" fill="hold">
                            <p:stCondLst>
                              <p:cond delay="0"/>
                            </p:stCondLst>
                            <p:childTnLst>
                              <p:par>
                                <p:cTn id="595" presetID="1" presetClass="emph" presetSubtype="2" fill="hold" nodeType="clickEffect">
                                  <p:stCondLst>
                                    <p:cond delay="0"/>
                                  </p:stCondLst>
                                  <p:childTnLst>
                                    <p:animClr clrSpc="rgb" dir="cw">
                                      <p:cBhvr>
                                        <p:cTn id="596" dur="500" fill="hold"/>
                                        <p:tgtEl>
                                          <p:spTgt spid="79"/>
                                        </p:tgtEl>
                                        <p:attrNameLst>
                                          <p:attrName>fillcolor</p:attrName>
                                        </p:attrNameLst>
                                      </p:cBhvr>
                                      <p:to>
                                        <a:srgbClr val="FFFF00"/>
                                      </p:to>
                                    </p:animClr>
                                    <p:set>
                                      <p:cBhvr>
                                        <p:cTn id="597" dur="500" fill="hold"/>
                                        <p:tgtEl>
                                          <p:spTgt spid="79"/>
                                        </p:tgtEl>
                                        <p:attrNameLst>
                                          <p:attrName>fill.type</p:attrName>
                                        </p:attrNameLst>
                                      </p:cBhvr>
                                      <p:to>
                                        <p:strVal val="solid"/>
                                      </p:to>
                                    </p:set>
                                    <p:set>
                                      <p:cBhvr>
                                        <p:cTn id="598" dur="500" fill="hold"/>
                                        <p:tgtEl>
                                          <p:spTgt spid="79"/>
                                        </p:tgtEl>
                                        <p:attrNameLst>
                                          <p:attrName>fill.on</p:attrName>
                                        </p:attrNameLst>
                                      </p:cBhvr>
                                      <p:to>
                                        <p:strVal val="true"/>
                                      </p:to>
                                    </p:set>
                                  </p:childTnLst>
                                </p:cTn>
                              </p:par>
                            </p:childTnLst>
                          </p:cTn>
                        </p:par>
                      </p:childTnLst>
                    </p:cTn>
                  </p:par>
                </p:childTnLst>
              </p:cTn>
              <p:nextCondLst>
                <p:cond evt="onClick" delay="0">
                  <p:tgtEl>
                    <p:spTgt spid="79"/>
                  </p:tgtEl>
                </p:cond>
              </p:nextCondLst>
            </p:seq>
            <p:seq concurrent="1" nextAc="seek">
              <p:cTn id="599" restart="whenNotActive" fill="hold" evtFilter="cancelBubble" nodeType="interactiveSeq">
                <p:stCondLst>
                  <p:cond evt="onClick" delay="0">
                    <p:tgtEl>
                      <p:spTgt spid="80"/>
                    </p:tgtEl>
                  </p:cond>
                </p:stCondLst>
                <p:endSync evt="end" delay="0">
                  <p:rtn val="all"/>
                </p:endSync>
                <p:childTnLst>
                  <p:par>
                    <p:cTn id="600" fill="hold">
                      <p:stCondLst>
                        <p:cond delay="0"/>
                      </p:stCondLst>
                      <p:childTnLst>
                        <p:par>
                          <p:cTn id="601" fill="hold">
                            <p:stCondLst>
                              <p:cond delay="0"/>
                            </p:stCondLst>
                            <p:childTnLst>
                              <p:par>
                                <p:cTn id="602" presetID="1" presetClass="emph" presetSubtype="2" fill="hold" nodeType="clickEffect">
                                  <p:stCondLst>
                                    <p:cond delay="0"/>
                                  </p:stCondLst>
                                  <p:childTnLst>
                                    <p:animClr clrSpc="rgb" dir="cw">
                                      <p:cBhvr>
                                        <p:cTn id="603" dur="500" fill="hold"/>
                                        <p:tgtEl>
                                          <p:spTgt spid="80"/>
                                        </p:tgtEl>
                                        <p:attrNameLst>
                                          <p:attrName>fillcolor</p:attrName>
                                        </p:attrNameLst>
                                      </p:cBhvr>
                                      <p:to>
                                        <a:srgbClr val="00FF00"/>
                                      </p:to>
                                    </p:animClr>
                                    <p:set>
                                      <p:cBhvr>
                                        <p:cTn id="604" dur="500" fill="hold"/>
                                        <p:tgtEl>
                                          <p:spTgt spid="80"/>
                                        </p:tgtEl>
                                        <p:attrNameLst>
                                          <p:attrName>fill.type</p:attrName>
                                        </p:attrNameLst>
                                      </p:cBhvr>
                                      <p:to>
                                        <p:strVal val="solid"/>
                                      </p:to>
                                    </p:set>
                                    <p:set>
                                      <p:cBhvr>
                                        <p:cTn id="605" dur="500" fill="hold"/>
                                        <p:tgtEl>
                                          <p:spTgt spid="80"/>
                                        </p:tgtEl>
                                        <p:attrNameLst>
                                          <p:attrName>fill.on</p:attrName>
                                        </p:attrNameLst>
                                      </p:cBhvr>
                                      <p:to>
                                        <p:strVal val="true"/>
                                      </p:to>
                                    </p:set>
                                  </p:childTnLst>
                                </p:cTn>
                              </p:par>
                            </p:childTnLst>
                          </p:cTn>
                        </p:par>
                      </p:childTnLst>
                    </p:cTn>
                  </p:par>
                  <p:par>
                    <p:cTn id="606" fill="hold">
                      <p:stCondLst>
                        <p:cond delay="indefinite"/>
                      </p:stCondLst>
                      <p:childTnLst>
                        <p:par>
                          <p:cTn id="607" fill="hold">
                            <p:stCondLst>
                              <p:cond delay="0"/>
                            </p:stCondLst>
                            <p:childTnLst>
                              <p:par>
                                <p:cTn id="608" presetID="1" presetClass="emph" presetSubtype="2" fill="hold" nodeType="clickEffect">
                                  <p:stCondLst>
                                    <p:cond delay="0"/>
                                  </p:stCondLst>
                                  <p:childTnLst>
                                    <p:animClr clrSpc="rgb" dir="cw">
                                      <p:cBhvr>
                                        <p:cTn id="609" dur="500" fill="hold"/>
                                        <p:tgtEl>
                                          <p:spTgt spid="80"/>
                                        </p:tgtEl>
                                        <p:attrNameLst>
                                          <p:attrName>fillcolor</p:attrName>
                                        </p:attrNameLst>
                                      </p:cBhvr>
                                      <p:to>
                                        <a:srgbClr val="FF0000"/>
                                      </p:to>
                                    </p:animClr>
                                    <p:set>
                                      <p:cBhvr>
                                        <p:cTn id="610" dur="500" fill="hold"/>
                                        <p:tgtEl>
                                          <p:spTgt spid="80"/>
                                        </p:tgtEl>
                                        <p:attrNameLst>
                                          <p:attrName>fill.type</p:attrName>
                                        </p:attrNameLst>
                                      </p:cBhvr>
                                      <p:to>
                                        <p:strVal val="solid"/>
                                      </p:to>
                                    </p:set>
                                    <p:set>
                                      <p:cBhvr>
                                        <p:cTn id="611" dur="500" fill="hold"/>
                                        <p:tgtEl>
                                          <p:spTgt spid="80"/>
                                        </p:tgtEl>
                                        <p:attrNameLst>
                                          <p:attrName>fill.on</p:attrName>
                                        </p:attrNameLst>
                                      </p:cBhvr>
                                      <p:to>
                                        <p:strVal val="true"/>
                                      </p:to>
                                    </p:set>
                                  </p:childTnLst>
                                </p:cTn>
                              </p:par>
                            </p:childTnLst>
                          </p:cTn>
                        </p:par>
                      </p:childTnLst>
                    </p:cTn>
                  </p:par>
                  <p:par>
                    <p:cTn id="612" fill="hold">
                      <p:stCondLst>
                        <p:cond delay="indefinite"/>
                      </p:stCondLst>
                      <p:childTnLst>
                        <p:par>
                          <p:cTn id="613" fill="hold">
                            <p:stCondLst>
                              <p:cond delay="0"/>
                            </p:stCondLst>
                            <p:childTnLst>
                              <p:par>
                                <p:cTn id="614" presetID="1" presetClass="emph" presetSubtype="2" fill="hold" nodeType="clickEffect">
                                  <p:stCondLst>
                                    <p:cond delay="0"/>
                                  </p:stCondLst>
                                  <p:childTnLst>
                                    <p:animClr clrSpc="rgb" dir="cw">
                                      <p:cBhvr>
                                        <p:cTn id="615" dur="500" fill="hold"/>
                                        <p:tgtEl>
                                          <p:spTgt spid="80"/>
                                        </p:tgtEl>
                                        <p:attrNameLst>
                                          <p:attrName>fillcolor</p:attrName>
                                        </p:attrNameLst>
                                      </p:cBhvr>
                                      <p:to>
                                        <a:srgbClr val="FFFF00"/>
                                      </p:to>
                                    </p:animClr>
                                    <p:set>
                                      <p:cBhvr>
                                        <p:cTn id="616" dur="500" fill="hold"/>
                                        <p:tgtEl>
                                          <p:spTgt spid="80"/>
                                        </p:tgtEl>
                                        <p:attrNameLst>
                                          <p:attrName>fill.type</p:attrName>
                                        </p:attrNameLst>
                                      </p:cBhvr>
                                      <p:to>
                                        <p:strVal val="solid"/>
                                      </p:to>
                                    </p:set>
                                    <p:set>
                                      <p:cBhvr>
                                        <p:cTn id="617" dur="500" fill="hold"/>
                                        <p:tgtEl>
                                          <p:spTgt spid="80"/>
                                        </p:tgtEl>
                                        <p:attrNameLst>
                                          <p:attrName>fill.on</p:attrName>
                                        </p:attrNameLst>
                                      </p:cBhvr>
                                      <p:to>
                                        <p:strVal val="true"/>
                                      </p:to>
                                    </p:set>
                                  </p:childTnLst>
                                </p:cTn>
                              </p:par>
                            </p:childTnLst>
                          </p:cTn>
                        </p:par>
                      </p:childTnLst>
                    </p:cTn>
                  </p:par>
                </p:childTnLst>
              </p:cTn>
              <p:nextCondLst>
                <p:cond evt="onClick" delay="0">
                  <p:tgtEl>
                    <p:spTgt spid="80"/>
                  </p:tgtEl>
                </p:cond>
              </p:nextCondLst>
            </p:seq>
            <p:seq concurrent="1" nextAc="seek">
              <p:cTn id="618" restart="whenNotActive" fill="hold" evtFilter="cancelBubble" nodeType="interactiveSeq">
                <p:stCondLst>
                  <p:cond evt="onClick" delay="0">
                    <p:tgtEl>
                      <p:spTgt spid="81"/>
                    </p:tgtEl>
                  </p:cond>
                </p:stCondLst>
                <p:endSync evt="end" delay="0">
                  <p:rtn val="all"/>
                </p:endSync>
                <p:childTnLst>
                  <p:par>
                    <p:cTn id="619" fill="hold">
                      <p:stCondLst>
                        <p:cond delay="0"/>
                      </p:stCondLst>
                      <p:childTnLst>
                        <p:par>
                          <p:cTn id="620" fill="hold">
                            <p:stCondLst>
                              <p:cond delay="0"/>
                            </p:stCondLst>
                            <p:childTnLst>
                              <p:par>
                                <p:cTn id="621" presetID="1" presetClass="emph" presetSubtype="2" fill="hold" nodeType="clickEffect">
                                  <p:stCondLst>
                                    <p:cond delay="0"/>
                                  </p:stCondLst>
                                  <p:childTnLst>
                                    <p:animClr clrSpc="rgb" dir="cw">
                                      <p:cBhvr>
                                        <p:cTn id="622" dur="500" fill="hold"/>
                                        <p:tgtEl>
                                          <p:spTgt spid="81"/>
                                        </p:tgtEl>
                                        <p:attrNameLst>
                                          <p:attrName>fillcolor</p:attrName>
                                        </p:attrNameLst>
                                      </p:cBhvr>
                                      <p:to>
                                        <a:srgbClr val="00FF00"/>
                                      </p:to>
                                    </p:animClr>
                                    <p:set>
                                      <p:cBhvr>
                                        <p:cTn id="623" dur="500" fill="hold"/>
                                        <p:tgtEl>
                                          <p:spTgt spid="81"/>
                                        </p:tgtEl>
                                        <p:attrNameLst>
                                          <p:attrName>fill.type</p:attrName>
                                        </p:attrNameLst>
                                      </p:cBhvr>
                                      <p:to>
                                        <p:strVal val="solid"/>
                                      </p:to>
                                    </p:set>
                                    <p:set>
                                      <p:cBhvr>
                                        <p:cTn id="624" dur="500" fill="hold"/>
                                        <p:tgtEl>
                                          <p:spTgt spid="81"/>
                                        </p:tgtEl>
                                        <p:attrNameLst>
                                          <p:attrName>fill.on</p:attrName>
                                        </p:attrNameLst>
                                      </p:cBhvr>
                                      <p:to>
                                        <p:strVal val="true"/>
                                      </p:to>
                                    </p:set>
                                  </p:childTnLst>
                                </p:cTn>
                              </p:par>
                            </p:childTnLst>
                          </p:cTn>
                        </p:par>
                      </p:childTnLst>
                    </p:cTn>
                  </p:par>
                  <p:par>
                    <p:cTn id="625" fill="hold">
                      <p:stCondLst>
                        <p:cond delay="indefinite"/>
                      </p:stCondLst>
                      <p:childTnLst>
                        <p:par>
                          <p:cTn id="626" fill="hold">
                            <p:stCondLst>
                              <p:cond delay="0"/>
                            </p:stCondLst>
                            <p:childTnLst>
                              <p:par>
                                <p:cTn id="627" presetID="1" presetClass="emph" presetSubtype="2" fill="hold" nodeType="clickEffect">
                                  <p:stCondLst>
                                    <p:cond delay="0"/>
                                  </p:stCondLst>
                                  <p:childTnLst>
                                    <p:animClr clrSpc="rgb" dir="cw">
                                      <p:cBhvr>
                                        <p:cTn id="628" dur="500" fill="hold"/>
                                        <p:tgtEl>
                                          <p:spTgt spid="81"/>
                                        </p:tgtEl>
                                        <p:attrNameLst>
                                          <p:attrName>fillcolor</p:attrName>
                                        </p:attrNameLst>
                                      </p:cBhvr>
                                      <p:to>
                                        <a:srgbClr val="FF0000"/>
                                      </p:to>
                                    </p:animClr>
                                    <p:set>
                                      <p:cBhvr>
                                        <p:cTn id="629" dur="500" fill="hold"/>
                                        <p:tgtEl>
                                          <p:spTgt spid="81"/>
                                        </p:tgtEl>
                                        <p:attrNameLst>
                                          <p:attrName>fill.type</p:attrName>
                                        </p:attrNameLst>
                                      </p:cBhvr>
                                      <p:to>
                                        <p:strVal val="solid"/>
                                      </p:to>
                                    </p:set>
                                    <p:set>
                                      <p:cBhvr>
                                        <p:cTn id="630" dur="500" fill="hold"/>
                                        <p:tgtEl>
                                          <p:spTgt spid="81"/>
                                        </p:tgtEl>
                                        <p:attrNameLst>
                                          <p:attrName>fill.on</p:attrName>
                                        </p:attrNameLst>
                                      </p:cBhvr>
                                      <p:to>
                                        <p:strVal val="true"/>
                                      </p:to>
                                    </p:set>
                                  </p:childTnLst>
                                </p:cTn>
                              </p:par>
                            </p:childTnLst>
                          </p:cTn>
                        </p:par>
                      </p:childTnLst>
                    </p:cTn>
                  </p:par>
                  <p:par>
                    <p:cTn id="631" fill="hold">
                      <p:stCondLst>
                        <p:cond delay="indefinite"/>
                      </p:stCondLst>
                      <p:childTnLst>
                        <p:par>
                          <p:cTn id="632" fill="hold">
                            <p:stCondLst>
                              <p:cond delay="0"/>
                            </p:stCondLst>
                            <p:childTnLst>
                              <p:par>
                                <p:cTn id="633" presetID="1" presetClass="emph" presetSubtype="2" fill="hold" nodeType="clickEffect">
                                  <p:stCondLst>
                                    <p:cond delay="0"/>
                                  </p:stCondLst>
                                  <p:childTnLst>
                                    <p:animClr clrSpc="rgb" dir="cw">
                                      <p:cBhvr>
                                        <p:cTn id="634" dur="500" fill="hold"/>
                                        <p:tgtEl>
                                          <p:spTgt spid="81"/>
                                        </p:tgtEl>
                                        <p:attrNameLst>
                                          <p:attrName>fillcolor</p:attrName>
                                        </p:attrNameLst>
                                      </p:cBhvr>
                                      <p:to>
                                        <a:srgbClr val="FFFF00"/>
                                      </p:to>
                                    </p:animClr>
                                    <p:set>
                                      <p:cBhvr>
                                        <p:cTn id="635" dur="500" fill="hold"/>
                                        <p:tgtEl>
                                          <p:spTgt spid="81"/>
                                        </p:tgtEl>
                                        <p:attrNameLst>
                                          <p:attrName>fill.type</p:attrName>
                                        </p:attrNameLst>
                                      </p:cBhvr>
                                      <p:to>
                                        <p:strVal val="solid"/>
                                      </p:to>
                                    </p:set>
                                    <p:set>
                                      <p:cBhvr>
                                        <p:cTn id="636" dur="500" fill="hold"/>
                                        <p:tgtEl>
                                          <p:spTgt spid="81"/>
                                        </p:tgtEl>
                                        <p:attrNameLst>
                                          <p:attrName>fill.on</p:attrName>
                                        </p:attrNameLst>
                                      </p:cBhvr>
                                      <p:to>
                                        <p:strVal val="true"/>
                                      </p:to>
                                    </p:set>
                                  </p:childTnLst>
                                </p:cTn>
                              </p:par>
                            </p:childTnLst>
                          </p:cTn>
                        </p:par>
                      </p:childTnLst>
                    </p:cTn>
                  </p:par>
                </p:childTnLst>
              </p:cTn>
              <p:nextCondLst>
                <p:cond evt="onClick" delay="0">
                  <p:tgtEl>
                    <p:spTgt spid="81"/>
                  </p:tgtEl>
                </p:cond>
              </p:nextCondLst>
            </p:seq>
            <p:seq concurrent="1" nextAc="seek">
              <p:cTn id="637" restart="whenNotActive" fill="hold" evtFilter="cancelBubble" nodeType="interactiveSeq">
                <p:stCondLst>
                  <p:cond evt="onClick" delay="0">
                    <p:tgtEl>
                      <p:spTgt spid="82"/>
                    </p:tgtEl>
                  </p:cond>
                </p:stCondLst>
                <p:endSync evt="end" delay="0">
                  <p:rtn val="all"/>
                </p:endSync>
                <p:childTnLst>
                  <p:par>
                    <p:cTn id="638" fill="hold">
                      <p:stCondLst>
                        <p:cond delay="0"/>
                      </p:stCondLst>
                      <p:childTnLst>
                        <p:par>
                          <p:cTn id="639" fill="hold">
                            <p:stCondLst>
                              <p:cond delay="0"/>
                            </p:stCondLst>
                            <p:childTnLst>
                              <p:par>
                                <p:cTn id="640" presetID="1" presetClass="emph" presetSubtype="2" fill="hold" nodeType="clickEffect">
                                  <p:stCondLst>
                                    <p:cond delay="0"/>
                                  </p:stCondLst>
                                  <p:childTnLst>
                                    <p:animClr clrSpc="rgb" dir="cw">
                                      <p:cBhvr>
                                        <p:cTn id="641" dur="500" fill="hold"/>
                                        <p:tgtEl>
                                          <p:spTgt spid="82"/>
                                        </p:tgtEl>
                                        <p:attrNameLst>
                                          <p:attrName>fillcolor</p:attrName>
                                        </p:attrNameLst>
                                      </p:cBhvr>
                                      <p:to>
                                        <a:srgbClr val="00FF00"/>
                                      </p:to>
                                    </p:animClr>
                                    <p:set>
                                      <p:cBhvr>
                                        <p:cTn id="642" dur="500" fill="hold"/>
                                        <p:tgtEl>
                                          <p:spTgt spid="82"/>
                                        </p:tgtEl>
                                        <p:attrNameLst>
                                          <p:attrName>fill.type</p:attrName>
                                        </p:attrNameLst>
                                      </p:cBhvr>
                                      <p:to>
                                        <p:strVal val="solid"/>
                                      </p:to>
                                    </p:set>
                                    <p:set>
                                      <p:cBhvr>
                                        <p:cTn id="643" dur="500" fill="hold"/>
                                        <p:tgtEl>
                                          <p:spTgt spid="82"/>
                                        </p:tgtEl>
                                        <p:attrNameLst>
                                          <p:attrName>fill.on</p:attrName>
                                        </p:attrNameLst>
                                      </p:cBhvr>
                                      <p:to>
                                        <p:strVal val="true"/>
                                      </p:to>
                                    </p:set>
                                  </p:childTnLst>
                                </p:cTn>
                              </p:par>
                            </p:childTnLst>
                          </p:cTn>
                        </p:par>
                      </p:childTnLst>
                    </p:cTn>
                  </p:par>
                  <p:par>
                    <p:cTn id="644" fill="hold">
                      <p:stCondLst>
                        <p:cond delay="indefinite"/>
                      </p:stCondLst>
                      <p:childTnLst>
                        <p:par>
                          <p:cTn id="645" fill="hold">
                            <p:stCondLst>
                              <p:cond delay="0"/>
                            </p:stCondLst>
                            <p:childTnLst>
                              <p:par>
                                <p:cTn id="646" presetID="1" presetClass="emph" presetSubtype="2" fill="hold" nodeType="clickEffect">
                                  <p:stCondLst>
                                    <p:cond delay="0"/>
                                  </p:stCondLst>
                                  <p:childTnLst>
                                    <p:animClr clrSpc="rgb" dir="cw">
                                      <p:cBhvr>
                                        <p:cTn id="647" dur="500" fill="hold"/>
                                        <p:tgtEl>
                                          <p:spTgt spid="82"/>
                                        </p:tgtEl>
                                        <p:attrNameLst>
                                          <p:attrName>fillcolor</p:attrName>
                                        </p:attrNameLst>
                                      </p:cBhvr>
                                      <p:to>
                                        <a:srgbClr val="FF0000"/>
                                      </p:to>
                                    </p:animClr>
                                    <p:set>
                                      <p:cBhvr>
                                        <p:cTn id="648" dur="500" fill="hold"/>
                                        <p:tgtEl>
                                          <p:spTgt spid="82"/>
                                        </p:tgtEl>
                                        <p:attrNameLst>
                                          <p:attrName>fill.type</p:attrName>
                                        </p:attrNameLst>
                                      </p:cBhvr>
                                      <p:to>
                                        <p:strVal val="solid"/>
                                      </p:to>
                                    </p:set>
                                    <p:set>
                                      <p:cBhvr>
                                        <p:cTn id="649" dur="500" fill="hold"/>
                                        <p:tgtEl>
                                          <p:spTgt spid="82"/>
                                        </p:tgtEl>
                                        <p:attrNameLst>
                                          <p:attrName>fill.on</p:attrName>
                                        </p:attrNameLst>
                                      </p:cBhvr>
                                      <p:to>
                                        <p:strVal val="true"/>
                                      </p:to>
                                    </p:set>
                                  </p:childTnLst>
                                </p:cTn>
                              </p:par>
                            </p:childTnLst>
                          </p:cTn>
                        </p:par>
                      </p:childTnLst>
                    </p:cTn>
                  </p:par>
                  <p:par>
                    <p:cTn id="650" fill="hold">
                      <p:stCondLst>
                        <p:cond delay="indefinite"/>
                      </p:stCondLst>
                      <p:childTnLst>
                        <p:par>
                          <p:cTn id="651" fill="hold">
                            <p:stCondLst>
                              <p:cond delay="0"/>
                            </p:stCondLst>
                            <p:childTnLst>
                              <p:par>
                                <p:cTn id="652" presetID="1" presetClass="emph" presetSubtype="2" fill="hold" nodeType="clickEffect">
                                  <p:stCondLst>
                                    <p:cond delay="0"/>
                                  </p:stCondLst>
                                  <p:childTnLst>
                                    <p:animClr clrSpc="rgb" dir="cw">
                                      <p:cBhvr>
                                        <p:cTn id="653" dur="500" fill="hold"/>
                                        <p:tgtEl>
                                          <p:spTgt spid="82"/>
                                        </p:tgtEl>
                                        <p:attrNameLst>
                                          <p:attrName>fillcolor</p:attrName>
                                        </p:attrNameLst>
                                      </p:cBhvr>
                                      <p:to>
                                        <a:srgbClr val="FFFF00"/>
                                      </p:to>
                                    </p:animClr>
                                    <p:set>
                                      <p:cBhvr>
                                        <p:cTn id="654" dur="500" fill="hold"/>
                                        <p:tgtEl>
                                          <p:spTgt spid="82"/>
                                        </p:tgtEl>
                                        <p:attrNameLst>
                                          <p:attrName>fill.type</p:attrName>
                                        </p:attrNameLst>
                                      </p:cBhvr>
                                      <p:to>
                                        <p:strVal val="solid"/>
                                      </p:to>
                                    </p:set>
                                    <p:set>
                                      <p:cBhvr>
                                        <p:cTn id="655" dur="500" fill="hold"/>
                                        <p:tgtEl>
                                          <p:spTgt spid="82"/>
                                        </p:tgtEl>
                                        <p:attrNameLst>
                                          <p:attrName>fill.on</p:attrName>
                                        </p:attrNameLst>
                                      </p:cBhvr>
                                      <p:to>
                                        <p:strVal val="true"/>
                                      </p:to>
                                    </p:set>
                                  </p:childTnLst>
                                </p:cTn>
                              </p:par>
                            </p:childTnLst>
                          </p:cTn>
                        </p:par>
                      </p:childTnLst>
                    </p:cTn>
                  </p:par>
                </p:childTnLst>
              </p:cTn>
              <p:nextCondLst>
                <p:cond evt="onClick" delay="0">
                  <p:tgtEl>
                    <p:spTgt spid="82"/>
                  </p:tgtEl>
                </p:cond>
              </p:nextCondLst>
            </p:seq>
            <p:seq concurrent="1" nextAc="seek">
              <p:cTn id="656" restart="whenNotActive" fill="hold" evtFilter="cancelBubble" nodeType="interactiveSeq">
                <p:stCondLst>
                  <p:cond evt="onClick" delay="0">
                    <p:tgtEl>
                      <p:spTgt spid="83"/>
                    </p:tgtEl>
                  </p:cond>
                </p:stCondLst>
                <p:endSync evt="end" delay="0">
                  <p:rtn val="all"/>
                </p:endSync>
                <p:childTnLst>
                  <p:par>
                    <p:cTn id="657" fill="hold">
                      <p:stCondLst>
                        <p:cond delay="0"/>
                      </p:stCondLst>
                      <p:childTnLst>
                        <p:par>
                          <p:cTn id="658" fill="hold">
                            <p:stCondLst>
                              <p:cond delay="0"/>
                            </p:stCondLst>
                            <p:childTnLst>
                              <p:par>
                                <p:cTn id="659" presetID="1" presetClass="emph" presetSubtype="2" fill="hold" nodeType="clickEffect">
                                  <p:stCondLst>
                                    <p:cond delay="0"/>
                                  </p:stCondLst>
                                  <p:childTnLst>
                                    <p:animClr clrSpc="rgb" dir="cw">
                                      <p:cBhvr>
                                        <p:cTn id="660" dur="500" fill="hold"/>
                                        <p:tgtEl>
                                          <p:spTgt spid="83"/>
                                        </p:tgtEl>
                                        <p:attrNameLst>
                                          <p:attrName>fillcolor</p:attrName>
                                        </p:attrNameLst>
                                      </p:cBhvr>
                                      <p:to>
                                        <a:srgbClr val="00FF00"/>
                                      </p:to>
                                    </p:animClr>
                                    <p:set>
                                      <p:cBhvr>
                                        <p:cTn id="661" dur="500" fill="hold"/>
                                        <p:tgtEl>
                                          <p:spTgt spid="83"/>
                                        </p:tgtEl>
                                        <p:attrNameLst>
                                          <p:attrName>fill.type</p:attrName>
                                        </p:attrNameLst>
                                      </p:cBhvr>
                                      <p:to>
                                        <p:strVal val="solid"/>
                                      </p:to>
                                    </p:set>
                                    <p:set>
                                      <p:cBhvr>
                                        <p:cTn id="662" dur="500" fill="hold"/>
                                        <p:tgtEl>
                                          <p:spTgt spid="83"/>
                                        </p:tgtEl>
                                        <p:attrNameLst>
                                          <p:attrName>fill.on</p:attrName>
                                        </p:attrNameLst>
                                      </p:cBhvr>
                                      <p:to>
                                        <p:strVal val="true"/>
                                      </p:to>
                                    </p:set>
                                  </p:childTnLst>
                                </p:cTn>
                              </p:par>
                            </p:childTnLst>
                          </p:cTn>
                        </p:par>
                      </p:childTnLst>
                    </p:cTn>
                  </p:par>
                  <p:par>
                    <p:cTn id="663" fill="hold">
                      <p:stCondLst>
                        <p:cond delay="indefinite"/>
                      </p:stCondLst>
                      <p:childTnLst>
                        <p:par>
                          <p:cTn id="664" fill="hold">
                            <p:stCondLst>
                              <p:cond delay="0"/>
                            </p:stCondLst>
                            <p:childTnLst>
                              <p:par>
                                <p:cTn id="665" presetID="1" presetClass="emph" presetSubtype="2" fill="hold" nodeType="clickEffect">
                                  <p:stCondLst>
                                    <p:cond delay="0"/>
                                  </p:stCondLst>
                                  <p:childTnLst>
                                    <p:animClr clrSpc="rgb" dir="cw">
                                      <p:cBhvr>
                                        <p:cTn id="666" dur="500" fill="hold"/>
                                        <p:tgtEl>
                                          <p:spTgt spid="83"/>
                                        </p:tgtEl>
                                        <p:attrNameLst>
                                          <p:attrName>fillcolor</p:attrName>
                                        </p:attrNameLst>
                                      </p:cBhvr>
                                      <p:to>
                                        <a:srgbClr val="FF0000"/>
                                      </p:to>
                                    </p:animClr>
                                    <p:set>
                                      <p:cBhvr>
                                        <p:cTn id="667" dur="500" fill="hold"/>
                                        <p:tgtEl>
                                          <p:spTgt spid="83"/>
                                        </p:tgtEl>
                                        <p:attrNameLst>
                                          <p:attrName>fill.type</p:attrName>
                                        </p:attrNameLst>
                                      </p:cBhvr>
                                      <p:to>
                                        <p:strVal val="solid"/>
                                      </p:to>
                                    </p:set>
                                    <p:set>
                                      <p:cBhvr>
                                        <p:cTn id="668" dur="500" fill="hold"/>
                                        <p:tgtEl>
                                          <p:spTgt spid="83"/>
                                        </p:tgtEl>
                                        <p:attrNameLst>
                                          <p:attrName>fill.on</p:attrName>
                                        </p:attrNameLst>
                                      </p:cBhvr>
                                      <p:to>
                                        <p:strVal val="true"/>
                                      </p:to>
                                    </p:set>
                                  </p:childTnLst>
                                </p:cTn>
                              </p:par>
                            </p:childTnLst>
                          </p:cTn>
                        </p:par>
                      </p:childTnLst>
                    </p:cTn>
                  </p:par>
                  <p:par>
                    <p:cTn id="669" fill="hold">
                      <p:stCondLst>
                        <p:cond delay="indefinite"/>
                      </p:stCondLst>
                      <p:childTnLst>
                        <p:par>
                          <p:cTn id="670" fill="hold">
                            <p:stCondLst>
                              <p:cond delay="0"/>
                            </p:stCondLst>
                            <p:childTnLst>
                              <p:par>
                                <p:cTn id="671" presetID="1" presetClass="emph" presetSubtype="2" fill="hold" nodeType="clickEffect">
                                  <p:stCondLst>
                                    <p:cond delay="0"/>
                                  </p:stCondLst>
                                  <p:childTnLst>
                                    <p:animClr clrSpc="rgb" dir="cw">
                                      <p:cBhvr>
                                        <p:cTn id="672" dur="500" fill="hold"/>
                                        <p:tgtEl>
                                          <p:spTgt spid="83"/>
                                        </p:tgtEl>
                                        <p:attrNameLst>
                                          <p:attrName>fillcolor</p:attrName>
                                        </p:attrNameLst>
                                      </p:cBhvr>
                                      <p:to>
                                        <a:srgbClr val="FFFF00"/>
                                      </p:to>
                                    </p:animClr>
                                    <p:set>
                                      <p:cBhvr>
                                        <p:cTn id="673" dur="500" fill="hold"/>
                                        <p:tgtEl>
                                          <p:spTgt spid="83"/>
                                        </p:tgtEl>
                                        <p:attrNameLst>
                                          <p:attrName>fill.type</p:attrName>
                                        </p:attrNameLst>
                                      </p:cBhvr>
                                      <p:to>
                                        <p:strVal val="solid"/>
                                      </p:to>
                                    </p:set>
                                    <p:set>
                                      <p:cBhvr>
                                        <p:cTn id="674" dur="500" fill="hold"/>
                                        <p:tgtEl>
                                          <p:spTgt spid="83"/>
                                        </p:tgtEl>
                                        <p:attrNameLst>
                                          <p:attrName>fill.on</p:attrName>
                                        </p:attrNameLst>
                                      </p:cBhvr>
                                      <p:to>
                                        <p:strVal val="true"/>
                                      </p:to>
                                    </p:set>
                                  </p:childTnLst>
                                </p:cTn>
                              </p:par>
                            </p:childTnLst>
                          </p:cTn>
                        </p:par>
                      </p:childTnLst>
                    </p:cTn>
                  </p:par>
                </p:childTnLst>
              </p:cTn>
              <p:nextCondLst>
                <p:cond evt="onClick" delay="0">
                  <p:tgtEl>
                    <p:spTgt spid="83"/>
                  </p:tgtEl>
                </p:cond>
              </p:nextCondLst>
            </p:seq>
            <p:seq concurrent="1" nextAc="seek">
              <p:cTn id="675" restart="whenNotActive" fill="hold" evtFilter="cancelBubble" nodeType="interactiveSeq">
                <p:stCondLst>
                  <p:cond evt="onClick" delay="0">
                    <p:tgtEl>
                      <p:spTgt spid="84"/>
                    </p:tgtEl>
                  </p:cond>
                </p:stCondLst>
                <p:endSync evt="end" delay="0">
                  <p:rtn val="all"/>
                </p:endSync>
                <p:childTnLst>
                  <p:par>
                    <p:cTn id="676" fill="hold">
                      <p:stCondLst>
                        <p:cond delay="0"/>
                      </p:stCondLst>
                      <p:childTnLst>
                        <p:par>
                          <p:cTn id="677" fill="hold">
                            <p:stCondLst>
                              <p:cond delay="0"/>
                            </p:stCondLst>
                            <p:childTnLst>
                              <p:par>
                                <p:cTn id="678" presetID="1" presetClass="emph" presetSubtype="2" fill="hold" nodeType="clickEffect">
                                  <p:stCondLst>
                                    <p:cond delay="0"/>
                                  </p:stCondLst>
                                  <p:childTnLst>
                                    <p:animClr clrSpc="rgb" dir="cw">
                                      <p:cBhvr>
                                        <p:cTn id="679" dur="500" fill="hold"/>
                                        <p:tgtEl>
                                          <p:spTgt spid="84"/>
                                        </p:tgtEl>
                                        <p:attrNameLst>
                                          <p:attrName>fillcolor</p:attrName>
                                        </p:attrNameLst>
                                      </p:cBhvr>
                                      <p:to>
                                        <a:srgbClr val="00FF00"/>
                                      </p:to>
                                    </p:animClr>
                                    <p:set>
                                      <p:cBhvr>
                                        <p:cTn id="680" dur="500" fill="hold"/>
                                        <p:tgtEl>
                                          <p:spTgt spid="84"/>
                                        </p:tgtEl>
                                        <p:attrNameLst>
                                          <p:attrName>fill.type</p:attrName>
                                        </p:attrNameLst>
                                      </p:cBhvr>
                                      <p:to>
                                        <p:strVal val="solid"/>
                                      </p:to>
                                    </p:set>
                                    <p:set>
                                      <p:cBhvr>
                                        <p:cTn id="681" dur="500" fill="hold"/>
                                        <p:tgtEl>
                                          <p:spTgt spid="84"/>
                                        </p:tgtEl>
                                        <p:attrNameLst>
                                          <p:attrName>fill.on</p:attrName>
                                        </p:attrNameLst>
                                      </p:cBhvr>
                                      <p:to>
                                        <p:strVal val="true"/>
                                      </p:to>
                                    </p:set>
                                  </p:childTnLst>
                                </p:cTn>
                              </p:par>
                            </p:childTnLst>
                          </p:cTn>
                        </p:par>
                      </p:childTnLst>
                    </p:cTn>
                  </p:par>
                  <p:par>
                    <p:cTn id="682" fill="hold">
                      <p:stCondLst>
                        <p:cond delay="indefinite"/>
                      </p:stCondLst>
                      <p:childTnLst>
                        <p:par>
                          <p:cTn id="683" fill="hold">
                            <p:stCondLst>
                              <p:cond delay="0"/>
                            </p:stCondLst>
                            <p:childTnLst>
                              <p:par>
                                <p:cTn id="684" presetID="1" presetClass="emph" presetSubtype="2" fill="hold" nodeType="clickEffect">
                                  <p:stCondLst>
                                    <p:cond delay="0"/>
                                  </p:stCondLst>
                                  <p:childTnLst>
                                    <p:animClr clrSpc="rgb" dir="cw">
                                      <p:cBhvr>
                                        <p:cTn id="685" dur="500" fill="hold"/>
                                        <p:tgtEl>
                                          <p:spTgt spid="84"/>
                                        </p:tgtEl>
                                        <p:attrNameLst>
                                          <p:attrName>fillcolor</p:attrName>
                                        </p:attrNameLst>
                                      </p:cBhvr>
                                      <p:to>
                                        <a:srgbClr val="FF0000"/>
                                      </p:to>
                                    </p:animClr>
                                    <p:set>
                                      <p:cBhvr>
                                        <p:cTn id="686" dur="500" fill="hold"/>
                                        <p:tgtEl>
                                          <p:spTgt spid="84"/>
                                        </p:tgtEl>
                                        <p:attrNameLst>
                                          <p:attrName>fill.type</p:attrName>
                                        </p:attrNameLst>
                                      </p:cBhvr>
                                      <p:to>
                                        <p:strVal val="solid"/>
                                      </p:to>
                                    </p:set>
                                    <p:set>
                                      <p:cBhvr>
                                        <p:cTn id="687" dur="500" fill="hold"/>
                                        <p:tgtEl>
                                          <p:spTgt spid="84"/>
                                        </p:tgtEl>
                                        <p:attrNameLst>
                                          <p:attrName>fill.on</p:attrName>
                                        </p:attrNameLst>
                                      </p:cBhvr>
                                      <p:to>
                                        <p:strVal val="true"/>
                                      </p:to>
                                    </p:set>
                                  </p:childTnLst>
                                </p:cTn>
                              </p:par>
                            </p:childTnLst>
                          </p:cTn>
                        </p:par>
                      </p:childTnLst>
                    </p:cTn>
                  </p:par>
                  <p:par>
                    <p:cTn id="688" fill="hold">
                      <p:stCondLst>
                        <p:cond delay="indefinite"/>
                      </p:stCondLst>
                      <p:childTnLst>
                        <p:par>
                          <p:cTn id="689" fill="hold">
                            <p:stCondLst>
                              <p:cond delay="0"/>
                            </p:stCondLst>
                            <p:childTnLst>
                              <p:par>
                                <p:cTn id="690" presetID="1" presetClass="emph" presetSubtype="2" fill="hold" nodeType="clickEffect">
                                  <p:stCondLst>
                                    <p:cond delay="0"/>
                                  </p:stCondLst>
                                  <p:childTnLst>
                                    <p:animClr clrSpc="rgb" dir="cw">
                                      <p:cBhvr>
                                        <p:cTn id="691" dur="500" fill="hold"/>
                                        <p:tgtEl>
                                          <p:spTgt spid="84"/>
                                        </p:tgtEl>
                                        <p:attrNameLst>
                                          <p:attrName>fillcolor</p:attrName>
                                        </p:attrNameLst>
                                      </p:cBhvr>
                                      <p:to>
                                        <a:srgbClr val="FFFF00"/>
                                      </p:to>
                                    </p:animClr>
                                    <p:set>
                                      <p:cBhvr>
                                        <p:cTn id="692" dur="500" fill="hold"/>
                                        <p:tgtEl>
                                          <p:spTgt spid="84"/>
                                        </p:tgtEl>
                                        <p:attrNameLst>
                                          <p:attrName>fill.type</p:attrName>
                                        </p:attrNameLst>
                                      </p:cBhvr>
                                      <p:to>
                                        <p:strVal val="solid"/>
                                      </p:to>
                                    </p:set>
                                    <p:set>
                                      <p:cBhvr>
                                        <p:cTn id="693" dur="500" fill="hold"/>
                                        <p:tgtEl>
                                          <p:spTgt spid="84"/>
                                        </p:tgtEl>
                                        <p:attrNameLst>
                                          <p:attrName>fill.on</p:attrName>
                                        </p:attrNameLst>
                                      </p:cBhvr>
                                      <p:to>
                                        <p:strVal val="true"/>
                                      </p:to>
                                    </p:set>
                                  </p:childTnLst>
                                </p:cTn>
                              </p:par>
                            </p:childTnLst>
                          </p:cTn>
                        </p:par>
                      </p:childTnLst>
                    </p:cTn>
                  </p:par>
                </p:childTnLst>
              </p:cTn>
              <p:nextCondLst>
                <p:cond evt="onClick" delay="0">
                  <p:tgtEl>
                    <p:spTgt spid="84"/>
                  </p:tgtEl>
                </p:cond>
              </p:nextCondLst>
            </p:seq>
            <p:seq concurrent="1" nextAc="seek">
              <p:cTn id="694" restart="whenNotActive" fill="hold" evtFilter="cancelBubble" nodeType="interactiveSeq">
                <p:stCondLst>
                  <p:cond evt="onClick" delay="0">
                    <p:tgtEl>
                      <p:spTgt spid="85"/>
                    </p:tgtEl>
                  </p:cond>
                </p:stCondLst>
                <p:endSync evt="end" delay="0">
                  <p:rtn val="all"/>
                </p:endSync>
                <p:childTnLst>
                  <p:par>
                    <p:cTn id="695" fill="hold">
                      <p:stCondLst>
                        <p:cond delay="0"/>
                      </p:stCondLst>
                      <p:childTnLst>
                        <p:par>
                          <p:cTn id="696" fill="hold">
                            <p:stCondLst>
                              <p:cond delay="0"/>
                            </p:stCondLst>
                            <p:childTnLst>
                              <p:par>
                                <p:cTn id="697" presetID="1" presetClass="emph" presetSubtype="2" fill="hold" nodeType="clickEffect">
                                  <p:stCondLst>
                                    <p:cond delay="0"/>
                                  </p:stCondLst>
                                  <p:childTnLst>
                                    <p:animClr clrSpc="rgb" dir="cw">
                                      <p:cBhvr>
                                        <p:cTn id="698" dur="500" fill="hold"/>
                                        <p:tgtEl>
                                          <p:spTgt spid="85"/>
                                        </p:tgtEl>
                                        <p:attrNameLst>
                                          <p:attrName>fillcolor</p:attrName>
                                        </p:attrNameLst>
                                      </p:cBhvr>
                                      <p:to>
                                        <a:srgbClr val="00FF00"/>
                                      </p:to>
                                    </p:animClr>
                                    <p:set>
                                      <p:cBhvr>
                                        <p:cTn id="699" dur="500" fill="hold"/>
                                        <p:tgtEl>
                                          <p:spTgt spid="85"/>
                                        </p:tgtEl>
                                        <p:attrNameLst>
                                          <p:attrName>fill.type</p:attrName>
                                        </p:attrNameLst>
                                      </p:cBhvr>
                                      <p:to>
                                        <p:strVal val="solid"/>
                                      </p:to>
                                    </p:set>
                                    <p:set>
                                      <p:cBhvr>
                                        <p:cTn id="700" dur="500" fill="hold"/>
                                        <p:tgtEl>
                                          <p:spTgt spid="85"/>
                                        </p:tgtEl>
                                        <p:attrNameLst>
                                          <p:attrName>fill.on</p:attrName>
                                        </p:attrNameLst>
                                      </p:cBhvr>
                                      <p:to>
                                        <p:strVal val="true"/>
                                      </p:to>
                                    </p:set>
                                  </p:childTnLst>
                                </p:cTn>
                              </p:par>
                            </p:childTnLst>
                          </p:cTn>
                        </p:par>
                      </p:childTnLst>
                    </p:cTn>
                  </p:par>
                  <p:par>
                    <p:cTn id="701" fill="hold">
                      <p:stCondLst>
                        <p:cond delay="indefinite"/>
                      </p:stCondLst>
                      <p:childTnLst>
                        <p:par>
                          <p:cTn id="702" fill="hold">
                            <p:stCondLst>
                              <p:cond delay="0"/>
                            </p:stCondLst>
                            <p:childTnLst>
                              <p:par>
                                <p:cTn id="703" presetID="1" presetClass="emph" presetSubtype="2" fill="hold" nodeType="clickEffect">
                                  <p:stCondLst>
                                    <p:cond delay="0"/>
                                  </p:stCondLst>
                                  <p:childTnLst>
                                    <p:animClr clrSpc="rgb" dir="cw">
                                      <p:cBhvr>
                                        <p:cTn id="704" dur="500" fill="hold"/>
                                        <p:tgtEl>
                                          <p:spTgt spid="85"/>
                                        </p:tgtEl>
                                        <p:attrNameLst>
                                          <p:attrName>fillcolor</p:attrName>
                                        </p:attrNameLst>
                                      </p:cBhvr>
                                      <p:to>
                                        <a:srgbClr val="FF0000"/>
                                      </p:to>
                                    </p:animClr>
                                    <p:set>
                                      <p:cBhvr>
                                        <p:cTn id="705" dur="500" fill="hold"/>
                                        <p:tgtEl>
                                          <p:spTgt spid="85"/>
                                        </p:tgtEl>
                                        <p:attrNameLst>
                                          <p:attrName>fill.type</p:attrName>
                                        </p:attrNameLst>
                                      </p:cBhvr>
                                      <p:to>
                                        <p:strVal val="solid"/>
                                      </p:to>
                                    </p:set>
                                    <p:set>
                                      <p:cBhvr>
                                        <p:cTn id="706" dur="500" fill="hold"/>
                                        <p:tgtEl>
                                          <p:spTgt spid="85"/>
                                        </p:tgtEl>
                                        <p:attrNameLst>
                                          <p:attrName>fill.on</p:attrName>
                                        </p:attrNameLst>
                                      </p:cBhvr>
                                      <p:to>
                                        <p:strVal val="true"/>
                                      </p:to>
                                    </p:set>
                                  </p:childTnLst>
                                </p:cTn>
                              </p:par>
                            </p:childTnLst>
                          </p:cTn>
                        </p:par>
                      </p:childTnLst>
                    </p:cTn>
                  </p:par>
                  <p:par>
                    <p:cTn id="707" fill="hold">
                      <p:stCondLst>
                        <p:cond delay="indefinite"/>
                      </p:stCondLst>
                      <p:childTnLst>
                        <p:par>
                          <p:cTn id="708" fill="hold">
                            <p:stCondLst>
                              <p:cond delay="0"/>
                            </p:stCondLst>
                            <p:childTnLst>
                              <p:par>
                                <p:cTn id="709" presetID="1" presetClass="emph" presetSubtype="2" fill="hold" nodeType="clickEffect">
                                  <p:stCondLst>
                                    <p:cond delay="0"/>
                                  </p:stCondLst>
                                  <p:childTnLst>
                                    <p:animClr clrSpc="rgb" dir="cw">
                                      <p:cBhvr>
                                        <p:cTn id="710" dur="500" fill="hold"/>
                                        <p:tgtEl>
                                          <p:spTgt spid="85"/>
                                        </p:tgtEl>
                                        <p:attrNameLst>
                                          <p:attrName>fillcolor</p:attrName>
                                        </p:attrNameLst>
                                      </p:cBhvr>
                                      <p:to>
                                        <a:srgbClr val="FFFF00"/>
                                      </p:to>
                                    </p:animClr>
                                    <p:set>
                                      <p:cBhvr>
                                        <p:cTn id="711" dur="500" fill="hold"/>
                                        <p:tgtEl>
                                          <p:spTgt spid="85"/>
                                        </p:tgtEl>
                                        <p:attrNameLst>
                                          <p:attrName>fill.type</p:attrName>
                                        </p:attrNameLst>
                                      </p:cBhvr>
                                      <p:to>
                                        <p:strVal val="solid"/>
                                      </p:to>
                                    </p:set>
                                    <p:set>
                                      <p:cBhvr>
                                        <p:cTn id="712" dur="500" fill="hold"/>
                                        <p:tgtEl>
                                          <p:spTgt spid="85"/>
                                        </p:tgtEl>
                                        <p:attrNameLst>
                                          <p:attrName>fill.on</p:attrName>
                                        </p:attrNameLst>
                                      </p:cBhvr>
                                      <p:to>
                                        <p:strVal val="true"/>
                                      </p:to>
                                    </p:set>
                                  </p:childTnLst>
                                </p:cTn>
                              </p:par>
                            </p:childTnLst>
                          </p:cTn>
                        </p:par>
                      </p:childTnLst>
                    </p:cTn>
                  </p:par>
                </p:childTnLst>
              </p:cTn>
              <p:nextCondLst>
                <p:cond evt="onClick" delay="0">
                  <p:tgtEl>
                    <p:spTgt spid="85"/>
                  </p:tgtEl>
                </p:cond>
              </p:nextCondLst>
            </p:seq>
            <p:seq concurrent="1" nextAc="seek">
              <p:cTn id="713" restart="whenNotActive" fill="hold" evtFilter="cancelBubble" nodeType="interactiveSeq">
                <p:stCondLst>
                  <p:cond evt="onClick" delay="0">
                    <p:tgtEl>
                      <p:spTgt spid="86"/>
                    </p:tgtEl>
                  </p:cond>
                </p:stCondLst>
                <p:endSync evt="end" delay="0">
                  <p:rtn val="all"/>
                </p:endSync>
                <p:childTnLst>
                  <p:par>
                    <p:cTn id="714" fill="hold">
                      <p:stCondLst>
                        <p:cond delay="0"/>
                      </p:stCondLst>
                      <p:childTnLst>
                        <p:par>
                          <p:cTn id="715" fill="hold">
                            <p:stCondLst>
                              <p:cond delay="0"/>
                            </p:stCondLst>
                            <p:childTnLst>
                              <p:par>
                                <p:cTn id="716" presetID="1" presetClass="emph" presetSubtype="2" fill="hold" nodeType="clickEffect">
                                  <p:stCondLst>
                                    <p:cond delay="0"/>
                                  </p:stCondLst>
                                  <p:childTnLst>
                                    <p:animClr clrSpc="rgb" dir="cw">
                                      <p:cBhvr>
                                        <p:cTn id="717" dur="500" fill="hold"/>
                                        <p:tgtEl>
                                          <p:spTgt spid="86"/>
                                        </p:tgtEl>
                                        <p:attrNameLst>
                                          <p:attrName>fillcolor</p:attrName>
                                        </p:attrNameLst>
                                      </p:cBhvr>
                                      <p:to>
                                        <a:srgbClr val="00FF00"/>
                                      </p:to>
                                    </p:animClr>
                                    <p:set>
                                      <p:cBhvr>
                                        <p:cTn id="718" dur="500" fill="hold"/>
                                        <p:tgtEl>
                                          <p:spTgt spid="86"/>
                                        </p:tgtEl>
                                        <p:attrNameLst>
                                          <p:attrName>fill.type</p:attrName>
                                        </p:attrNameLst>
                                      </p:cBhvr>
                                      <p:to>
                                        <p:strVal val="solid"/>
                                      </p:to>
                                    </p:set>
                                    <p:set>
                                      <p:cBhvr>
                                        <p:cTn id="719" dur="500" fill="hold"/>
                                        <p:tgtEl>
                                          <p:spTgt spid="86"/>
                                        </p:tgtEl>
                                        <p:attrNameLst>
                                          <p:attrName>fill.on</p:attrName>
                                        </p:attrNameLst>
                                      </p:cBhvr>
                                      <p:to>
                                        <p:strVal val="true"/>
                                      </p:to>
                                    </p:set>
                                  </p:childTnLst>
                                </p:cTn>
                              </p:par>
                            </p:childTnLst>
                          </p:cTn>
                        </p:par>
                      </p:childTnLst>
                    </p:cTn>
                  </p:par>
                  <p:par>
                    <p:cTn id="720" fill="hold">
                      <p:stCondLst>
                        <p:cond delay="indefinite"/>
                      </p:stCondLst>
                      <p:childTnLst>
                        <p:par>
                          <p:cTn id="721" fill="hold">
                            <p:stCondLst>
                              <p:cond delay="0"/>
                            </p:stCondLst>
                            <p:childTnLst>
                              <p:par>
                                <p:cTn id="722" presetID="1" presetClass="emph" presetSubtype="2" fill="hold" nodeType="clickEffect">
                                  <p:stCondLst>
                                    <p:cond delay="0"/>
                                  </p:stCondLst>
                                  <p:childTnLst>
                                    <p:animClr clrSpc="rgb" dir="cw">
                                      <p:cBhvr>
                                        <p:cTn id="723" dur="500" fill="hold"/>
                                        <p:tgtEl>
                                          <p:spTgt spid="86"/>
                                        </p:tgtEl>
                                        <p:attrNameLst>
                                          <p:attrName>fillcolor</p:attrName>
                                        </p:attrNameLst>
                                      </p:cBhvr>
                                      <p:to>
                                        <a:srgbClr val="FF0000"/>
                                      </p:to>
                                    </p:animClr>
                                    <p:set>
                                      <p:cBhvr>
                                        <p:cTn id="724" dur="500" fill="hold"/>
                                        <p:tgtEl>
                                          <p:spTgt spid="86"/>
                                        </p:tgtEl>
                                        <p:attrNameLst>
                                          <p:attrName>fill.type</p:attrName>
                                        </p:attrNameLst>
                                      </p:cBhvr>
                                      <p:to>
                                        <p:strVal val="solid"/>
                                      </p:to>
                                    </p:set>
                                    <p:set>
                                      <p:cBhvr>
                                        <p:cTn id="725" dur="500" fill="hold"/>
                                        <p:tgtEl>
                                          <p:spTgt spid="86"/>
                                        </p:tgtEl>
                                        <p:attrNameLst>
                                          <p:attrName>fill.on</p:attrName>
                                        </p:attrNameLst>
                                      </p:cBhvr>
                                      <p:to>
                                        <p:strVal val="true"/>
                                      </p:to>
                                    </p:set>
                                  </p:childTnLst>
                                </p:cTn>
                              </p:par>
                            </p:childTnLst>
                          </p:cTn>
                        </p:par>
                      </p:childTnLst>
                    </p:cTn>
                  </p:par>
                  <p:par>
                    <p:cTn id="726" fill="hold">
                      <p:stCondLst>
                        <p:cond delay="indefinite"/>
                      </p:stCondLst>
                      <p:childTnLst>
                        <p:par>
                          <p:cTn id="727" fill="hold">
                            <p:stCondLst>
                              <p:cond delay="0"/>
                            </p:stCondLst>
                            <p:childTnLst>
                              <p:par>
                                <p:cTn id="728" presetID="1" presetClass="emph" presetSubtype="2" fill="hold" nodeType="clickEffect">
                                  <p:stCondLst>
                                    <p:cond delay="0"/>
                                  </p:stCondLst>
                                  <p:childTnLst>
                                    <p:animClr clrSpc="rgb" dir="cw">
                                      <p:cBhvr>
                                        <p:cTn id="729" dur="500" fill="hold"/>
                                        <p:tgtEl>
                                          <p:spTgt spid="86"/>
                                        </p:tgtEl>
                                        <p:attrNameLst>
                                          <p:attrName>fillcolor</p:attrName>
                                        </p:attrNameLst>
                                      </p:cBhvr>
                                      <p:to>
                                        <a:srgbClr val="FFFF00"/>
                                      </p:to>
                                    </p:animClr>
                                    <p:set>
                                      <p:cBhvr>
                                        <p:cTn id="730" dur="500" fill="hold"/>
                                        <p:tgtEl>
                                          <p:spTgt spid="86"/>
                                        </p:tgtEl>
                                        <p:attrNameLst>
                                          <p:attrName>fill.type</p:attrName>
                                        </p:attrNameLst>
                                      </p:cBhvr>
                                      <p:to>
                                        <p:strVal val="solid"/>
                                      </p:to>
                                    </p:set>
                                    <p:set>
                                      <p:cBhvr>
                                        <p:cTn id="731" dur="500" fill="hold"/>
                                        <p:tgtEl>
                                          <p:spTgt spid="86"/>
                                        </p:tgtEl>
                                        <p:attrNameLst>
                                          <p:attrName>fill.on</p:attrName>
                                        </p:attrNameLst>
                                      </p:cBhvr>
                                      <p:to>
                                        <p:strVal val="true"/>
                                      </p:to>
                                    </p:set>
                                  </p:childTnLst>
                                </p:cTn>
                              </p:par>
                            </p:childTnLst>
                          </p:cTn>
                        </p:par>
                      </p:childTnLst>
                    </p:cTn>
                  </p:par>
                </p:childTnLst>
              </p:cTn>
              <p:nextCondLst>
                <p:cond evt="onClick" delay="0">
                  <p:tgtEl>
                    <p:spTgt spid="86"/>
                  </p:tgtEl>
                </p:cond>
              </p:nextCondLst>
            </p:seq>
            <p:seq concurrent="1" nextAc="seek">
              <p:cTn id="732" restart="whenNotActive" fill="hold" evtFilter="cancelBubble" nodeType="interactiveSeq">
                <p:stCondLst>
                  <p:cond evt="onClick" delay="0">
                    <p:tgtEl>
                      <p:spTgt spid="87"/>
                    </p:tgtEl>
                  </p:cond>
                </p:stCondLst>
                <p:endSync evt="end" delay="0">
                  <p:rtn val="all"/>
                </p:endSync>
                <p:childTnLst>
                  <p:par>
                    <p:cTn id="733" fill="hold">
                      <p:stCondLst>
                        <p:cond delay="0"/>
                      </p:stCondLst>
                      <p:childTnLst>
                        <p:par>
                          <p:cTn id="734" fill="hold">
                            <p:stCondLst>
                              <p:cond delay="0"/>
                            </p:stCondLst>
                            <p:childTnLst>
                              <p:par>
                                <p:cTn id="735" presetID="1" presetClass="emph" presetSubtype="2" fill="hold" nodeType="clickEffect">
                                  <p:stCondLst>
                                    <p:cond delay="0"/>
                                  </p:stCondLst>
                                  <p:childTnLst>
                                    <p:animClr clrSpc="rgb" dir="cw">
                                      <p:cBhvr>
                                        <p:cTn id="736" dur="500" fill="hold"/>
                                        <p:tgtEl>
                                          <p:spTgt spid="87"/>
                                        </p:tgtEl>
                                        <p:attrNameLst>
                                          <p:attrName>fillcolor</p:attrName>
                                        </p:attrNameLst>
                                      </p:cBhvr>
                                      <p:to>
                                        <a:srgbClr val="00FF00"/>
                                      </p:to>
                                    </p:animClr>
                                    <p:set>
                                      <p:cBhvr>
                                        <p:cTn id="737" dur="500" fill="hold"/>
                                        <p:tgtEl>
                                          <p:spTgt spid="87"/>
                                        </p:tgtEl>
                                        <p:attrNameLst>
                                          <p:attrName>fill.type</p:attrName>
                                        </p:attrNameLst>
                                      </p:cBhvr>
                                      <p:to>
                                        <p:strVal val="solid"/>
                                      </p:to>
                                    </p:set>
                                    <p:set>
                                      <p:cBhvr>
                                        <p:cTn id="738" dur="500" fill="hold"/>
                                        <p:tgtEl>
                                          <p:spTgt spid="87"/>
                                        </p:tgtEl>
                                        <p:attrNameLst>
                                          <p:attrName>fill.on</p:attrName>
                                        </p:attrNameLst>
                                      </p:cBhvr>
                                      <p:to>
                                        <p:strVal val="true"/>
                                      </p:to>
                                    </p:set>
                                  </p:childTnLst>
                                </p:cTn>
                              </p:par>
                            </p:childTnLst>
                          </p:cTn>
                        </p:par>
                      </p:childTnLst>
                    </p:cTn>
                  </p:par>
                  <p:par>
                    <p:cTn id="739" fill="hold">
                      <p:stCondLst>
                        <p:cond delay="indefinite"/>
                      </p:stCondLst>
                      <p:childTnLst>
                        <p:par>
                          <p:cTn id="740" fill="hold">
                            <p:stCondLst>
                              <p:cond delay="0"/>
                            </p:stCondLst>
                            <p:childTnLst>
                              <p:par>
                                <p:cTn id="741" presetID="1" presetClass="emph" presetSubtype="2" fill="hold" nodeType="clickEffect">
                                  <p:stCondLst>
                                    <p:cond delay="0"/>
                                  </p:stCondLst>
                                  <p:childTnLst>
                                    <p:animClr clrSpc="rgb" dir="cw">
                                      <p:cBhvr>
                                        <p:cTn id="742" dur="500" fill="hold"/>
                                        <p:tgtEl>
                                          <p:spTgt spid="87"/>
                                        </p:tgtEl>
                                        <p:attrNameLst>
                                          <p:attrName>fillcolor</p:attrName>
                                        </p:attrNameLst>
                                      </p:cBhvr>
                                      <p:to>
                                        <a:srgbClr val="FF0000"/>
                                      </p:to>
                                    </p:animClr>
                                    <p:set>
                                      <p:cBhvr>
                                        <p:cTn id="743" dur="500" fill="hold"/>
                                        <p:tgtEl>
                                          <p:spTgt spid="87"/>
                                        </p:tgtEl>
                                        <p:attrNameLst>
                                          <p:attrName>fill.type</p:attrName>
                                        </p:attrNameLst>
                                      </p:cBhvr>
                                      <p:to>
                                        <p:strVal val="solid"/>
                                      </p:to>
                                    </p:set>
                                    <p:set>
                                      <p:cBhvr>
                                        <p:cTn id="744" dur="500" fill="hold"/>
                                        <p:tgtEl>
                                          <p:spTgt spid="87"/>
                                        </p:tgtEl>
                                        <p:attrNameLst>
                                          <p:attrName>fill.on</p:attrName>
                                        </p:attrNameLst>
                                      </p:cBhvr>
                                      <p:to>
                                        <p:strVal val="true"/>
                                      </p:to>
                                    </p:set>
                                  </p:childTnLst>
                                </p:cTn>
                              </p:par>
                            </p:childTnLst>
                          </p:cTn>
                        </p:par>
                      </p:childTnLst>
                    </p:cTn>
                  </p:par>
                  <p:par>
                    <p:cTn id="745" fill="hold">
                      <p:stCondLst>
                        <p:cond delay="indefinite"/>
                      </p:stCondLst>
                      <p:childTnLst>
                        <p:par>
                          <p:cTn id="746" fill="hold">
                            <p:stCondLst>
                              <p:cond delay="0"/>
                            </p:stCondLst>
                            <p:childTnLst>
                              <p:par>
                                <p:cTn id="747" presetID="1" presetClass="emph" presetSubtype="2" fill="hold" nodeType="clickEffect">
                                  <p:stCondLst>
                                    <p:cond delay="0"/>
                                  </p:stCondLst>
                                  <p:childTnLst>
                                    <p:animClr clrSpc="rgb" dir="cw">
                                      <p:cBhvr>
                                        <p:cTn id="748" dur="500" fill="hold"/>
                                        <p:tgtEl>
                                          <p:spTgt spid="87"/>
                                        </p:tgtEl>
                                        <p:attrNameLst>
                                          <p:attrName>fillcolor</p:attrName>
                                        </p:attrNameLst>
                                      </p:cBhvr>
                                      <p:to>
                                        <a:srgbClr val="FFFF00"/>
                                      </p:to>
                                    </p:animClr>
                                    <p:set>
                                      <p:cBhvr>
                                        <p:cTn id="749" dur="500" fill="hold"/>
                                        <p:tgtEl>
                                          <p:spTgt spid="87"/>
                                        </p:tgtEl>
                                        <p:attrNameLst>
                                          <p:attrName>fill.type</p:attrName>
                                        </p:attrNameLst>
                                      </p:cBhvr>
                                      <p:to>
                                        <p:strVal val="solid"/>
                                      </p:to>
                                    </p:set>
                                    <p:set>
                                      <p:cBhvr>
                                        <p:cTn id="750" dur="500" fill="hold"/>
                                        <p:tgtEl>
                                          <p:spTgt spid="87"/>
                                        </p:tgtEl>
                                        <p:attrNameLst>
                                          <p:attrName>fill.on</p:attrName>
                                        </p:attrNameLst>
                                      </p:cBhvr>
                                      <p:to>
                                        <p:strVal val="true"/>
                                      </p:to>
                                    </p:set>
                                  </p:childTnLst>
                                </p:cTn>
                              </p:par>
                            </p:childTnLst>
                          </p:cTn>
                        </p:par>
                      </p:childTnLst>
                    </p:cTn>
                  </p:par>
                </p:childTnLst>
              </p:cTn>
              <p:nextCondLst>
                <p:cond evt="onClick" delay="0">
                  <p:tgtEl>
                    <p:spTgt spid="87"/>
                  </p:tgtEl>
                </p:cond>
              </p:nextCondLst>
            </p:seq>
            <p:seq concurrent="1" nextAc="seek">
              <p:cTn id="751" restart="whenNotActive" fill="hold" evtFilter="cancelBubble" nodeType="interactiveSeq">
                <p:stCondLst>
                  <p:cond evt="onClick" delay="0">
                    <p:tgtEl>
                      <p:spTgt spid="34"/>
                    </p:tgtEl>
                  </p:cond>
                </p:stCondLst>
                <p:endSync evt="end" delay="0">
                  <p:rtn val="all"/>
                </p:endSync>
                <p:childTnLst>
                  <p:par>
                    <p:cTn id="752" fill="hold">
                      <p:stCondLst>
                        <p:cond delay="0"/>
                      </p:stCondLst>
                      <p:childTnLst>
                        <p:par>
                          <p:cTn id="753" fill="hold">
                            <p:stCondLst>
                              <p:cond delay="0"/>
                            </p:stCondLst>
                            <p:childTnLst>
                              <p:par>
                                <p:cTn id="754" presetID="1" presetClass="emph" presetSubtype="2" fill="hold" nodeType="clickEffect">
                                  <p:stCondLst>
                                    <p:cond delay="0"/>
                                  </p:stCondLst>
                                  <p:childTnLst>
                                    <p:animClr clrSpc="rgb" dir="cw">
                                      <p:cBhvr>
                                        <p:cTn id="755" dur="500" fill="hold"/>
                                        <p:tgtEl>
                                          <p:spTgt spid="34"/>
                                        </p:tgtEl>
                                        <p:attrNameLst>
                                          <p:attrName>fillcolor</p:attrName>
                                        </p:attrNameLst>
                                      </p:cBhvr>
                                      <p:to>
                                        <a:srgbClr val="00FF00"/>
                                      </p:to>
                                    </p:animClr>
                                    <p:set>
                                      <p:cBhvr>
                                        <p:cTn id="756" dur="500" fill="hold"/>
                                        <p:tgtEl>
                                          <p:spTgt spid="34"/>
                                        </p:tgtEl>
                                        <p:attrNameLst>
                                          <p:attrName>fill.type</p:attrName>
                                        </p:attrNameLst>
                                      </p:cBhvr>
                                      <p:to>
                                        <p:strVal val="solid"/>
                                      </p:to>
                                    </p:set>
                                    <p:set>
                                      <p:cBhvr>
                                        <p:cTn id="757" dur="500" fill="hold"/>
                                        <p:tgtEl>
                                          <p:spTgt spid="34"/>
                                        </p:tgtEl>
                                        <p:attrNameLst>
                                          <p:attrName>fill.on</p:attrName>
                                        </p:attrNameLst>
                                      </p:cBhvr>
                                      <p:to>
                                        <p:strVal val="true"/>
                                      </p:to>
                                    </p:set>
                                  </p:childTnLst>
                                </p:cTn>
                              </p:par>
                            </p:childTnLst>
                          </p:cTn>
                        </p:par>
                      </p:childTnLst>
                    </p:cTn>
                  </p:par>
                  <p:par>
                    <p:cTn id="758" fill="hold">
                      <p:stCondLst>
                        <p:cond delay="indefinite"/>
                      </p:stCondLst>
                      <p:childTnLst>
                        <p:par>
                          <p:cTn id="759" fill="hold">
                            <p:stCondLst>
                              <p:cond delay="0"/>
                            </p:stCondLst>
                            <p:childTnLst>
                              <p:par>
                                <p:cTn id="760" presetID="1" presetClass="emph" presetSubtype="2" fill="hold" nodeType="clickEffect">
                                  <p:stCondLst>
                                    <p:cond delay="0"/>
                                  </p:stCondLst>
                                  <p:childTnLst>
                                    <p:animClr clrSpc="rgb" dir="cw">
                                      <p:cBhvr>
                                        <p:cTn id="761" dur="500" fill="hold"/>
                                        <p:tgtEl>
                                          <p:spTgt spid="34"/>
                                        </p:tgtEl>
                                        <p:attrNameLst>
                                          <p:attrName>fillcolor</p:attrName>
                                        </p:attrNameLst>
                                      </p:cBhvr>
                                      <p:to>
                                        <a:srgbClr val="FF0000"/>
                                      </p:to>
                                    </p:animClr>
                                    <p:set>
                                      <p:cBhvr>
                                        <p:cTn id="762" dur="500" fill="hold"/>
                                        <p:tgtEl>
                                          <p:spTgt spid="34"/>
                                        </p:tgtEl>
                                        <p:attrNameLst>
                                          <p:attrName>fill.type</p:attrName>
                                        </p:attrNameLst>
                                      </p:cBhvr>
                                      <p:to>
                                        <p:strVal val="solid"/>
                                      </p:to>
                                    </p:set>
                                    <p:set>
                                      <p:cBhvr>
                                        <p:cTn id="763" dur="500" fill="hold"/>
                                        <p:tgtEl>
                                          <p:spTgt spid="34"/>
                                        </p:tgtEl>
                                        <p:attrNameLst>
                                          <p:attrName>fill.on</p:attrName>
                                        </p:attrNameLst>
                                      </p:cBhvr>
                                      <p:to>
                                        <p:strVal val="true"/>
                                      </p:to>
                                    </p:set>
                                  </p:childTnLst>
                                </p:cTn>
                              </p:par>
                            </p:childTnLst>
                          </p:cTn>
                        </p:par>
                      </p:childTnLst>
                    </p:cTn>
                  </p:par>
                  <p:par>
                    <p:cTn id="764" fill="hold">
                      <p:stCondLst>
                        <p:cond delay="indefinite"/>
                      </p:stCondLst>
                      <p:childTnLst>
                        <p:par>
                          <p:cTn id="765" fill="hold">
                            <p:stCondLst>
                              <p:cond delay="0"/>
                            </p:stCondLst>
                            <p:childTnLst>
                              <p:par>
                                <p:cTn id="766" presetID="1" presetClass="emph" presetSubtype="2" fill="hold" nodeType="clickEffect">
                                  <p:stCondLst>
                                    <p:cond delay="0"/>
                                  </p:stCondLst>
                                  <p:childTnLst>
                                    <p:animClr clrSpc="rgb" dir="cw">
                                      <p:cBhvr>
                                        <p:cTn id="767" dur="500" fill="hold"/>
                                        <p:tgtEl>
                                          <p:spTgt spid="34"/>
                                        </p:tgtEl>
                                        <p:attrNameLst>
                                          <p:attrName>fillcolor</p:attrName>
                                        </p:attrNameLst>
                                      </p:cBhvr>
                                      <p:to>
                                        <a:srgbClr val="FFFF00"/>
                                      </p:to>
                                    </p:animClr>
                                    <p:set>
                                      <p:cBhvr>
                                        <p:cTn id="768" dur="500" fill="hold"/>
                                        <p:tgtEl>
                                          <p:spTgt spid="34"/>
                                        </p:tgtEl>
                                        <p:attrNameLst>
                                          <p:attrName>fill.type</p:attrName>
                                        </p:attrNameLst>
                                      </p:cBhvr>
                                      <p:to>
                                        <p:strVal val="solid"/>
                                      </p:to>
                                    </p:set>
                                    <p:set>
                                      <p:cBhvr>
                                        <p:cTn id="769" dur="500" fill="hold"/>
                                        <p:tgtEl>
                                          <p:spTgt spid="34"/>
                                        </p:tgtEl>
                                        <p:attrNameLst>
                                          <p:attrName>fill.on</p:attrName>
                                        </p:attrNameLst>
                                      </p:cBhvr>
                                      <p:to>
                                        <p:strVal val="true"/>
                                      </p:to>
                                    </p:set>
                                  </p:childTnLst>
                                </p:cTn>
                              </p:par>
                            </p:childTnLst>
                          </p:cTn>
                        </p:par>
                      </p:childTnLst>
                    </p:cTn>
                  </p:par>
                </p:childTnLst>
              </p:cTn>
              <p:nextCondLst>
                <p:cond evt="onClick" delay="0">
                  <p:tgtEl>
                    <p:spTgt spid="34"/>
                  </p:tgtEl>
                </p:cond>
              </p:nextCondLst>
            </p:seq>
            <p:seq concurrent="1" nextAc="seek">
              <p:cTn id="770" restart="whenNotActive" fill="hold" evtFilter="cancelBubble" nodeType="interactiveSeq">
                <p:stCondLst>
                  <p:cond evt="onClick" delay="0">
                    <p:tgtEl>
                      <p:spTgt spid="35"/>
                    </p:tgtEl>
                  </p:cond>
                </p:stCondLst>
                <p:endSync evt="end" delay="0">
                  <p:rtn val="all"/>
                </p:endSync>
                <p:childTnLst>
                  <p:par>
                    <p:cTn id="771" fill="hold">
                      <p:stCondLst>
                        <p:cond delay="0"/>
                      </p:stCondLst>
                      <p:childTnLst>
                        <p:par>
                          <p:cTn id="772" fill="hold">
                            <p:stCondLst>
                              <p:cond delay="0"/>
                            </p:stCondLst>
                            <p:childTnLst>
                              <p:par>
                                <p:cTn id="773" presetID="1" presetClass="emph" presetSubtype="2" fill="hold" nodeType="clickEffect">
                                  <p:stCondLst>
                                    <p:cond delay="0"/>
                                  </p:stCondLst>
                                  <p:childTnLst>
                                    <p:animClr clrSpc="rgb" dir="cw">
                                      <p:cBhvr>
                                        <p:cTn id="774" dur="500" fill="hold"/>
                                        <p:tgtEl>
                                          <p:spTgt spid="35"/>
                                        </p:tgtEl>
                                        <p:attrNameLst>
                                          <p:attrName>fillcolor</p:attrName>
                                        </p:attrNameLst>
                                      </p:cBhvr>
                                      <p:to>
                                        <a:srgbClr val="00FF00"/>
                                      </p:to>
                                    </p:animClr>
                                    <p:set>
                                      <p:cBhvr>
                                        <p:cTn id="775" dur="500" fill="hold"/>
                                        <p:tgtEl>
                                          <p:spTgt spid="35"/>
                                        </p:tgtEl>
                                        <p:attrNameLst>
                                          <p:attrName>fill.type</p:attrName>
                                        </p:attrNameLst>
                                      </p:cBhvr>
                                      <p:to>
                                        <p:strVal val="solid"/>
                                      </p:to>
                                    </p:set>
                                    <p:set>
                                      <p:cBhvr>
                                        <p:cTn id="776" dur="500" fill="hold"/>
                                        <p:tgtEl>
                                          <p:spTgt spid="35"/>
                                        </p:tgtEl>
                                        <p:attrNameLst>
                                          <p:attrName>fill.on</p:attrName>
                                        </p:attrNameLst>
                                      </p:cBhvr>
                                      <p:to>
                                        <p:strVal val="true"/>
                                      </p:to>
                                    </p:set>
                                  </p:childTnLst>
                                </p:cTn>
                              </p:par>
                            </p:childTnLst>
                          </p:cTn>
                        </p:par>
                      </p:childTnLst>
                    </p:cTn>
                  </p:par>
                  <p:par>
                    <p:cTn id="777" fill="hold">
                      <p:stCondLst>
                        <p:cond delay="indefinite"/>
                      </p:stCondLst>
                      <p:childTnLst>
                        <p:par>
                          <p:cTn id="778" fill="hold">
                            <p:stCondLst>
                              <p:cond delay="0"/>
                            </p:stCondLst>
                            <p:childTnLst>
                              <p:par>
                                <p:cTn id="779" presetID="1" presetClass="emph" presetSubtype="2" fill="hold" nodeType="clickEffect">
                                  <p:stCondLst>
                                    <p:cond delay="0"/>
                                  </p:stCondLst>
                                  <p:childTnLst>
                                    <p:animClr clrSpc="rgb" dir="cw">
                                      <p:cBhvr>
                                        <p:cTn id="780" dur="500" fill="hold"/>
                                        <p:tgtEl>
                                          <p:spTgt spid="35"/>
                                        </p:tgtEl>
                                        <p:attrNameLst>
                                          <p:attrName>fillcolor</p:attrName>
                                        </p:attrNameLst>
                                      </p:cBhvr>
                                      <p:to>
                                        <a:srgbClr val="FF0000"/>
                                      </p:to>
                                    </p:animClr>
                                    <p:set>
                                      <p:cBhvr>
                                        <p:cTn id="781" dur="500" fill="hold"/>
                                        <p:tgtEl>
                                          <p:spTgt spid="35"/>
                                        </p:tgtEl>
                                        <p:attrNameLst>
                                          <p:attrName>fill.type</p:attrName>
                                        </p:attrNameLst>
                                      </p:cBhvr>
                                      <p:to>
                                        <p:strVal val="solid"/>
                                      </p:to>
                                    </p:set>
                                    <p:set>
                                      <p:cBhvr>
                                        <p:cTn id="782" dur="500" fill="hold"/>
                                        <p:tgtEl>
                                          <p:spTgt spid="35"/>
                                        </p:tgtEl>
                                        <p:attrNameLst>
                                          <p:attrName>fill.on</p:attrName>
                                        </p:attrNameLst>
                                      </p:cBhvr>
                                      <p:to>
                                        <p:strVal val="true"/>
                                      </p:to>
                                    </p:set>
                                  </p:childTnLst>
                                </p:cTn>
                              </p:par>
                            </p:childTnLst>
                          </p:cTn>
                        </p:par>
                      </p:childTnLst>
                    </p:cTn>
                  </p:par>
                  <p:par>
                    <p:cTn id="783" fill="hold">
                      <p:stCondLst>
                        <p:cond delay="indefinite"/>
                      </p:stCondLst>
                      <p:childTnLst>
                        <p:par>
                          <p:cTn id="784" fill="hold">
                            <p:stCondLst>
                              <p:cond delay="0"/>
                            </p:stCondLst>
                            <p:childTnLst>
                              <p:par>
                                <p:cTn id="785" presetID="1" presetClass="emph" presetSubtype="2" fill="hold" nodeType="clickEffect">
                                  <p:stCondLst>
                                    <p:cond delay="0"/>
                                  </p:stCondLst>
                                  <p:childTnLst>
                                    <p:animClr clrSpc="rgb" dir="cw">
                                      <p:cBhvr>
                                        <p:cTn id="786" dur="500" fill="hold"/>
                                        <p:tgtEl>
                                          <p:spTgt spid="35"/>
                                        </p:tgtEl>
                                        <p:attrNameLst>
                                          <p:attrName>fillcolor</p:attrName>
                                        </p:attrNameLst>
                                      </p:cBhvr>
                                      <p:to>
                                        <a:srgbClr val="FFFF00"/>
                                      </p:to>
                                    </p:animClr>
                                    <p:set>
                                      <p:cBhvr>
                                        <p:cTn id="787" dur="500" fill="hold"/>
                                        <p:tgtEl>
                                          <p:spTgt spid="35"/>
                                        </p:tgtEl>
                                        <p:attrNameLst>
                                          <p:attrName>fill.type</p:attrName>
                                        </p:attrNameLst>
                                      </p:cBhvr>
                                      <p:to>
                                        <p:strVal val="solid"/>
                                      </p:to>
                                    </p:set>
                                    <p:set>
                                      <p:cBhvr>
                                        <p:cTn id="788"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789" restart="whenNotActive" fill="hold" evtFilter="cancelBubble" nodeType="interactiveSeq">
                <p:stCondLst>
                  <p:cond evt="onClick" delay="0">
                    <p:tgtEl>
                      <p:spTgt spid="36"/>
                    </p:tgtEl>
                  </p:cond>
                </p:stCondLst>
                <p:endSync evt="end" delay="0">
                  <p:rtn val="all"/>
                </p:endSync>
                <p:childTnLst>
                  <p:par>
                    <p:cTn id="790" fill="hold">
                      <p:stCondLst>
                        <p:cond delay="0"/>
                      </p:stCondLst>
                      <p:childTnLst>
                        <p:par>
                          <p:cTn id="791" fill="hold">
                            <p:stCondLst>
                              <p:cond delay="0"/>
                            </p:stCondLst>
                            <p:childTnLst>
                              <p:par>
                                <p:cTn id="792" presetID="1" presetClass="emph" presetSubtype="2" fill="hold" nodeType="clickEffect">
                                  <p:stCondLst>
                                    <p:cond delay="0"/>
                                  </p:stCondLst>
                                  <p:childTnLst>
                                    <p:animClr clrSpc="rgb" dir="cw">
                                      <p:cBhvr>
                                        <p:cTn id="793" dur="500" fill="hold"/>
                                        <p:tgtEl>
                                          <p:spTgt spid="36"/>
                                        </p:tgtEl>
                                        <p:attrNameLst>
                                          <p:attrName>fillcolor</p:attrName>
                                        </p:attrNameLst>
                                      </p:cBhvr>
                                      <p:to>
                                        <a:srgbClr val="00FF00"/>
                                      </p:to>
                                    </p:animClr>
                                    <p:set>
                                      <p:cBhvr>
                                        <p:cTn id="794" dur="500" fill="hold"/>
                                        <p:tgtEl>
                                          <p:spTgt spid="36"/>
                                        </p:tgtEl>
                                        <p:attrNameLst>
                                          <p:attrName>fill.type</p:attrName>
                                        </p:attrNameLst>
                                      </p:cBhvr>
                                      <p:to>
                                        <p:strVal val="solid"/>
                                      </p:to>
                                    </p:set>
                                    <p:set>
                                      <p:cBhvr>
                                        <p:cTn id="795" dur="500" fill="hold"/>
                                        <p:tgtEl>
                                          <p:spTgt spid="36"/>
                                        </p:tgtEl>
                                        <p:attrNameLst>
                                          <p:attrName>fill.on</p:attrName>
                                        </p:attrNameLst>
                                      </p:cBhvr>
                                      <p:to>
                                        <p:strVal val="true"/>
                                      </p:to>
                                    </p:set>
                                  </p:childTnLst>
                                </p:cTn>
                              </p:par>
                            </p:childTnLst>
                          </p:cTn>
                        </p:par>
                      </p:childTnLst>
                    </p:cTn>
                  </p:par>
                  <p:par>
                    <p:cTn id="796" fill="hold">
                      <p:stCondLst>
                        <p:cond delay="indefinite"/>
                      </p:stCondLst>
                      <p:childTnLst>
                        <p:par>
                          <p:cTn id="797" fill="hold">
                            <p:stCondLst>
                              <p:cond delay="0"/>
                            </p:stCondLst>
                            <p:childTnLst>
                              <p:par>
                                <p:cTn id="798" presetID="1" presetClass="emph" presetSubtype="2" fill="hold" nodeType="clickEffect">
                                  <p:stCondLst>
                                    <p:cond delay="0"/>
                                  </p:stCondLst>
                                  <p:childTnLst>
                                    <p:animClr clrSpc="rgb" dir="cw">
                                      <p:cBhvr>
                                        <p:cTn id="799" dur="500" fill="hold"/>
                                        <p:tgtEl>
                                          <p:spTgt spid="36"/>
                                        </p:tgtEl>
                                        <p:attrNameLst>
                                          <p:attrName>fillcolor</p:attrName>
                                        </p:attrNameLst>
                                      </p:cBhvr>
                                      <p:to>
                                        <a:srgbClr val="FF0000"/>
                                      </p:to>
                                    </p:animClr>
                                    <p:set>
                                      <p:cBhvr>
                                        <p:cTn id="800" dur="500" fill="hold"/>
                                        <p:tgtEl>
                                          <p:spTgt spid="36"/>
                                        </p:tgtEl>
                                        <p:attrNameLst>
                                          <p:attrName>fill.type</p:attrName>
                                        </p:attrNameLst>
                                      </p:cBhvr>
                                      <p:to>
                                        <p:strVal val="solid"/>
                                      </p:to>
                                    </p:set>
                                    <p:set>
                                      <p:cBhvr>
                                        <p:cTn id="801" dur="500" fill="hold"/>
                                        <p:tgtEl>
                                          <p:spTgt spid="36"/>
                                        </p:tgtEl>
                                        <p:attrNameLst>
                                          <p:attrName>fill.on</p:attrName>
                                        </p:attrNameLst>
                                      </p:cBhvr>
                                      <p:to>
                                        <p:strVal val="true"/>
                                      </p:to>
                                    </p:set>
                                  </p:childTnLst>
                                </p:cTn>
                              </p:par>
                            </p:childTnLst>
                          </p:cTn>
                        </p:par>
                      </p:childTnLst>
                    </p:cTn>
                  </p:par>
                  <p:par>
                    <p:cTn id="802" fill="hold">
                      <p:stCondLst>
                        <p:cond delay="indefinite"/>
                      </p:stCondLst>
                      <p:childTnLst>
                        <p:par>
                          <p:cTn id="803" fill="hold">
                            <p:stCondLst>
                              <p:cond delay="0"/>
                            </p:stCondLst>
                            <p:childTnLst>
                              <p:par>
                                <p:cTn id="804" presetID="1" presetClass="emph" presetSubtype="2" fill="hold" nodeType="clickEffect">
                                  <p:stCondLst>
                                    <p:cond delay="0"/>
                                  </p:stCondLst>
                                  <p:childTnLst>
                                    <p:animClr clrSpc="rgb" dir="cw">
                                      <p:cBhvr>
                                        <p:cTn id="805" dur="500" fill="hold"/>
                                        <p:tgtEl>
                                          <p:spTgt spid="36"/>
                                        </p:tgtEl>
                                        <p:attrNameLst>
                                          <p:attrName>fillcolor</p:attrName>
                                        </p:attrNameLst>
                                      </p:cBhvr>
                                      <p:to>
                                        <a:srgbClr val="FFFF00"/>
                                      </p:to>
                                    </p:animClr>
                                    <p:set>
                                      <p:cBhvr>
                                        <p:cTn id="806" dur="500" fill="hold"/>
                                        <p:tgtEl>
                                          <p:spTgt spid="36"/>
                                        </p:tgtEl>
                                        <p:attrNameLst>
                                          <p:attrName>fill.type</p:attrName>
                                        </p:attrNameLst>
                                      </p:cBhvr>
                                      <p:to>
                                        <p:strVal val="solid"/>
                                      </p:to>
                                    </p:set>
                                    <p:set>
                                      <p:cBhvr>
                                        <p:cTn id="807"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808" restart="whenNotActive" fill="hold" evtFilter="cancelBubble" nodeType="interactiveSeq">
                <p:stCondLst>
                  <p:cond evt="onClick" delay="0">
                    <p:tgtEl>
                      <p:spTgt spid="37"/>
                    </p:tgtEl>
                  </p:cond>
                </p:stCondLst>
                <p:endSync evt="end" delay="0">
                  <p:rtn val="all"/>
                </p:endSync>
                <p:childTnLst>
                  <p:par>
                    <p:cTn id="809" fill="hold">
                      <p:stCondLst>
                        <p:cond delay="0"/>
                      </p:stCondLst>
                      <p:childTnLst>
                        <p:par>
                          <p:cTn id="810" fill="hold">
                            <p:stCondLst>
                              <p:cond delay="0"/>
                            </p:stCondLst>
                            <p:childTnLst>
                              <p:par>
                                <p:cTn id="811" presetID="1" presetClass="emph" presetSubtype="2" fill="hold" nodeType="clickEffect">
                                  <p:stCondLst>
                                    <p:cond delay="0"/>
                                  </p:stCondLst>
                                  <p:childTnLst>
                                    <p:animClr clrSpc="rgb" dir="cw">
                                      <p:cBhvr>
                                        <p:cTn id="812" dur="500" fill="hold"/>
                                        <p:tgtEl>
                                          <p:spTgt spid="37"/>
                                        </p:tgtEl>
                                        <p:attrNameLst>
                                          <p:attrName>fillcolor</p:attrName>
                                        </p:attrNameLst>
                                      </p:cBhvr>
                                      <p:to>
                                        <a:srgbClr val="00FF00"/>
                                      </p:to>
                                    </p:animClr>
                                    <p:set>
                                      <p:cBhvr>
                                        <p:cTn id="813" dur="500" fill="hold"/>
                                        <p:tgtEl>
                                          <p:spTgt spid="37"/>
                                        </p:tgtEl>
                                        <p:attrNameLst>
                                          <p:attrName>fill.type</p:attrName>
                                        </p:attrNameLst>
                                      </p:cBhvr>
                                      <p:to>
                                        <p:strVal val="solid"/>
                                      </p:to>
                                    </p:set>
                                    <p:set>
                                      <p:cBhvr>
                                        <p:cTn id="814" dur="500" fill="hold"/>
                                        <p:tgtEl>
                                          <p:spTgt spid="37"/>
                                        </p:tgtEl>
                                        <p:attrNameLst>
                                          <p:attrName>fill.on</p:attrName>
                                        </p:attrNameLst>
                                      </p:cBhvr>
                                      <p:to>
                                        <p:strVal val="true"/>
                                      </p:to>
                                    </p:set>
                                  </p:childTnLst>
                                </p:cTn>
                              </p:par>
                            </p:childTnLst>
                          </p:cTn>
                        </p:par>
                      </p:childTnLst>
                    </p:cTn>
                  </p:par>
                  <p:par>
                    <p:cTn id="815" fill="hold">
                      <p:stCondLst>
                        <p:cond delay="indefinite"/>
                      </p:stCondLst>
                      <p:childTnLst>
                        <p:par>
                          <p:cTn id="816" fill="hold">
                            <p:stCondLst>
                              <p:cond delay="0"/>
                            </p:stCondLst>
                            <p:childTnLst>
                              <p:par>
                                <p:cTn id="817" presetID="1" presetClass="emph" presetSubtype="2" fill="hold" nodeType="clickEffect">
                                  <p:stCondLst>
                                    <p:cond delay="0"/>
                                  </p:stCondLst>
                                  <p:childTnLst>
                                    <p:animClr clrSpc="rgb" dir="cw">
                                      <p:cBhvr>
                                        <p:cTn id="818" dur="500" fill="hold"/>
                                        <p:tgtEl>
                                          <p:spTgt spid="37"/>
                                        </p:tgtEl>
                                        <p:attrNameLst>
                                          <p:attrName>fillcolor</p:attrName>
                                        </p:attrNameLst>
                                      </p:cBhvr>
                                      <p:to>
                                        <a:srgbClr val="FF0000"/>
                                      </p:to>
                                    </p:animClr>
                                    <p:set>
                                      <p:cBhvr>
                                        <p:cTn id="819" dur="500" fill="hold"/>
                                        <p:tgtEl>
                                          <p:spTgt spid="37"/>
                                        </p:tgtEl>
                                        <p:attrNameLst>
                                          <p:attrName>fill.type</p:attrName>
                                        </p:attrNameLst>
                                      </p:cBhvr>
                                      <p:to>
                                        <p:strVal val="solid"/>
                                      </p:to>
                                    </p:set>
                                    <p:set>
                                      <p:cBhvr>
                                        <p:cTn id="820" dur="500" fill="hold"/>
                                        <p:tgtEl>
                                          <p:spTgt spid="37"/>
                                        </p:tgtEl>
                                        <p:attrNameLst>
                                          <p:attrName>fill.on</p:attrName>
                                        </p:attrNameLst>
                                      </p:cBhvr>
                                      <p:to>
                                        <p:strVal val="true"/>
                                      </p:to>
                                    </p:set>
                                  </p:childTnLst>
                                </p:cTn>
                              </p:par>
                            </p:childTnLst>
                          </p:cTn>
                        </p:par>
                      </p:childTnLst>
                    </p:cTn>
                  </p:par>
                  <p:par>
                    <p:cTn id="821" fill="hold">
                      <p:stCondLst>
                        <p:cond delay="indefinite"/>
                      </p:stCondLst>
                      <p:childTnLst>
                        <p:par>
                          <p:cTn id="822" fill="hold">
                            <p:stCondLst>
                              <p:cond delay="0"/>
                            </p:stCondLst>
                            <p:childTnLst>
                              <p:par>
                                <p:cTn id="823" presetID="1" presetClass="emph" presetSubtype="2" fill="hold" nodeType="clickEffect">
                                  <p:stCondLst>
                                    <p:cond delay="0"/>
                                  </p:stCondLst>
                                  <p:childTnLst>
                                    <p:animClr clrSpc="rgb" dir="cw">
                                      <p:cBhvr>
                                        <p:cTn id="824" dur="500" fill="hold"/>
                                        <p:tgtEl>
                                          <p:spTgt spid="37"/>
                                        </p:tgtEl>
                                        <p:attrNameLst>
                                          <p:attrName>fillcolor</p:attrName>
                                        </p:attrNameLst>
                                      </p:cBhvr>
                                      <p:to>
                                        <a:srgbClr val="FFFF00"/>
                                      </p:to>
                                    </p:animClr>
                                    <p:set>
                                      <p:cBhvr>
                                        <p:cTn id="825" dur="500" fill="hold"/>
                                        <p:tgtEl>
                                          <p:spTgt spid="37"/>
                                        </p:tgtEl>
                                        <p:attrNameLst>
                                          <p:attrName>fill.type</p:attrName>
                                        </p:attrNameLst>
                                      </p:cBhvr>
                                      <p:to>
                                        <p:strVal val="solid"/>
                                      </p:to>
                                    </p:set>
                                    <p:set>
                                      <p:cBhvr>
                                        <p:cTn id="826"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827" restart="whenNotActive" fill="hold" evtFilter="cancelBubble" nodeType="interactiveSeq">
                <p:stCondLst>
                  <p:cond evt="onClick" delay="0">
                    <p:tgtEl>
                      <p:spTgt spid="38"/>
                    </p:tgtEl>
                  </p:cond>
                </p:stCondLst>
                <p:endSync evt="end" delay="0">
                  <p:rtn val="all"/>
                </p:endSync>
                <p:childTnLst>
                  <p:par>
                    <p:cTn id="828" fill="hold">
                      <p:stCondLst>
                        <p:cond delay="0"/>
                      </p:stCondLst>
                      <p:childTnLst>
                        <p:par>
                          <p:cTn id="829" fill="hold">
                            <p:stCondLst>
                              <p:cond delay="0"/>
                            </p:stCondLst>
                            <p:childTnLst>
                              <p:par>
                                <p:cTn id="830" presetID="1" presetClass="emph" presetSubtype="2" fill="hold" nodeType="clickEffect">
                                  <p:stCondLst>
                                    <p:cond delay="0"/>
                                  </p:stCondLst>
                                  <p:childTnLst>
                                    <p:animClr clrSpc="rgb" dir="cw">
                                      <p:cBhvr>
                                        <p:cTn id="831" dur="500" fill="hold"/>
                                        <p:tgtEl>
                                          <p:spTgt spid="38"/>
                                        </p:tgtEl>
                                        <p:attrNameLst>
                                          <p:attrName>fillcolor</p:attrName>
                                        </p:attrNameLst>
                                      </p:cBhvr>
                                      <p:to>
                                        <a:srgbClr val="00FF00"/>
                                      </p:to>
                                    </p:animClr>
                                    <p:set>
                                      <p:cBhvr>
                                        <p:cTn id="832" dur="500" fill="hold"/>
                                        <p:tgtEl>
                                          <p:spTgt spid="38"/>
                                        </p:tgtEl>
                                        <p:attrNameLst>
                                          <p:attrName>fill.type</p:attrName>
                                        </p:attrNameLst>
                                      </p:cBhvr>
                                      <p:to>
                                        <p:strVal val="solid"/>
                                      </p:to>
                                    </p:set>
                                    <p:set>
                                      <p:cBhvr>
                                        <p:cTn id="833" dur="500" fill="hold"/>
                                        <p:tgtEl>
                                          <p:spTgt spid="38"/>
                                        </p:tgtEl>
                                        <p:attrNameLst>
                                          <p:attrName>fill.on</p:attrName>
                                        </p:attrNameLst>
                                      </p:cBhvr>
                                      <p:to>
                                        <p:strVal val="true"/>
                                      </p:to>
                                    </p:set>
                                  </p:childTnLst>
                                </p:cTn>
                              </p:par>
                            </p:childTnLst>
                          </p:cTn>
                        </p:par>
                      </p:childTnLst>
                    </p:cTn>
                  </p:par>
                  <p:par>
                    <p:cTn id="834" fill="hold">
                      <p:stCondLst>
                        <p:cond delay="indefinite"/>
                      </p:stCondLst>
                      <p:childTnLst>
                        <p:par>
                          <p:cTn id="835" fill="hold">
                            <p:stCondLst>
                              <p:cond delay="0"/>
                            </p:stCondLst>
                            <p:childTnLst>
                              <p:par>
                                <p:cTn id="836" presetID="1" presetClass="emph" presetSubtype="2" fill="hold" nodeType="clickEffect">
                                  <p:stCondLst>
                                    <p:cond delay="0"/>
                                  </p:stCondLst>
                                  <p:childTnLst>
                                    <p:animClr clrSpc="rgb" dir="cw">
                                      <p:cBhvr>
                                        <p:cTn id="837" dur="500" fill="hold"/>
                                        <p:tgtEl>
                                          <p:spTgt spid="38"/>
                                        </p:tgtEl>
                                        <p:attrNameLst>
                                          <p:attrName>fillcolor</p:attrName>
                                        </p:attrNameLst>
                                      </p:cBhvr>
                                      <p:to>
                                        <a:srgbClr val="FF0000"/>
                                      </p:to>
                                    </p:animClr>
                                    <p:set>
                                      <p:cBhvr>
                                        <p:cTn id="838" dur="500" fill="hold"/>
                                        <p:tgtEl>
                                          <p:spTgt spid="38"/>
                                        </p:tgtEl>
                                        <p:attrNameLst>
                                          <p:attrName>fill.type</p:attrName>
                                        </p:attrNameLst>
                                      </p:cBhvr>
                                      <p:to>
                                        <p:strVal val="solid"/>
                                      </p:to>
                                    </p:set>
                                    <p:set>
                                      <p:cBhvr>
                                        <p:cTn id="839" dur="500" fill="hold"/>
                                        <p:tgtEl>
                                          <p:spTgt spid="38"/>
                                        </p:tgtEl>
                                        <p:attrNameLst>
                                          <p:attrName>fill.on</p:attrName>
                                        </p:attrNameLst>
                                      </p:cBhvr>
                                      <p:to>
                                        <p:strVal val="true"/>
                                      </p:to>
                                    </p:set>
                                  </p:childTnLst>
                                </p:cTn>
                              </p:par>
                            </p:childTnLst>
                          </p:cTn>
                        </p:par>
                      </p:childTnLst>
                    </p:cTn>
                  </p:par>
                  <p:par>
                    <p:cTn id="840" fill="hold">
                      <p:stCondLst>
                        <p:cond delay="indefinite"/>
                      </p:stCondLst>
                      <p:childTnLst>
                        <p:par>
                          <p:cTn id="841" fill="hold">
                            <p:stCondLst>
                              <p:cond delay="0"/>
                            </p:stCondLst>
                            <p:childTnLst>
                              <p:par>
                                <p:cTn id="842" presetID="1" presetClass="emph" presetSubtype="2" fill="hold" nodeType="clickEffect">
                                  <p:stCondLst>
                                    <p:cond delay="0"/>
                                  </p:stCondLst>
                                  <p:childTnLst>
                                    <p:animClr clrSpc="rgb" dir="cw">
                                      <p:cBhvr>
                                        <p:cTn id="843" dur="500" fill="hold"/>
                                        <p:tgtEl>
                                          <p:spTgt spid="38"/>
                                        </p:tgtEl>
                                        <p:attrNameLst>
                                          <p:attrName>fillcolor</p:attrName>
                                        </p:attrNameLst>
                                      </p:cBhvr>
                                      <p:to>
                                        <a:srgbClr val="FFFF00"/>
                                      </p:to>
                                    </p:animClr>
                                    <p:set>
                                      <p:cBhvr>
                                        <p:cTn id="844" dur="500" fill="hold"/>
                                        <p:tgtEl>
                                          <p:spTgt spid="38"/>
                                        </p:tgtEl>
                                        <p:attrNameLst>
                                          <p:attrName>fill.type</p:attrName>
                                        </p:attrNameLst>
                                      </p:cBhvr>
                                      <p:to>
                                        <p:strVal val="solid"/>
                                      </p:to>
                                    </p:set>
                                    <p:set>
                                      <p:cBhvr>
                                        <p:cTn id="845"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846" restart="whenNotActive" fill="hold" evtFilter="cancelBubble" nodeType="interactiveSeq">
                <p:stCondLst>
                  <p:cond evt="onClick" delay="0">
                    <p:tgtEl>
                      <p:spTgt spid="39"/>
                    </p:tgtEl>
                  </p:cond>
                </p:stCondLst>
                <p:endSync evt="end" delay="0">
                  <p:rtn val="all"/>
                </p:endSync>
                <p:childTnLst>
                  <p:par>
                    <p:cTn id="847" fill="hold">
                      <p:stCondLst>
                        <p:cond delay="0"/>
                      </p:stCondLst>
                      <p:childTnLst>
                        <p:par>
                          <p:cTn id="848" fill="hold">
                            <p:stCondLst>
                              <p:cond delay="0"/>
                            </p:stCondLst>
                            <p:childTnLst>
                              <p:par>
                                <p:cTn id="849" presetID="1" presetClass="emph" presetSubtype="2" fill="hold" nodeType="clickEffect">
                                  <p:stCondLst>
                                    <p:cond delay="0"/>
                                  </p:stCondLst>
                                  <p:childTnLst>
                                    <p:animClr clrSpc="rgb" dir="cw">
                                      <p:cBhvr>
                                        <p:cTn id="850" dur="500" fill="hold"/>
                                        <p:tgtEl>
                                          <p:spTgt spid="39"/>
                                        </p:tgtEl>
                                        <p:attrNameLst>
                                          <p:attrName>fillcolor</p:attrName>
                                        </p:attrNameLst>
                                      </p:cBhvr>
                                      <p:to>
                                        <a:srgbClr val="00FF00"/>
                                      </p:to>
                                    </p:animClr>
                                    <p:set>
                                      <p:cBhvr>
                                        <p:cTn id="851" dur="500" fill="hold"/>
                                        <p:tgtEl>
                                          <p:spTgt spid="39"/>
                                        </p:tgtEl>
                                        <p:attrNameLst>
                                          <p:attrName>fill.type</p:attrName>
                                        </p:attrNameLst>
                                      </p:cBhvr>
                                      <p:to>
                                        <p:strVal val="solid"/>
                                      </p:to>
                                    </p:set>
                                    <p:set>
                                      <p:cBhvr>
                                        <p:cTn id="852" dur="500" fill="hold"/>
                                        <p:tgtEl>
                                          <p:spTgt spid="39"/>
                                        </p:tgtEl>
                                        <p:attrNameLst>
                                          <p:attrName>fill.on</p:attrName>
                                        </p:attrNameLst>
                                      </p:cBhvr>
                                      <p:to>
                                        <p:strVal val="true"/>
                                      </p:to>
                                    </p:set>
                                  </p:childTnLst>
                                </p:cTn>
                              </p:par>
                            </p:childTnLst>
                          </p:cTn>
                        </p:par>
                      </p:childTnLst>
                    </p:cTn>
                  </p:par>
                  <p:par>
                    <p:cTn id="853" fill="hold">
                      <p:stCondLst>
                        <p:cond delay="indefinite"/>
                      </p:stCondLst>
                      <p:childTnLst>
                        <p:par>
                          <p:cTn id="854" fill="hold">
                            <p:stCondLst>
                              <p:cond delay="0"/>
                            </p:stCondLst>
                            <p:childTnLst>
                              <p:par>
                                <p:cTn id="855" presetID="1" presetClass="emph" presetSubtype="2" fill="hold" nodeType="clickEffect">
                                  <p:stCondLst>
                                    <p:cond delay="0"/>
                                  </p:stCondLst>
                                  <p:childTnLst>
                                    <p:animClr clrSpc="rgb" dir="cw">
                                      <p:cBhvr>
                                        <p:cTn id="856" dur="500" fill="hold"/>
                                        <p:tgtEl>
                                          <p:spTgt spid="39"/>
                                        </p:tgtEl>
                                        <p:attrNameLst>
                                          <p:attrName>fillcolor</p:attrName>
                                        </p:attrNameLst>
                                      </p:cBhvr>
                                      <p:to>
                                        <a:srgbClr val="FF0000"/>
                                      </p:to>
                                    </p:animClr>
                                    <p:set>
                                      <p:cBhvr>
                                        <p:cTn id="857" dur="500" fill="hold"/>
                                        <p:tgtEl>
                                          <p:spTgt spid="39"/>
                                        </p:tgtEl>
                                        <p:attrNameLst>
                                          <p:attrName>fill.type</p:attrName>
                                        </p:attrNameLst>
                                      </p:cBhvr>
                                      <p:to>
                                        <p:strVal val="solid"/>
                                      </p:to>
                                    </p:set>
                                    <p:set>
                                      <p:cBhvr>
                                        <p:cTn id="858" dur="500" fill="hold"/>
                                        <p:tgtEl>
                                          <p:spTgt spid="39"/>
                                        </p:tgtEl>
                                        <p:attrNameLst>
                                          <p:attrName>fill.on</p:attrName>
                                        </p:attrNameLst>
                                      </p:cBhvr>
                                      <p:to>
                                        <p:strVal val="true"/>
                                      </p:to>
                                    </p:set>
                                  </p:childTnLst>
                                </p:cTn>
                              </p:par>
                            </p:childTnLst>
                          </p:cTn>
                        </p:par>
                      </p:childTnLst>
                    </p:cTn>
                  </p:par>
                  <p:par>
                    <p:cTn id="859" fill="hold">
                      <p:stCondLst>
                        <p:cond delay="indefinite"/>
                      </p:stCondLst>
                      <p:childTnLst>
                        <p:par>
                          <p:cTn id="860" fill="hold">
                            <p:stCondLst>
                              <p:cond delay="0"/>
                            </p:stCondLst>
                            <p:childTnLst>
                              <p:par>
                                <p:cTn id="861" presetID="1" presetClass="emph" presetSubtype="2" fill="hold" nodeType="clickEffect">
                                  <p:stCondLst>
                                    <p:cond delay="0"/>
                                  </p:stCondLst>
                                  <p:childTnLst>
                                    <p:animClr clrSpc="rgb" dir="cw">
                                      <p:cBhvr>
                                        <p:cTn id="862" dur="500" fill="hold"/>
                                        <p:tgtEl>
                                          <p:spTgt spid="39"/>
                                        </p:tgtEl>
                                        <p:attrNameLst>
                                          <p:attrName>fillcolor</p:attrName>
                                        </p:attrNameLst>
                                      </p:cBhvr>
                                      <p:to>
                                        <a:srgbClr val="FFFF00"/>
                                      </p:to>
                                    </p:animClr>
                                    <p:set>
                                      <p:cBhvr>
                                        <p:cTn id="863" dur="500" fill="hold"/>
                                        <p:tgtEl>
                                          <p:spTgt spid="39"/>
                                        </p:tgtEl>
                                        <p:attrNameLst>
                                          <p:attrName>fill.type</p:attrName>
                                        </p:attrNameLst>
                                      </p:cBhvr>
                                      <p:to>
                                        <p:strVal val="solid"/>
                                      </p:to>
                                    </p:set>
                                    <p:set>
                                      <p:cBhvr>
                                        <p:cTn id="864"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865" restart="whenNotActive" fill="hold" evtFilter="cancelBubble" nodeType="interactiveSeq">
                <p:stCondLst>
                  <p:cond evt="onClick" delay="0">
                    <p:tgtEl>
                      <p:spTgt spid="40"/>
                    </p:tgtEl>
                  </p:cond>
                </p:stCondLst>
                <p:endSync evt="end" delay="0">
                  <p:rtn val="all"/>
                </p:endSync>
                <p:childTnLst>
                  <p:par>
                    <p:cTn id="866" fill="hold">
                      <p:stCondLst>
                        <p:cond delay="0"/>
                      </p:stCondLst>
                      <p:childTnLst>
                        <p:par>
                          <p:cTn id="867" fill="hold">
                            <p:stCondLst>
                              <p:cond delay="0"/>
                            </p:stCondLst>
                            <p:childTnLst>
                              <p:par>
                                <p:cTn id="868" presetID="1" presetClass="emph" presetSubtype="2" fill="hold" nodeType="clickEffect">
                                  <p:stCondLst>
                                    <p:cond delay="0"/>
                                  </p:stCondLst>
                                  <p:childTnLst>
                                    <p:animClr clrSpc="rgb" dir="cw">
                                      <p:cBhvr>
                                        <p:cTn id="869" dur="500" fill="hold"/>
                                        <p:tgtEl>
                                          <p:spTgt spid="40"/>
                                        </p:tgtEl>
                                        <p:attrNameLst>
                                          <p:attrName>fillcolor</p:attrName>
                                        </p:attrNameLst>
                                      </p:cBhvr>
                                      <p:to>
                                        <a:srgbClr val="00FF00"/>
                                      </p:to>
                                    </p:animClr>
                                    <p:set>
                                      <p:cBhvr>
                                        <p:cTn id="870" dur="500" fill="hold"/>
                                        <p:tgtEl>
                                          <p:spTgt spid="40"/>
                                        </p:tgtEl>
                                        <p:attrNameLst>
                                          <p:attrName>fill.type</p:attrName>
                                        </p:attrNameLst>
                                      </p:cBhvr>
                                      <p:to>
                                        <p:strVal val="solid"/>
                                      </p:to>
                                    </p:set>
                                    <p:set>
                                      <p:cBhvr>
                                        <p:cTn id="871" dur="500" fill="hold"/>
                                        <p:tgtEl>
                                          <p:spTgt spid="40"/>
                                        </p:tgtEl>
                                        <p:attrNameLst>
                                          <p:attrName>fill.on</p:attrName>
                                        </p:attrNameLst>
                                      </p:cBhvr>
                                      <p:to>
                                        <p:strVal val="true"/>
                                      </p:to>
                                    </p:set>
                                  </p:childTnLst>
                                </p:cTn>
                              </p:par>
                            </p:childTnLst>
                          </p:cTn>
                        </p:par>
                      </p:childTnLst>
                    </p:cTn>
                  </p:par>
                  <p:par>
                    <p:cTn id="872" fill="hold">
                      <p:stCondLst>
                        <p:cond delay="indefinite"/>
                      </p:stCondLst>
                      <p:childTnLst>
                        <p:par>
                          <p:cTn id="873" fill="hold">
                            <p:stCondLst>
                              <p:cond delay="0"/>
                            </p:stCondLst>
                            <p:childTnLst>
                              <p:par>
                                <p:cTn id="874" presetID="1" presetClass="emph" presetSubtype="2" fill="hold" nodeType="clickEffect">
                                  <p:stCondLst>
                                    <p:cond delay="0"/>
                                  </p:stCondLst>
                                  <p:childTnLst>
                                    <p:animClr clrSpc="rgb" dir="cw">
                                      <p:cBhvr>
                                        <p:cTn id="875" dur="500" fill="hold"/>
                                        <p:tgtEl>
                                          <p:spTgt spid="40"/>
                                        </p:tgtEl>
                                        <p:attrNameLst>
                                          <p:attrName>fillcolor</p:attrName>
                                        </p:attrNameLst>
                                      </p:cBhvr>
                                      <p:to>
                                        <a:srgbClr val="FF0000"/>
                                      </p:to>
                                    </p:animClr>
                                    <p:set>
                                      <p:cBhvr>
                                        <p:cTn id="876" dur="500" fill="hold"/>
                                        <p:tgtEl>
                                          <p:spTgt spid="40"/>
                                        </p:tgtEl>
                                        <p:attrNameLst>
                                          <p:attrName>fill.type</p:attrName>
                                        </p:attrNameLst>
                                      </p:cBhvr>
                                      <p:to>
                                        <p:strVal val="solid"/>
                                      </p:to>
                                    </p:set>
                                    <p:set>
                                      <p:cBhvr>
                                        <p:cTn id="877" dur="500" fill="hold"/>
                                        <p:tgtEl>
                                          <p:spTgt spid="40"/>
                                        </p:tgtEl>
                                        <p:attrNameLst>
                                          <p:attrName>fill.on</p:attrName>
                                        </p:attrNameLst>
                                      </p:cBhvr>
                                      <p:to>
                                        <p:strVal val="true"/>
                                      </p:to>
                                    </p:set>
                                  </p:childTnLst>
                                </p:cTn>
                              </p:par>
                            </p:childTnLst>
                          </p:cTn>
                        </p:par>
                      </p:childTnLst>
                    </p:cTn>
                  </p:par>
                  <p:par>
                    <p:cTn id="878" fill="hold">
                      <p:stCondLst>
                        <p:cond delay="indefinite"/>
                      </p:stCondLst>
                      <p:childTnLst>
                        <p:par>
                          <p:cTn id="879" fill="hold">
                            <p:stCondLst>
                              <p:cond delay="0"/>
                            </p:stCondLst>
                            <p:childTnLst>
                              <p:par>
                                <p:cTn id="880" presetID="1" presetClass="emph" presetSubtype="2" fill="hold" nodeType="clickEffect">
                                  <p:stCondLst>
                                    <p:cond delay="0"/>
                                  </p:stCondLst>
                                  <p:childTnLst>
                                    <p:animClr clrSpc="rgb" dir="cw">
                                      <p:cBhvr>
                                        <p:cTn id="881" dur="500" fill="hold"/>
                                        <p:tgtEl>
                                          <p:spTgt spid="40"/>
                                        </p:tgtEl>
                                        <p:attrNameLst>
                                          <p:attrName>fillcolor</p:attrName>
                                        </p:attrNameLst>
                                      </p:cBhvr>
                                      <p:to>
                                        <a:srgbClr val="FFFF00"/>
                                      </p:to>
                                    </p:animClr>
                                    <p:set>
                                      <p:cBhvr>
                                        <p:cTn id="882" dur="500" fill="hold"/>
                                        <p:tgtEl>
                                          <p:spTgt spid="40"/>
                                        </p:tgtEl>
                                        <p:attrNameLst>
                                          <p:attrName>fill.type</p:attrName>
                                        </p:attrNameLst>
                                      </p:cBhvr>
                                      <p:to>
                                        <p:strVal val="solid"/>
                                      </p:to>
                                    </p:set>
                                    <p:set>
                                      <p:cBhvr>
                                        <p:cTn id="883"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seq concurrent="1" nextAc="seek">
              <p:cTn id="884" restart="whenNotActive" fill="hold" evtFilter="cancelBubble" nodeType="interactiveSeq">
                <p:stCondLst>
                  <p:cond evt="onClick" delay="0">
                    <p:tgtEl>
                      <p:spTgt spid="41"/>
                    </p:tgtEl>
                  </p:cond>
                </p:stCondLst>
                <p:endSync evt="end" delay="0">
                  <p:rtn val="all"/>
                </p:endSync>
                <p:childTnLst>
                  <p:par>
                    <p:cTn id="885" fill="hold">
                      <p:stCondLst>
                        <p:cond delay="0"/>
                      </p:stCondLst>
                      <p:childTnLst>
                        <p:par>
                          <p:cTn id="886" fill="hold">
                            <p:stCondLst>
                              <p:cond delay="0"/>
                            </p:stCondLst>
                            <p:childTnLst>
                              <p:par>
                                <p:cTn id="887" presetID="1" presetClass="emph" presetSubtype="2" fill="hold" nodeType="clickEffect">
                                  <p:stCondLst>
                                    <p:cond delay="0"/>
                                  </p:stCondLst>
                                  <p:childTnLst>
                                    <p:animClr clrSpc="rgb" dir="cw">
                                      <p:cBhvr>
                                        <p:cTn id="888" dur="500" fill="hold"/>
                                        <p:tgtEl>
                                          <p:spTgt spid="41"/>
                                        </p:tgtEl>
                                        <p:attrNameLst>
                                          <p:attrName>fillcolor</p:attrName>
                                        </p:attrNameLst>
                                      </p:cBhvr>
                                      <p:to>
                                        <a:srgbClr val="00FF00"/>
                                      </p:to>
                                    </p:animClr>
                                    <p:set>
                                      <p:cBhvr>
                                        <p:cTn id="889" dur="500" fill="hold"/>
                                        <p:tgtEl>
                                          <p:spTgt spid="41"/>
                                        </p:tgtEl>
                                        <p:attrNameLst>
                                          <p:attrName>fill.type</p:attrName>
                                        </p:attrNameLst>
                                      </p:cBhvr>
                                      <p:to>
                                        <p:strVal val="solid"/>
                                      </p:to>
                                    </p:set>
                                    <p:set>
                                      <p:cBhvr>
                                        <p:cTn id="890" dur="500" fill="hold"/>
                                        <p:tgtEl>
                                          <p:spTgt spid="41"/>
                                        </p:tgtEl>
                                        <p:attrNameLst>
                                          <p:attrName>fill.on</p:attrName>
                                        </p:attrNameLst>
                                      </p:cBhvr>
                                      <p:to>
                                        <p:strVal val="true"/>
                                      </p:to>
                                    </p:set>
                                  </p:childTnLst>
                                </p:cTn>
                              </p:par>
                            </p:childTnLst>
                          </p:cTn>
                        </p:par>
                      </p:childTnLst>
                    </p:cTn>
                  </p:par>
                  <p:par>
                    <p:cTn id="891" fill="hold">
                      <p:stCondLst>
                        <p:cond delay="indefinite"/>
                      </p:stCondLst>
                      <p:childTnLst>
                        <p:par>
                          <p:cTn id="892" fill="hold">
                            <p:stCondLst>
                              <p:cond delay="0"/>
                            </p:stCondLst>
                            <p:childTnLst>
                              <p:par>
                                <p:cTn id="893" presetID="1" presetClass="emph" presetSubtype="2" fill="hold" nodeType="clickEffect">
                                  <p:stCondLst>
                                    <p:cond delay="0"/>
                                  </p:stCondLst>
                                  <p:childTnLst>
                                    <p:animClr clrSpc="rgb" dir="cw">
                                      <p:cBhvr>
                                        <p:cTn id="894" dur="500" fill="hold"/>
                                        <p:tgtEl>
                                          <p:spTgt spid="41"/>
                                        </p:tgtEl>
                                        <p:attrNameLst>
                                          <p:attrName>fillcolor</p:attrName>
                                        </p:attrNameLst>
                                      </p:cBhvr>
                                      <p:to>
                                        <a:srgbClr val="FF0000"/>
                                      </p:to>
                                    </p:animClr>
                                    <p:set>
                                      <p:cBhvr>
                                        <p:cTn id="895" dur="500" fill="hold"/>
                                        <p:tgtEl>
                                          <p:spTgt spid="41"/>
                                        </p:tgtEl>
                                        <p:attrNameLst>
                                          <p:attrName>fill.type</p:attrName>
                                        </p:attrNameLst>
                                      </p:cBhvr>
                                      <p:to>
                                        <p:strVal val="solid"/>
                                      </p:to>
                                    </p:set>
                                    <p:set>
                                      <p:cBhvr>
                                        <p:cTn id="896" dur="500" fill="hold"/>
                                        <p:tgtEl>
                                          <p:spTgt spid="41"/>
                                        </p:tgtEl>
                                        <p:attrNameLst>
                                          <p:attrName>fill.on</p:attrName>
                                        </p:attrNameLst>
                                      </p:cBhvr>
                                      <p:to>
                                        <p:strVal val="true"/>
                                      </p:to>
                                    </p:set>
                                  </p:childTnLst>
                                </p:cTn>
                              </p:par>
                            </p:childTnLst>
                          </p:cTn>
                        </p:par>
                      </p:childTnLst>
                    </p:cTn>
                  </p:par>
                  <p:par>
                    <p:cTn id="897" fill="hold">
                      <p:stCondLst>
                        <p:cond delay="indefinite"/>
                      </p:stCondLst>
                      <p:childTnLst>
                        <p:par>
                          <p:cTn id="898" fill="hold">
                            <p:stCondLst>
                              <p:cond delay="0"/>
                            </p:stCondLst>
                            <p:childTnLst>
                              <p:par>
                                <p:cTn id="899" presetID="1" presetClass="emph" presetSubtype="2" fill="hold" nodeType="clickEffect">
                                  <p:stCondLst>
                                    <p:cond delay="0"/>
                                  </p:stCondLst>
                                  <p:childTnLst>
                                    <p:animClr clrSpc="rgb" dir="cw">
                                      <p:cBhvr>
                                        <p:cTn id="900" dur="500" fill="hold"/>
                                        <p:tgtEl>
                                          <p:spTgt spid="41"/>
                                        </p:tgtEl>
                                        <p:attrNameLst>
                                          <p:attrName>fillcolor</p:attrName>
                                        </p:attrNameLst>
                                      </p:cBhvr>
                                      <p:to>
                                        <a:srgbClr val="FFFF00"/>
                                      </p:to>
                                    </p:animClr>
                                    <p:set>
                                      <p:cBhvr>
                                        <p:cTn id="901" dur="500" fill="hold"/>
                                        <p:tgtEl>
                                          <p:spTgt spid="41"/>
                                        </p:tgtEl>
                                        <p:attrNameLst>
                                          <p:attrName>fill.type</p:attrName>
                                        </p:attrNameLst>
                                      </p:cBhvr>
                                      <p:to>
                                        <p:strVal val="solid"/>
                                      </p:to>
                                    </p:set>
                                    <p:set>
                                      <p:cBhvr>
                                        <p:cTn id="902" dur="500" fill="hold"/>
                                        <p:tgtEl>
                                          <p:spTgt spid="41"/>
                                        </p:tgtEl>
                                        <p:attrNameLst>
                                          <p:attrName>fill.on</p:attrName>
                                        </p:attrNameLst>
                                      </p:cBhvr>
                                      <p:to>
                                        <p:strVal val="true"/>
                                      </p:to>
                                    </p:set>
                                  </p:childTnLst>
                                </p:cTn>
                              </p:par>
                            </p:childTnLst>
                          </p:cTn>
                        </p:par>
                      </p:childTnLst>
                    </p:cTn>
                  </p:par>
                </p:childTnLst>
              </p:cTn>
              <p:nextCondLst>
                <p:cond evt="onClick" delay="0">
                  <p:tgtEl>
                    <p:spTgt spid="41"/>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5125"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5129" name="Obdélník 6"/>
          <p:cNvSpPr>
            <a:spLocks noChangeArrowheads="1"/>
          </p:cNvSpPr>
          <p:nvPr/>
        </p:nvSpPr>
        <p:spPr bwMode="auto">
          <a:xfrm>
            <a:off x="1258888" y="1484313"/>
            <a:ext cx="6192837" cy="954107"/>
          </a:xfrm>
          <a:prstGeom prst="rect">
            <a:avLst/>
          </a:prstGeom>
          <a:noFill/>
          <a:ln w="9525">
            <a:noFill/>
            <a:miter lim="800000"/>
            <a:headEnd/>
            <a:tailEnd/>
          </a:ln>
        </p:spPr>
        <p:txBody>
          <a:bodyPr>
            <a:spAutoFit/>
          </a:bodyPr>
          <a:lstStyle/>
          <a:p>
            <a:pPr algn="ctr"/>
            <a:r>
              <a:rPr lang="cs-CZ" sz="2800" dirty="0" smtClean="0">
                <a:latin typeface="Arial" charset="0"/>
              </a:rPr>
              <a:t>Označení koalice států bojujících proti Trojspolku:</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5125"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5129" name="Obdélník 6"/>
          <p:cNvSpPr>
            <a:spLocks noChangeArrowheads="1"/>
          </p:cNvSpPr>
          <p:nvPr/>
        </p:nvSpPr>
        <p:spPr bwMode="auto">
          <a:xfrm>
            <a:off x="1258888" y="1484313"/>
            <a:ext cx="6192837" cy="954107"/>
          </a:xfrm>
          <a:prstGeom prst="rect">
            <a:avLst/>
          </a:prstGeom>
          <a:noFill/>
          <a:ln w="9525">
            <a:noFill/>
            <a:miter lim="800000"/>
            <a:headEnd/>
            <a:tailEnd/>
          </a:ln>
        </p:spPr>
        <p:txBody>
          <a:bodyPr>
            <a:spAutoFit/>
          </a:bodyPr>
          <a:lstStyle/>
          <a:p>
            <a:pPr algn="ctr"/>
            <a:r>
              <a:rPr lang="cs-CZ" sz="2800" dirty="0" smtClean="0">
                <a:latin typeface="Arial" charset="0"/>
              </a:rPr>
              <a:t>Označení koalice států bojujících proti Dohodě:</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6149" name="TextovéPole 1"/>
          <p:cNvSpPr txBox="1">
            <a:spLocks noChangeArrowheads="1"/>
          </p:cNvSpPr>
          <p:nvPr/>
        </p:nvSpPr>
        <p:spPr bwMode="auto">
          <a:xfrm>
            <a:off x="1476375" y="1412875"/>
            <a:ext cx="5975350" cy="954107"/>
          </a:xfrm>
          <a:prstGeom prst="rect">
            <a:avLst/>
          </a:prstGeom>
          <a:noFill/>
          <a:ln w="9525">
            <a:noFill/>
            <a:miter lim="800000"/>
            <a:headEnd/>
            <a:tailEnd/>
          </a:ln>
        </p:spPr>
        <p:txBody>
          <a:bodyPr>
            <a:spAutoFit/>
          </a:bodyPr>
          <a:lstStyle/>
          <a:p>
            <a:pPr algn="ctr"/>
            <a:r>
              <a:rPr lang="cs-CZ" sz="2800" dirty="0" smtClean="0">
                <a:latin typeface="Arial" charset="0"/>
              </a:rPr>
              <a:t>Název plynu poprvé užitého na Z frontě</a:t>
            </a:r>
            <a:endParaRPr lang="cs-CZ" sz="2800" b="1" dirty="0">
              <a:solidFill>
                <a:srgbClr val="C00000"/>
              </a:solidFill>
              <a:latin typeface="Arial" charset="0"/>
            </a:endParaRPr>
          </a:p>
        </p:txBody>
      </p:sp>
      <p:sp>
        <p:nvSpPr>
          <p:cNvPr id="6150"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Tree>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7173"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7177" name="TextovéPole 6"/>
          <p:cNvSpPr txBox="1">
            <a:spLocks noChangeArrowheads="1"/>
          </p:cNvSpPr>
          <p:nvPr/>
        </p:nvSpPr>
        <p:spPr bwMode="auto">
          <a:xfrm>
            <a:off x="1476375" y="1412875"/>
            <a:ext cx="5975350" cy="954107"/>
          </a:xfrm>
          <a:prstGeom prst="rect">
            <a:avLst/>
          </a:prstGeom>
          <a:noFill/>
          <a:ln w="9525">
            <a:noFill/>
            <a:miter lim="800000"/>
            <a:headEnd/>
            <a:tailEnd/>
          </a:ln>
        </p:spPr>
        <p:txBody>
          <a:bodyPr>
            <a:spAutoFit/>
          </a:bodyPr>
          <a:lstStyle/>
          <a:p>
            <a:pPr algn="ctr"/>
            <a:r>
              <a:rPr lang="cs-CZ" sz="2800" dirty="0" smtClean="0">
                <a:latin typeface="Arial" charset="0"/>
              </a:rPr>
              <a:t>Příjmení atentátníka na rakouského následníka trůnu:</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8197"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8201" name="TextovéPole 6"/>
          <p:cNvSpPr txBox="1">
            <a:spLocks noChangeArrowheads="1"/>
          </p:cNvSpPr>
          <p:nvPr/>
        </p:nvSpPr>
        <p:spPr bwMode="auto">
          <a:xfrm>
            <a:off x="1476375" y="1412875"/>
            <a:ext cx="5975350" cy="954107"/>
          </a:xfrm>
          <a:prstGeom prst="rect">
            <a:avLst/>
          </a:prstGeom>
          <a:noFill/>
          <a:ln w="9525">
            <a:noFill/>
            <a:miter lim="800000"/>
            <a:headEnd/>
            <a:tailEnd/>
          </a:ln>
        </p:spPr>
        <p:txBody>
          <a:bodyPr>
            <a:spAutoFit/>
          </a:bodyPr>
          <a:lstStyle/>
          <a:p>
            <a:pPr algn="ctr"/>
            <a:r>
              <a:rPr lang="cs-CZ" sz="2800" dirty="0" smtClean="0">
                <a:latin typeface="Arial" charset="0"/>
              </a:rPr>
              <a:t>Celé jméno posledního ruského cara:</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9221"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9225" name="TextovéPole 6"/>
          <p:cNvSpPr txBox="1">
            <a:spLocks noChangeArrowheads="1"/>
          </p:cNvSpPr>
          <p:nvPr/>
        </p:nvSpPr>
        <p:spPr bwMode="auto">
          <a:xfrm>
            <a:off x="1403350" y="1412875"/>
            <a:ext cx="5976938" cy="1815882"/>
          </a:xfrm>
          <a:prstGeom prst="rect">
            <a:avLst/>
          </a:prstGeom>
          <a:noFill/>
          <a:ln w="9525">
            <a:noFill/>
            <a:miter lim="800000"/>
            <a:headEnd/>
            <a:tailEnd/>
          </a:ln>
        </p:spPr>
        <p:txBody>
          <a:bodyPr>
            <a:spAutoFit/>
          </a:bodyPr>
          <a:lstStyle/>
          <a:p>
            <a:pPr algn="ctr"/>
            <a:r>
              <a:rPr lang="cs-CZ" sz="2800" dirty="0" smtClean="0">
                <a:latin typeface="Arial" charset="0"/>
              </a:rPr>
              <a:t>Křestní jméno rakouského následníka trůnu, na něhož byl spáchán 28. 6. 1914 úspěšný atentát: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10245"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10249" name="TextovéPole 6"/>
          <p:cNvSpPr txBox="1">
            <a:spLocks noChangeArrowheads="1"/>
          </p:cNvSpPr>
          <p:nvPr/>
        </p:nvSpPr>
        <p:spPr bwMode="auto">
          <a:xfrm>
            <a:off x="1403350" y="1412875"/>
            <a:ext cx="5976938" cy="1384995"/>
          </a:xfrm>
          <a:prstGeom prst="rect">
            <a:avLst/>
          </a:prstGeom>
          <a:noFill/>
          <a:ln w="9525">
            <a:noFill/>
            <a:miter lim="800000"/>
            <a:headEnd/>
            <a:tailEnd/>
          </a:ln>
        </p:spPr>
        <p:txBody>
          <a:bodyPr>
            <a:spAutoFit/>
          </a:bodyPr>
          <a:lstStyle/>
          <a:p>
            <a:pPr algn="ctr"/>
            <a:r>
              <a:rPr lang="cs-CZ" sz="2800" dirty="0" smtClean="0">
                <a:latin typeface="Arial" charset="0"/>
              </a:rPr>
              <a:t>Příjmení hlavního reprezentanta československého zahraničního odboje: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11269"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11273" name="TextovéPole 6"/>
          <p:cNvSpPr txBox="1">
            <a:spLocks noChangeArrowheads="1"/>
          </p:cNvSpPr>
          <p:nvPr/>
        </p:nvSpPr>
        <p:spPr bwMode="auto">
          <a:xfrm>
            <a:off x="1403350" y="1412875"/>
            <a:ext cx="5976938" cy="1384995"/>
          </a:xfrm>
          <a:prstGeom prst="rect">
            <a:avLst/>
          </a:prstGeom>
          <a:noFill/>
          <a:ln w="9525">
            <a:noFill/>
            <a:miter lim="800000"/>
            <a:headEnd/>
            <a:tailEnd/>
          </a:ln>
        </p:spPr>
        <p:txBody>
          <a:bodyPr>
            <a:spAutoFit/>
          </a:bodyPr>
          <a:lstStyle/>
          <a:p>
            <a:pPr algn="ctr"/>
            <a:r>
              <a:rPr lang="cs-CZ" sz="2800" dirty="0" smtClean="0">
                <a:latin typeface="Arial" charset="0"/>
              </a:rPr>
              <a:t>Příjmení představitele domácího odboje, prvního československého premiéra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12293"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12297" name="TextovéPole 7"/>
          <p:cNvSpPr txBox="1">
            <a:spLocks noChangeArrowheads="1"/>
          </p:cNvSpPr>
          <p:nvPr/>
        </p:nvSpPr>
        <p:spPr bwMode="auto">
          <a:xfrm>
            <a:off x="1403350" y="1412875"/>
            <a:ext cx="5976938" cy="1815882"/>
          </a:xfrm>
          <a:prstGeom prst="rect">
            <a:avLst/>
          </a:prstGeom>
          <a:noFill/>
          <a:ln w="9525">
            <a:noFill/>
            <a:miter lim="800000"/>
            <a:headEnd/>
            <a:tailEnd/>
          </a:ln>
        </p:spPr>
        <p:txBody>
          <a:bodyPr>
            <a:spAutoFit/>
          </a:bodyPr>
          <a:lstStyle/>
          <a:p>
            <a:pPr algn="ctr"/>
            <a:r>
              <a:rPr lang="cs-CZ" sz="2800" dirty="0" smtClean="0">
                <a:latin typeface="Arial" charset="0"/>
              </a:rPr>
              <a:t>Název bojového prostředku vynalezeného za 1. světové války, který se uplatnil zejména za 2. světové války</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13317"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13321" name="TextovéPole 6"/>
          <p:cNvSpPr txBox="1">
            <a:spLocks noChangeArrowheads="1"/>
          </p:cNvSpPr>
          <p:nvPr/>
        </p:nvSpPr>
        <p:spPr bwMode="auto">
          <a:xfrm>
            <a:off x="1403350" y="1412875"/>
            <a:ext cx="5976938" cy="954107"/>
          </a:xfrm>
          <a:prstGeom prst="rect">
            <a:avLst/>
          </a:prstGeom>
          <a:noFill/>
          <a:ln w="9525">
            <a:noFill/>
            <a:miter lim="800000"/>
            <a:headEnd/>
            <a:tailEnd/>
          </a:ln>
        </p:spPr>
        <p:txBody>
          <a:bodyPr>
            <a:spAutoFit/>
          </a:bodyPr>
          <a:lstStyle/>
          <a:p>
            <a:pPr algn="ctr"/>
            <a:r>
              <a:rPr lang="cs-CZ" sz="2800" dirty="0" smtClean="0">
                <a:latin typeface="Arial" charset="0"/>
              </a:rPr>
              <a:t>Název fronty, kde  bojovalo Rusko proti Německu a </a:t>
            </a:r>
            <a:r>
              <a:rPr lang="cs-CZ" sz="2800" dirty="0" err="1" smtClean="0">
                <a:latin typeface="Arial" charset="0"/>
              </a:rPr>
              <a:t>Rakousku</a:t>
            </a:r>
            <a:r>
              <a:rPr lang="cs-CZ" sz="2800" dirty="0" smtClean="0">
                <a:latin typeface="Arial" charset="0"/>
              </a:rPr>
              <a:t>-Uhersku</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14341"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14345" name="TextovéPole 8"/>
          <p:cNvSpPr txBox="1">
            <a:spLocks noChangeArrowheads="1"/>
          </p:cNvSpPr>
          <p:nvPr/>
        </p:nvSpPr>
        <p:spPr bwMode="auto">
          <a:xfrm>
            <a:off x="1403350" y="1412875"/>
            <a:ext cx="5976938" cy="954107"/>
          </a:xfrm>
          <a:prstGeom prst="rect">
            <a:avLst/>
          </a:prstGeom>
          <a:noFill/>
          <a:ln w="9525">
            <a:noFill/>
            <a:miter lim="800000"/>
            <a:headEnd/>
            <a:tailEnd/>
          </a:ln>
        </p:spPr>
        <p:txBody>
          <a:bodyPr>
            <a:spAutoFit/>
          </a:bodyPr>
          <a:lstStyle/>
          <a:p>
            <a:pPr algn="ctr"/>
            <a:r>
              <a:rPr lang="cs-CZ" sz="2800" dirty="0" smtClean="0">
                <a:latin typeface="Arial" charset="0"/>
              </a:rPr>
              <a:t>Název fronty, kde bojovalo Srbsko proti </a:t>
            </a:r>
            <a:r>
              <a:rPr lang="cs-CZ" sz="2800" dirty="0" err="1" smtClean="0">
                <a:latin typeface="Arial" charset="0"/>
              </a:rPr>
              <a:t>Rakousku</a:t>
            </a:r>
            <a:r>
              <a:rPr lang="cs-CZ" sz="2800" dirty="0" smtClean="0">
                <a:latin typeface="Arial" charset="0"/>
              </a:rPr>
              <a:t>-Uhersku</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15365"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15369" name="TextovéPole 6"/>
          <p:cNvSpPr txBox="1">
            <a:spLocks noChangeArrowheads="1"/>
          </p:cNvSpPr>
          <p:nvPr/>
        </p:nvSpPr>
        <p:spPr bwMode="auto">
          <a:xfrm>
            <a:off x="1403350" y="1412875"/>
            <a:ext cx="5976938" cy="954107"/>
          </a:xfrm>
          <a:prstGeom prst="rect">
            <a:avLst/>
          </a:prstGeom>
          <a:noFill/>
          <a:ln w="9525">
            <a:noFill/>
            <a:miter lim="800000"/>
            <a:headEnd/>
            <a:tailEnd/>
          </a:ln>
        </p:spPr>
        <p:txBody>
          <a:bodyPr>
            <a:spAutoFit/>
          </a:bodyPr>
          <a:lstStyle/>
          <a:p>
            <a:pPr algn="ctr"/>
            <a:r>
              <a:rPr lang="cs-CZ" sz="2800" dirty="0" smtClean="0">
                <a:latin typeface="Arial" charset="0"/>
              </a:rPr>
              <a:t>Stát, kterému </a:t>
            </a:r>
            <a:r>
              <a:rPr lang="cs-CZ" sz="2800" dirty="0" err="1" smtClean="0">
                <a:latin typeface="Arial" charset="0"/>
              </a:rPr>
              <a:t>Rakousko</a:t>
            </a:r>
            <a:r>
              <a:rPr lang="cs-CZ" sz="2800" dirty="0" smtClean="0">
                <a:latin typeface="Arial" charset="0"/>
              </a:rPr>
              <a:t>-Uhersko vyhlásilo 28.7. 1914 válku:</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16389"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16393" name="TextovéPole 6"/>
          <p:cNvSpPr txBox="1">
            <a:spLocks noChangeArrowheads="1"/>
          </p:cNvSpPr>
          <p:nvPr/>
        </p:nvSpPr>
        <p:spPr bwMode="auto">
          <a:xfrm>
            <a:off x="1403350" y="1412875"/>
            <a:ext cx="5976938" cy="954107"/>
          </a:xfrm>
          <a:prstGeom prst="rect">
            <a:avLst/>
          </a:prstGeom>
          <a:noFill/>
          <a:ln w="9525">
            <a:noFill/>
            <a:miter lim="800000"/>
            <a:headEnd/>
            <a:tailEnd/>
          </a:ln>
        </p:spPr>
        <p:txBody>
          <a:bodyPr>
            <a:spAutoFit/>
          </a:bodyPr>
          <a:lstStyle/>
          <a:p>
            <a:pPr algn="ctr"/>
            <a:r>
              <a:rPr lang="cs-CZ" sz="2800" dirty="0" smtClean="0">
                <a:latin typeface="Arial" charset="0"/>
              </a:rPr>
              <a:t>Vůdce bolševiků v Rusku, vlastním jménem </a:t>
            </a:r>
            <a:r>
              <a:rPr lang="cs-CZ" sz="2800" dirty="0" err="1" smtClean="0">
                <a:latin typeface="Arial" charset="0"/>
              </a:rPr>
              <a:t>Uljanov</a:t>
            </a:r>
            <a:r>
              <a:rPr lang="cs-CZ" sz="2800" dirty="0" smtClean="0">
                <a:latin typeface="Arial" charset="0"/>
              </a:rPr>
              <a:t>:</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17413"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17417" name="TextovéPole 6"/>
          <p:cNvSpPr txBox="1">
            <a:spLocks noChangeArrowheads="1"/>
          </p:cNvSpPr>
          <p:nvPr/>
        </p:nvSpPr>
        <p:spPr bwMode="auto">
          <a:xfrm>
            <a:off x="1403350" y="1412875"/>
            <a:ext cx="5976938" cy="954107"/>
          </a:xfrm>
          <a:prstGeom prst="rect">
            <a:avLst/>
          </a:prstGeom>
          <a:noFill/>
          <a:ln w="9525">
            <a:noFill/>
            <a:miter lim="800000"/>
            <a:headEnd/>
            <a:tailEnd/>
          </a:ln>
        </p:spPr>
        <p:txBody>
          <a:bodyPr>
            <a:spAutoFit/>
          </a:bodyPr>
          <a:lstStyle/>
          <a:p>
            <a:pPr algn="ctr"/>
            <a:r>
              <a:rPr lang="cs-CZ" sz="2800" dirty="0" smtClean="0">
                <a:latin typeface="Arial" charset="0"/>
              </a:rPr>
              <a:t>Řeka na Z frontě, o níž se bojovalo v roce 1914 a 1918</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18437"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18441" name="TextovéPole 6"/>
          <p:cNvSpPr txBox="1">
            <a:spLocks noChangeArrowheads="1"/>
          </p:cNvSpPr>
          <p:nvPr/>
        </p:nvSpPr>
        <p:spPr bwMode="auto">
          <a:xfrm>
            <a:off x="1403350" y="1412875"/>
            <a:ext cx="5976938" cy="954107"/>
          </a:xfrm>
          <a:prstGeom prst="rect">
            <a:avLst/>
          </a:prstGeom>
          <a:noFill/>
          <a:ln w="9525">
            <a:noFill/>
            <a:miter lim="800000"/>
            <a:headEnd/>
            <a:tailEnd/>
          </a:ln>
        </p:spPr>
        <p:txBody>
          <a:bodyPr>
            <a:spAutoFit/>
          </a:bodyPr>
          <a:lstStyle/>
          <a:p>
            <a:pPr algn="ctr"/>
            <a:r>
              <a:rPr lang="cs-CZ" sz="2800" dirty="0" smtClean="0">
                <a:latin typeface="Arial" charset="0"/>
              </a:rPr>
              <a:t>Technický prostředek pro boj pod hladinou moře použitý v této válce: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19461"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dirty="0">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19465" name="TextovéPole 6"/>
          <p:cNvSpPr txBox="1">
            <a:spLocks noChangeArrowheads="1"/>
          </p:cNvSpPr>
          <p:nvPr/>
        </p:nvSpPr>
        <p:spPr bwMode="auto">
          <a:xfrm>
            <a:off x="1403350" y="1412875"/>
            <a:ext cx="5976938" cy="954107"/>
          </a:xfrm>
          <a:prstGeom prst="rect">
            <a:avLst/>
          </a:prstGeom>
          <a:noFill/>
          <a:ln w="9525">
            <a:noFill/>
            <a:miter lim="800000"/>
            <a:headEnd/>
            <a:tailEnd/>
          </a:ln>
        </p:spPr>
        <p:txBody>
          <a:bodyPr>
            <a:spAutoFit/>
          </a:bodyPr>
          <a:lstStyle/>
          <a:p>
            <a:pPr algn="ctr"/>
            <a:r>
              <a:rPr lang="cs-CZ" sz="2800" dirty="0" smtClean="0">
                <a:latin typeface="Arial" charset="0"/>
              </a:rPr>
              <a:t>Název státu bojujícího na straně Dohody na V frontě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20485"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20489" name="TextovéPole 6"/>
          <p:cNvSpPr txBox="1">
            <a:spLocks noChangeArrowheads="1"/>
          </p:cNvSpPr>
          <p:nvPr/>
        </p:nvSpPr>
        <p:spPr bwMode="auto">
          <a:xfrm>
            <a:off x="1043608" y="1412875"/>
            <a:ext cx="7128792" cy="1384995"/>
          </a:xfrm>
          <a:prstGeom prst="rect">
            <a:avLst/>
          </a:prstGeom>
          <a:noFill/>
          <a:ln w="9525">
            <a:noFill/>
            <a:miter lim="800000"/>
            <a:headEnd/>
            <a:tailEnd/>
          </a:ln>
        </p:spPr>
        <p:txBody>
          <a:bodyPr wrap="square">
            <a:spAutoFit/>
          </a:bodyPr>
          <a:lstStyle/>
          <a:p>
            <a:pPr algn="ctr"/>
            <a:r>
              <a:rPr lang="cs-CZ" sz="2800" dirty="0" smtClean="0">
                <a:latin typeface="Arial" charset="0"/>
              </a:rPr>
              <a:t>Zámek u Paříže, kde byly podepsány mírové smlouvy v roce 1919 a který postavil Ludvík XIV.</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21509"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21513" name="TextovéPole 6"/>
          <p:cNvSpPr txBox="1">
            <a:spLocks noChangeArrowheads="1"/>
          </p:cNvSpPr>
          <p:nvPr/>
        </p:nvSpPr>
        <p:spPr bwMode="auto">
          <a:xfrm>
            <a:off x="1403350" y="1412875"/>
            <a:ext cx="5976938" cy="1384995"/>
          </a:xfrm>
          <a:prstGeom prst="rect">
            <a:avLst/>
          </a:prstGeom>
          <a:noFill/>
          <a:ln w="9525">
            <a:noFill/>
            <a:miter lim="800000"/>
            <a:headEnd/>
            <a:tailEnd/>
          </a:ln>
        </p:spPr>
        <p:txBody>
          <a:bodyPr>
            <a:spAutoFit/>
          </a:bodyPr>
          <a:lstStyle/>
          <a:p>
            <a:pPr algn="ctr"/>
            <a:r>
              <a:rPr lang="cs-CZ" sz="2800" dirty="0" smtClean="0">
                <a:latin typeface="Arial" charset="0"/>
              </a:rPr>
              <a:t>Označení vojáků budoucího Československa bojujících na straně Dohody za vznik ČSR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22533"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22537" name="TextovéPole 7"/>
          <p:cNvSpPr txBox="1">
            <a:spLocks noChangeArrowheads="1"/>
          </p:cNvSpPr>
          <p:nvPr/>
        </p:nvSpPr>
        <p:spPr bwMode="auto">
          <a:xfrm>
            <a:off x="1403350" y="1412875"/>
            <a:ext cx="5976938" cy="523220"/>
          </a:xfrm>
          <a:prstGeom prst="rect">
            <a:avLst/>
          </a:prstGeom>
          <a:noFill/>
          <a:ln w="9525">
            <a:noFill/>
            <a:miter lim="800000"/>
            <a:headEnd/>
            <a:tailEnd/>
          </a:ln>
        </p:spPr>
        <p:txBody>
          <a:bodyPr>
            <a:spAutoFit/>
          </a:bodyPr>
          <a:lstStyle/>
          <a:p>
            <a:pPr algn="ctr"/>
            <a:r>
              <a:rPr lang="cs-CZ" sz="2800" dirty="0" smtClean="0">
                <a:latin typeface="Arial" charset="0"/>
              </a:rPr>
              <a:t>Příjmení jednoho z mužů 28. října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23557"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23561" name="Obdélník 7"/>
          <p:cNvSpPr>
            <a:spLocks noChangeArrowheads="1"/>
          </p:cNvSpPr>
          <p:nvPr/>
        </p:nvSpPr>
        <p:spPr bwMode="auto">
          <a:xfrm>
            <a:off x="1258888" y="1341438"/>
            <a:ext cx="6192837" cy="954107"/>
          </a:xfrm>
          <a:prstGeom prst="rect">
            <a:avLst/>
          </a:prstGeom>
          <a:noFill/>
          <a:ln w="9525">
            <a:noFill/>
            <a:miter lim="800000"/>
            <a:headEnd/>
            <a:tailEnd/>
          </a:ln>
        </p:spPr>
        <p:txBody>
          <a:bodyPr>
            <a:spAutoFit/>
          </a:bodyPr>
          <a:lstStyle/>
          <a:p>
            <a:pPr algn="ctr"/>
            <a:r>
              <a:rPr lang="cs-CZ" sz="2800" dirty="0" smtClean="0">
                <a:latin typeface="Arial" charset="0"/>
              </a:rPr>
              <a:t>Celé jméno posledního rakouského císaře:</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24581"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24585" name="TextovéPole 6"/>
          <p:cNvSpPr txBox="1">
            <a:spLocks noChangeArrowheads="1"/>
          </p:cNvSpPr>
          <p:nvPr/>
        </p:nvSpPr>
        <p:spPr bwMode="auto">
          <a:xfrm>
            <a:off x="1403350" y="1412875"/>
            <a:ext cx="5976938" cy="1815882"/>
          </a:xfrm>
          <a:prstGeom prst="rect">
            <a:avLst/>
          </a:prstGeom>
          <a:noFill/>
          <a:ln w="9525">
            <a:noFill/>
            <a:miter lim="800000"/>
            <a:headEnd/>
            <a:tailEnd/>
          </a:ln>
        </p:spPr>
        <p:txBody>
          <a:bodyPr>
            <a:spAutoFit/>
          </a:bodyPr>
          <a:lstStyle/>
          <a:p>
            <a:pPr algn="ctr"/>
            <a:r>
              <a:rPr lang="cs-CZ" sz="2800" dirty="0" smtClean="0">
                <a:latin typeface="Arial" charset="0"/>
              </a:rPr>
              <a:t>Způsob státního uspořádání více národů, kde mají všichni společného panovníka, měnu, vojsko a armádu, jinak fungují samostatně</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25605"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25609" name="TextovéPole 6"/>
          <p:cNvSpPr txBox="1">
            <a:spLocks noChangeArrowheads="1"/>
          </p:cNvSpPr>
          <p:nvPr/>
        </p:nvSpPr>
        <p:spPr bwMode="auto">
          <a:xfrm>
            <a:off x="1403350" y="1412875"/>
            <a:ext cx="5976938" cy="1384995"/>
          </a:xfrm>
          <a:prstGeom prst="rect">
            <a:avLst/>
          </a:prstGeom>
          <a:noFill/>
          <a:ln w="9525">
            <a:noFill/>
            <a:miter lim="800000"/>
            <a:headEnd/>
            <a:tailEnd/>
          </a:ln>
        </p:spPr>
        <p:txBody>
          <a:bodyPr>
            <a:spAutoFit/>
          </a:bodyPr>
          <a:lstStyle/>
          <a:p>
            <a:pPr algn="ctr"/>
            <a:r>
              <a:rPr lang="cs-CZ" sz="2800" dirty="0" smtClean="0">
                <a:latin typeface="Arial" charset="0"/>
              </a:rPr>
              <a:t>Označení vrstvy československých občanů v zahraničí, kteří také vstupovali do legií</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26629"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26633" name="TextovéPole 6"/>
          <p:cNvSpPr txBox="1">
            <a:spLocks noChangeArrowheads="1"/>
          </p:cNvSpPr>
          <p:nvPr/>
        </p:nvSpPr>
        <p:spPr bwMode="auto">
          <a:xfrm>
            <a:off x="1403350" y="1412875"/>
            <a:ext cx="5976938" cy="954107"/>
          </a:xfrm>
          <a:prstGeom prst="rect">
            <a:avLst/>
          </a:prstGeom>
          <a:noFill/>
          <a:ln w="9525">
            <a:noFill/>
            <a:miter lim="800000"/>
            <a:headEnd/>
            <a:tailEnd/>
          </a:ln>
        </p:spPr>
        <p:txBody>
          <a:bodyPr>
            <a:spAutoFit/>
          </a:bodyPr>
          <a:lstStyle/>
          <a:p>
            <a:pPr algn="ctr"/>
            <a:r>
              <a:rPr lang="cs-CZ" sz="2800" dirty="0" smtClean="0">
                <a:latin typeface="Arial" charset="0"/>
              </a:rPr>
              <a:t>Měsíc, v němž vzniklo Československo</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27653"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27657" name="TextovéPole 6"/>
          <p:cNvSpPr txBox="1">
            <a:spLocks noChangeArrowheads="1"/>
          </p:cNvSpPr>
          <p:nvPr/>
        </p:nvSpPr>
        <p:spPr bwMode="auto">
          <a:xfrm>
            <a:off x="1403350" y="1412875"/>
            <a:ext cx="5976938" cy="954107"/>
          </a:xfrm>
          <a:prstGeom prst="rect">
            <a:avLst/>
          </a:prstGeom>
          <a:noFill/>
          <a:ln w="9525">
            <a:noFill/>
            <a:miter lim="800000"/>
            <a:headEnd/>
            <a:tailEnd/>
          </a:ln>
        </p:spPr>
        <p:txBody>
          <a:bodyPr>
            <a:spAutoFit/>
          </a:bodyPr>
          <a:lstStyle/>
          <a:p>
            <a:pPr algn="ctr"/>
            <a:r>
              <a:rPr lang="cs-CZ" sz="2800" dirty="0" smtClean="0">
                <a:latin typeface="Arial" charset="0"/>
              </a:rPr>
              <a:t>Označení míst, kde pobývali a bojovali vojáci na Z frontě:</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28677"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28681" name="TextovéPole 6"/>
          <p:cNvSpPr txBox="1">
            <a:spLocks noChangeArrowheads="1"/>
          </p:cNvSpPr>
          <p:nvPr/>
        </p:nvSpPr>
        <p:spPr bwMode="auto">
          <a:xfrm>
            <a:off x="1403350" y="1412875"/>
            <a:ext cx="5976938" cy="954107"/>
          </a:xfrm>
          <a:prstGeom prst="rect">
            <a:avLst/>
          </a:prstGeom>
          <a:noFill/>
          <a:ln w="9525">
            <a:noFill/>
            <a:miter lim="800000"/>
            <a:headEnd/>
            <a:tailEnd/>
          </a:ln>
        </p:spPr>
        <p:txBody>
          <a:bodyPr>
            <a:spAutoFit/>
          </a:bodyPr>
          <a:lstStyle/>
          <a:p>
            <a:pPr algn="ctr"/>
            <a:r>
              <a:rPr lang="cs-CZ" sz="2800" dirty="0" smtClean="0">
                <a:latin typeface="Arial" charset="0"/>
              </a:rPr>
              <a:t>Stát, který vstoupil do války roku 1917 a rozhodl ji:</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29701"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29705" name="TextovéPole 10"/>
          <p:cNvSpPr txBox="1">
            <a:spLocks noChangeArrowheads="1"/>
          </p:cNvSpPr>
          <p:nvPr/>
        </p:nvSpPr>
        <p:spPr bwMode="auto">
          <a:xfrm>
            <a:off x="1403350" y="1412875"/>
            <a:ext cx="5976938" cy="1384995"/>
          </a:xfrm>
          <a:prstGeom prst="rect">
            <a:avLst/>
          </a:prstGeom>
          <a:noFill/>
          <a:ln w="9525">
            <a:noFill/>
            <a:miter lim="800000"/>
            <a:headEnd/>
            <a:tailEnd/>
          </a:ln>
        </p:spPr>
        <p:txBody>
          <a:bodyPr>
            <a:spAutoFit/>
          </a:bodyPr>
          <a:lstStyle/>
          <a:p>
            <a:pPr algn="ctr"/>
            <a:r>
              <a:rPr lang="cs-CZ" sz="2800" dirty="0" smtClean="0">
                <a:latin typeface="Arial" charset="0"/>
              </a:rPr>
              <a:t>Příjmení hlavního pomocníka TGM v zahraničním odboji a budoucího druhého prezidenta ČSR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30725"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30729" name="TextovéPole 6"/>
          <p:cNvSpPr txBox="1">
            <a:spLocks noChangeArrowheads="1"/>
          </p:cNvSpPr>
          <p:nvPr/>
        </p:nvSpPr>
        <p:spPr bwMode="auto">
          <a:xfrm>
            <a:off x="1403350" y="1412875"/>
            <a:ext cx="5976938" cy="1815882"/>
          </a:xfrm>
          <a:prstGeom prst="rect">
            <a:avLst/>
          </a:prstGeom>
          <a:noFill/>
          <a:ln w="9525">
            <a:noFill/>
            <a:miter lim="800000"/>
            <a:headEnd/>
            <a:tailEnd/>
          </a:ln>
        </p:spPr>
        <p:txBody>
          <a:bodyPr>
            <a:spAutoFit/>
          </a:bodyPr>
          <a:lstStyle/>
          <a:p>
            <a:pPr algn="ctr"/>
            <a:r>
              <a:rPr lang="cs-CZ" sz="2800" dirty="0" smtClean="0">
                <a:latin typeface="Arial" charset="0"/>
              </a:rPr>
              <a:t>Hlavní orgán bojující za samostatnost Čechů a Slováků, který sídlil v zahraničí, se jmenoval: Československá národní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31749"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31753" name="TextovéPole 6"/>
          <p:cNvSpPr txBox="1">
            <a:spLocks noChangeArrowheads="1"/>
          </p:cNvSpPr>
          <p:nvPr/>
        </p:nvSpPr>
        <p:spPr bwMode="auto">
          <a:xfrm>
            <a:off x="827088" y="1700213"/>
            <a:ext cx="7200900" cy="523220"/>
          </a:xfrm>
          <a:prstGeom prst="rect">
            <a:avLst/>
          </a:prstGeom>
          <a:noFill/>
          <a:ln w="9525">
            <a:noFill/>
            <a:miter lim="800000"/>
            <a:headEnd/>
            <a:tailEnd/>
          </a:ln>
        </p:spPr>
        <p:txBody>
          <a:bodyPr>
            <a:spAutoFit/>
          </a:bodyPr>
          <a:lstStyle/>
          <a:p>
            <a:pPr algn="ctr"/>
            <a:r>
              <a:rPr lang="cs-CZ" sz="2800" dirty="0" smtClean="0">
                <a:latin typeface="Arial" charset="0"/>
              </a:rPr>
              <a:t>Kalendář používaný v Rusku v roce 1917:</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32773"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32777" name="TextovéPole 6"/>
          <p:cNvSpPr txBox="1">
            <a:spLocks noChangeArrowheads="1"/>
          </p:cNvSpPr>
          <p:nvPr/>
        </p:nvSpPr>
        <p:spPr bwMode="auto">
          <a:xfrm>
            <a:off x="827088" y="1628775"/>
            <a:ext cx="7200900" cy="523220"/>
          </a:xfrm>
          <a:prstGeom prst="rect">
            <a:avLst/>
          </a:prstGeom>
          <a:noFill/>
          <a:ln w="9525">
            <a:noFill/>
            <a:miter lim="800000"/>
            <a:headEnd/>
            <a:tailEnd/>
          </a:ln>
        </p:spPr>
        <p:txBody>
          <a:bodyPr>
            <a:spAutoFit/>
          </a:bodyPr>
          <a:lstStyle/>
          <a:p>
            <a:pPr algn="ctr"/>
            <a:r>
              <a:rPr lang="cs-CZ" sz="2800" dirty="0" smtClean="0">
                <a:latin typeface="Arial" charset="0"/>
              </a:rPr>
              <a:t>Stát, který byl členem Trojspolku: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33797"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33801" name="TextovéPole 7"/>
          <p:cNvSpPr txBox="1">
            <a:spLocks noChangeArrowheads="1"/>
          </p:cNvSpPr>
          <p:nvPr/>
        </p:nvSpPr>
        <p:spPr bwMode="auto">
          <a:xfrm>
            <a:off x="827088" y="1557338"/>
            <a:ext cx="7345362" cy="954107"/>
          </a:xfrm>
          <a:prstGeom prst="rect">
            <a:avLst/>
          </a:prstGeom>
          <a:noFill/>
          <a:ln w="9525">
            <a:noFill/>
            <a:miter lim="800000"/>
            <a:headEnd/>
            <a:tailEnd/>
          </a:ln>
        </p:spPr>
        <p:txBody>
          <a:bodyPr>
            <a:spAutoFit/>
          </a:bodyPr>
          <a:lstStyle/>
          <a:p>
            <a:pPr algn="ctr"/>
            <a:r>
              <a:rPr lang="cs-CZ" sz="2800" dirty="0" smtClean="0">
                <a:latin typeface="Arial" charset="0"/>
              </a:rPr>
              <a:t>Jedna ze dvou bitev na Z frontě v roce 1916, velmi krvavá – statisíce mrtvých, byla u:</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34821"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34825" name="TextovéPole 6"/>
          <p:cNvSpPr txBox="1">
            <a:spLocks noChangeArrowheads="1"/>
          </p:cNvSpPr>
          <p:nvPr/>
        </p:nvSpPr>
        <p:spPr bwMode="auto">
          <a:xfrm>
            <a:off x="827088" y="1700213"/>
            <a:ext cx="7200900" cy="1384995"/>
          </a:xfrm>
          <a:prstGeom prst="rect">
            <a:avLst/>
          </a:prstGeom>
          <a:noFill/>
          <a:ln w="9525">
            <a:noFill/>
            <a:miter lim="800000"/>
            <a:headEnd/>
            <a:tailEnd/>
          </a:ln>
        </p:spPr>
        <p:txBody>
          <a:bodyPr>
            <a:spAutoFit/>
          </a:bodyPr>
          <a:lstStyle/>
          <a:p>
            <a:pPr algn="ctr"/>
            <a:r>
              <a:rPr lang="cs-CZ" sz="2800" dirty="0" smtClean="0">
                <a:latin typeface="Arial" charset="0"/>
              </a:rPr>
              <a:t>Bitva na V frontě, kde bojovali Češi proti Čechům, nejznámější bitva našich legionářů: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35845"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35849" name="TextovéPole 6"/>
          <p:cNvSpPr txBox="1">
            <a:spLocks noChangeArrowheads="1"/>
          </p:cNvSpPr>
          <p:nvPr/>
        </p:nvSpPr>
        <p:spPr bwMode="auto">
          <a:xfrm>
            <a:off x="827088" y="1773238"/>
            <a:ext cx="7200900" cy="954107"/>
          </a:xfrm>
          <a:prstGeom prst="rect">
            <a:avLst/>
          </a:prstGeom>
          <a:noFill/>
          <a:ln w="9525">
            <a:noFill/>
            <a:miter lim="800000"/>
            <a:headEnd/>
            <a:tailEnd/>
          </a:ln>
        </p:spPr>
        <p:txBody>
          <a:bodyPr>
            <a:spAutoFit/>
          </a:bodyPr>
          <a:lstStyle/>
          <a:p>
            <a:pPr algn="ctr"/>
            <a:r>
              <a:rPr lang="cs-CZ" sz="2800" dirty="0" smtClean="0">
                <a:latin typeface="Arial" charset="0"/>
              </a:rPr>
              <a:t>Slovák, který měl podíl na vzniku ČSR, návratu do republiky se však nedožil:</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36869"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36873" name="TextovéPole 6"/>
          <p:cNvSpPr txBox="1">
            <a:spLocks noChangeArrowheads="1"/>
          </p:cNvSpPr>
          <p:nvPr/>
        </p:nvSpPr>
        <p:spPr bwMode="auto">
          <a:xfrm>
            <a:off x="512763" y="1700213"/>
            <a:ext cx="8135937" cy="954107"/>
          </a:xfrm>
          <a:prstGeom prst="rect">
            <a:avLst/>
          </a:prstGeom>
          <a:noFill/>
          <a:ln w="9525">
            <a:noFill/>
            <a:miter lim="800000"/>
            <a:headEnd/>
            <a:tailEnd/>
          </a:ln>
        </p:spPr>
        <p:txBody>
          <a:bodyPr>
            <a:spAutoFit/>
          </a:bodyPr>
          <a:lstStyle/>
          <a:p>
            <a:pPr algn="ctr"/>
            <a:r>
              <a:rPr lang="cs-CZ" sz="2800" dirty="0" smtClean="0">
                <a:latin typeface="Arial" charset="0"/>
              </a:rPr>
              <a:t>Označení deklarace, kterou 6. 1. 1918 žádali čeští poslanci samostatnost ČSR: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37893"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37897" name="TextovéPole 6"/>
          <p:cNvSpPr txBox="1">
            <a:spLocks noChangeArrowheads="1"/>
          </p:cNvSpPr>
          <p:nvPr/>
        </p:nvSpPr>
        <p:spPr bwMode="auto">
          <a:xfrm>
            <a:off x="827088" y="1844675"/>
            <a:ext cx="7200900" cy="1384995"/>
          </a:xfrm>
          <a:prstGeom prst="rect">
            <a:avLst/>
          </a:prstGeom>
          <a:noFill/>
          <a:ln w="9525">
            <a:noFill/>
            <a:miter lim="800000"/>
            <a:headEnd/>
            <a:tailEnd/>
          </a:ln>
        </p:spPr>
        <p:txBody>
          <a:bodyPr>
            <a:spAutoFit/>
          </a:bodyPr>
          <a:lstStyle/>
          <a:p>
            <a:pPr algn="ctr"/>
            <a:r>
              <a:rPr lang="cs-CZ" sz="2800" dirty="0" smtClean="0">
                <a:latin typeface="Arial" charset="0"/>
              </a:rPr>
              <a:t>Označení dokumentu, kterým v roce 1917 kritizovali čeští spisovatelé české politiky za nečinnost a žádali samostatnost: </a:t>
            </a: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38917"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38921" name="TextovéPole 6"/>
          <p:cNvSpPr txBox="1">
            <a:spLocks noChangeArrowheads="1"/>
          </p:cNvSpPr>
          <p:nvPr/>
        </p:nvSpPr>
        <p:spPr bwMode="auto">
          <a:xfrm>
            <a:off x="827088" y="1916113"/>
            <a:ext cx="7200900" cy="1815882"/>
          </a:xfrm>
          <a:prstGeom prst="rect">
            <a:avLst/>
          </a:prstGeom>
          <a:noFill/>
          <a:ln w="9525">
            <a:noFill/>
            <a:miter lim="800000"/>
            <a:headEnd/>
            <a:tailEnd/>
          </a:ln>
        </p:spPr>
        <p:txBody>
          <a:bodyPr>
            <a:spAutoFit/>
          </a:bodyPr>
          <a:lstStyle/>
          <a:p>
            <a:pPr algn="ctr"/>
            <a:r>
              <a:rPr lang="cs-CZ" sz="2800" dirty="0" smtClean="0">
                <a:latin typeface="Arial" charset="0"/>
              </a:rPr>
              <a:t>Hlavní orgán bojující za samostatnost Čechů a Slováků, který sídlil doma, se jmenoval: Československý národní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ývojový diagram: alternativní postup 4">
            <a:hlinkClick r:id="rId3" action="ppaction://hlinksldjump"/>
          </p:cNvPr>
          <p:cNvSpPr/>
          <p:nvPr/>
        </p:nvSpPr>
        <p:spPr>
          <a:xfrm>
            <a:off x="1979712" y="3717032"/>
            <a:ext cx="4752528" cy="1080120"/>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dirty="0"/>
          </a:p>
        </p:txBody>
      </p:sp>
      <p:sp>
        <p:nvSpPr>
          <p:cNvPr id="39941" name="TextovéPole 3">
            <a:hlinkClick r:id="rId3" action="ppaction://hlinksldjump"/>
          </p:cNvPr>
          <p:cNvSpPr txBox="1">
            <a:spLocks noChangeArrowheads="1"/>
          </p:cNvSpPr>
          <p:nvPr/>
        </p:nvSpPr>
        <p:spPr bwMode="auto">
          <a:xfrm>
            <a:off x="1979613" y="3933825"/>
            <a:ext cx="4824412" cy="706438"/>
          </a:xfrm>
          <a:prstGeom prst="rect">
            <a:avLst/>
          </a:prstGeom>
          <a:noFill/>
          <a:ln w="9525">
            <a:noFill/>
            <a:miter lim="800000"/>
            <a:headEnd/>
            <a:tailEnd/>
          </a:ln>
        </p:spPr>
        <p:txBody>
          <a:bodyPr>
            <a:spAutoFit/>
          </a:bodyPr>
          <a:lstStyle/>
          <a:p>
            <a:pPr algn="ctr"/>
            <a:r>
              <a:rPr lang="cs-CZ" sz="4000" b="1">
                <a:solidFill>
                  <a:srgbClr val="92D050"/>
                </a:solidFill>
                <a:latin typeface="Arial" charset="0"/>
              </a:rPr>
              <a:t>Správná odpověď</a:t>
            </a:r>
          </a:p>
        </p:txBody>
      </p:sp>
      <p:sp>
        <p:nvSpPr>
          <p:cNvPr id="6" name="Zaoblený obdélník 5">
            <a:hlinkClick r:id="rId4" action="ppaction://hlinksldjump"/>
          </p:cNvPr>
          <p:cNvSpPr/>
          <p:nvPr/>
        </p:nvSpPr>
        <p:spPr>
          <a:xfrm>
            <a:off x="755576" y="5877272"/>
            <a:ext cx="1584176" cy="43204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Pyramida</a:t>
            </a:r>
          </a:p>
        </p:txBody>
      </p:sp>
      <p:sp>
        <p:nvSpPr>
          <p:cNvPr id="39945" name="TextovéPole 6"/>
          <p:cNvSpPr txBox="1">
            <a:spLocks noChangeArrowheads="1"/>
          </p:cNvSpPr>
          <p:nvPr/>
        </p:nvSpPr>
        <p:spPr bwMode="auto">
          <a:xfrm>
            <a:off x="827088" y="1844675"/>
            <a:ext cx="7200900" cy="1815882"/>
          </a:xfrm>
          <a:prstGeom prst="rect">
            <a:avLst/>
          </a:prstGeom>
          <a:noFill/>
          <a:ln w="9525">
            <a:noFill/>
            <a:miter lim="800000"/>
            <a:headEnd/>
            <a:tailEnd/>
          </a:ln>
        </p:spPr>
        <p:txBody>
          <a:bodyPr>
            <a:spAutoFit/>
          </a:bodyPr>
          <a:lstStyle/>
          <a:p>
            <a:pPr algn="ctr"/>
            <a:r>
              <a:rPr lang="cs-CZ" sz="2800" dirty="0" smtClean="0">
                <a:latin typeface="Arial" charset="0"/>
              </a:rPr>
              <a:t>Jedna ze dvou bitev na Z frontě v roce 1916, velmi krvavá – statisíce mrtvých, byla na řece:</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40965" name="TextovéPole 5"/>
          <p:cNvSpPr txBox="1">
            <a:spLocks noChangeArrowheads="1"/>
          </p:cNvSpPr>
          <p:nvPr/>
        </p:nvSpPr>
        <p:spPr bwMode="auto">
          <a:xfrm>
            <a:off x="1403350" y="2420938"/>
            <a:ext cx="6264275" cy="523875"/>
          </a:xfrm>
          <a:prstGeom prst="rect">
            <a:avLst/>
          </a:prstGeom>
          <a:noFill/>
          <a:ln w="9525">
            <a:noFill/>
            <a:miter lim="800000"/>
            <a:headEnd/>
            <a:tailEnd/>
          </a:ln>
        </p:spPr>
        <p:txBody>
          <a:bodyPr>
            <a:spAutoFit/>
          </a:bodyPr>
          <a:lstStyle/>
          <a:p>
            <a:pPr algn="ctr"/>
            <a:r>
              <a:rPr lang="cs-CZ" sz="2800" dirty="0" smtClean="0">
                <a:latin typeface="Arial" charset="0"/>
              </a:rPr>
              <a:t>Dohoda</a:t>
            </a:r>
            <a:endParaRPr lang="cs-CZ" sz="2800" dirty="0">
              <a:latin typeface="Arial" charset="0"/>
            </a:endParaRPr>
          </a:p>
        </p:txBody>
      </p:sp>
      <p:sp>
        <p:nvSpPr>
          <p:cNvPr id="40966"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dirty="0">
                <a:latin typeface="Arial" charset="0"/>
              </a:rPr>
              <a:t>Pokračovat</a:t>
            </a:r>
          </a:p>
        </p:txBody>
      </p:sp>
      <p:sp>
        <p:nvSpPr>
          <p:cNvPr id="40967" name="Obdélník 7"/>
          <p:cNvSpPr>
            <a:spLocks noChangeArrowheads="1"/>
          </p:cNvSpPr>
          <p:nvPr/>
        </p:nvSpPr>
        <p:spPr bwMode="auto">
          <a:xfrm>
            <a:off x="1403350" y="908050"/>
            <a:ext cx="6192838" cy="1384995"/>
          </a:xfrm>
          <a:prstGeom prst="rect">
            <a:avLst/>
          </a:prstGeom>
          <a:noFill/>
          <a:ln w="9525">
            <a:noFill/>
            <a:miter lim="800000"/>
            <a:headEnd/>
            <a:tailEnd/>
          </a:ln>
        </p:spPr>
        <p:txBody>
          <a:bodyPr>
            <a:spAutoFit/>
          </a:bodyPr>
          <a:lstStyle/>
          <a:p>
            <a:pPr algn="ctr"/>
            <a:r>
              <a:rPr lang="cs-CZ" sz="2800" dirty="0" smtClean="0">
                <a:latin typeface="Arial" charset="0"/>
              </a:rPr>
              <a:t>Označení koalice států bojujících proti Trojspolku: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41989" name="TextovéPole 1"/>
          <p:cNvSpPr txBox="1">
            <a:spLocks noChangeArrowheads="1"/>
          </p:cNvSpPr>
          <p:nvPr/>
        </p:nvSpPr>
        <p:spPr bwMode="auto">
          <a:xfrm>
            <a:off x="1403350" y="836613"/>
            <a:ext cx="6192838" cy="1384995"/>
          </a:xfrm>
          <a:prstGeom prst="rect">
            <a:avLst/>
          </a:prstGeom>
          <a:noFill/>
          <a:ln w="9525">
            <a:noFill/>
            <a:miter lim="800000"/>
            <a:headEnd/>
            <a:tailEnd/>
          </a:ln>
        </p:spPr>
        <p:txBody>
          <a:bodyPr>
            <a:spAutoFit/>
          </a:bodyPr>
          <a:lstStyle/>
          <a:p>
            <a:pPr algn="ctr"/>
            <a:r>
              <a:rPr lang="cs-CZ" sz="2800" dirty="0" smtClean="0">
                <a:latin typeface="Arial" charset="0"/>
              </a:rPr>
              <a:t>Označení koalice států bojujících proti Dohodě:</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
        <p:nvSpPr>
          <p:cNvPr id="41990" name="TextovéPole 5"/>
          <p:cNvSpPr txBox="1">
            <a:spLocks noChangeArrowheads="1"/>
          </p:cNvSpPr>
          <p:nvPr/>
        </p:nvSpPr>
        <p:spPr bwMode="auto">
          <a:xfrm>
            <a:off x="1619250" y="2060575"/>
            <a:ext cx="6192838" cy="523875"/>
          </a:xfrm>
          <a:prstGeom prst="rect">
            <a:avLst/>
          </a:prstGeom>
          <a:noFill/>
          <a:ln w="9525">
            <a:noFill/>
            <a:miter lim="800000"/>
            <a:headEnd/>
            <a:tailEnd/>
          </a:ln>
        </p:spPr>
        <p:txBody>
          <a:bodyPr>
            <a:spAutoFit/>
          </a:bodyPr>
          <a:lstStyle/>
          <a:p>
            <a:pPr algn="ctr"/>
            <a:r>
              <a:rPr lang="cs-CZ" sz="2800" dirty="0" smtClean="0">
                <a:latin typeface="Arial" charset="0"/>
              </a:rPr>
              <a:t>Trojspolek</a:t>
            </a:r>
            <a:endParaRPr lang="cs-CZ" sz="2800" dirty="0">
              <a:latin typeface="Arial" charset="0"/>
            </a:endParaRPr>
          </a:p>
        </p:txBody>
      </p:sp>
      <p:sp>
        <p:nvSpPr>
          <p:cNvPr id="41991"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Tree>
  </p:cSld>
  <p:clrMapOvr>
    <a:masterClrMapping/>
  </p:clrMapOvr>
  <p:transition advClick="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43013" name="TextovéPole 5"/>
          <p:cNvSpPr txBox="1">
            <a:spLocks noChangeArrowheads="1"/>
          </p:cNvSpPr>
          <p:nvPr/>
        </p:nvSpPr>
        <p:spPr bwMode="auto">
          <a:xfrm>
            <a:off x="2771775" y="2492375"/>
            <a:ext cx="3455988" cy="523875"/>
          </a:xfrm>
          <a:prstGeom prst="rect">
            <a:avLst/>
          </a:prstGeom>
          <a:noFill/>
          <a:ln w="9525">
            <a:noFill/>
            <a:miter lim="800000"/>
            <a:headEnd/>
            <a:tailEnd/>
          </a:ln>
        </p:spPr>
        <p:txBody>
          <a:bodyPr>
            <a:spAutoFit/>
          </a:bodyPr>
          <a:lstStyle/>
          <a:p>
            <a:pPr algn="ctr"/>
            <a:r>
              <a:rPr lang="cs-CZ" sz="2800" dirty="0" smtClean="0">
                <a:latin typeface="Arial" charset="0"/>
              </a:rPr>
              <a:t>yperit</a:t>
            </a:r>
            <a:endParaRPr lang="cs-CZ" sz="2800" dirty="0">
              <a:latin typeface="Arial" charset="0"/>
            </a:endParaRPr>
          </a:p>
        </p:txBody>
      </p:sp>
      <p:sp>
        <p:nvSpPr>
          <p:cNvPr id="43014"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43015" name="TextovéPole 7"/>
          <p:cNvSpPr txBox="1">
            <a:spLocks noChangeArrowheads="1"/>
          </p:cNvSpPr>
          <p:nvPr/>
        </p:nvSpPr>
        <p:spPr bwMode="auto">
          <a:xfrm>
            <a:off x="1547813" y="981075"/>
            <a:ext cx="5976937" cy="1384995"/>
          </a:xfrm>
          <a:prstGeom prst="rect">
            <a:avLst/>
          </a:prstGeom>
          <a:noFill/>
          <a:ln w="9525">
            <a:noFill/>
            <a:miter lim="800000"/>
            <a:headEnd/>
            <a:tailEnd/>
          </a:ln>
        </p:spPr>
        <p:txBody>
          <a:bodyPr>
            <a:spAutoFit/>
          </a:bodyPr>
          <a:lstStyle/>
          <a:p>
            <a:pPr algn="ctr"/>
            <a:r>
              <a:rPr lang="cs-CZ" sz="2800" dirty="0" smtClean="0">
                <a:latin typeface="Arial" charset="0"/>
              </a:rPr>
              <a:t>Název plynu poprvé užitého na Z frontě</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44037" name="TextovéPole 5"/>
          <p:cNvSpPr txBox="1">
            <a:spLocks noChangeArrowheads="1"/>
          </p:cNvSpPr>
          <p:nvPr/>
        </p:nvSpPr>
        <p:spPr bwMode="auto">
          <a:xfrm>
            <a:off x="1619250" y="2060575"/>
            <a:ext cx="5689600" cy="523875"/>
          </a:xfrm>
          <a:prstGeom prst="rect">
            <a:avLst/>
          </a:prstGeom>
          <a:noFill/>
          <a:ln w="9525">
            <a:noFill/>
            <a:miter lim="800000"/>
            <a:headEnd/>
            <a:tailEnd/>
          </a:ln>
        </p:spPr>
        <p:txBody>
          <a:bodyPr>
            <a:spAutoFit/>
          </a:bodyPr>
          <a:lstStyle/>
          <a:p>
            <a:pPr algn="ctr"/>
            <a:r>
              <a:rPr lang="cs-CZ" sz="2800" dirty="0" smtClean="0">
                <a:latin typeface="Arial" charset="0"/>
              </a:rPr>
              <a:t>Princip</a:t>
            </a:r>
            <a:endParaRPr lang="cs-CZ" sz="2800" dirty="0">
              <a:latin typeface="Arial" charset="0"/>
            </a:endParaRPr>
          </a:p>
        </p:txBody>
      </p:sp>
      <p:sp>
        <p:nvSpPr>
          <p:cNvPr id="44038"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44039" name="TextovéPole 7"/>
          <p:cNvSpPr txBox="1">
            <a:spLocks noChangeArrowheads="1"/>
          </p:cNvSpPr>
          <p:nvPr/>
        </p:nvSpPr>
        <p:spPr bwMode="auto">
          <a:xfrm>
            <a:off x="1547813" y="836613"/>
            <a:ext cx="5976937" cy="1384995"/>
          </a:xfrm>
          <a:prstGeom prst="rect">
            <a:avLst/>
          </a:prstGeom>
          <a:noFill/>
          <a:ln w="9525">
            <a:noFill/>
            <a:miter lim="800000"/>
            <a:headEnd/>
            <a:tailEnd/>
          </a:ln>
        </p:spPr>
        <p:txBody>
          <a:bodyPr>
            <a:spAutoFit/>
          </a:bodyPr>
          <a:lstStyle/>
          <a:p>
            <a:pPr algn="ctr"/>
            <a:r>
              <a:rPr lang="cs-CZ" sz="2800" dirty="0" smtClean="0">
                <a:latin typeface="Arial" charset="0"/>
              </a:rPr>
              <a:t>Příjmení atentátníka na rakouského následníka trůnu:</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45061" name="TextovéPole 5"/>
          <p:cNvSpPr txBox="1">
            <a:spLocks noChangeArrowheads="1"/>
          </p:cNvSpPr>
          <p:nvPr/>
        </p:nvSpPr>
        <p:spPr bwMode="auto">
          <a:xfrm>
            <a:off x="1403350" y="1989138"/>
            <a:ext cx="6553200" cy="522287"/>
          </a:xfrm>
          <a:prstGeom prst="rect">
            <a:avLst/>
          </a:prstGeom>
          <a:noFill/>
          <a:ln w="9525">
            <a:noFill/>
            <a:miter lim="800000"/>
            <a:headEnd/>
            <a:tailEnd/>
          </a:ln>
        </p:spPr>
        <p:txBody>
          <a:bodyPr>
            <a:spAutoFit/>
          </a:bodyPr>
          <a:lstStyle/>
          <a:p>
            <a:pPr algn="ctr"/>
            <a:r>
              <a:rPr lang="cs-CZ" sz="2800" dirty="0" smtClean="0">
                <a:latin typeface="Arial" charset="0"/>
              </a:rPr>
              <a:t>Mikuláš II.</a:t>
            </a:r>
            <a:endParaRPr lang="cs-CZ" sz="2800" dirty="0">
              <a:latin typeface="Arial" charset="0"/>
            </a:endParaRPr>
          </a:p>
        </p:txBody>
      </p:sp>
      <p:sp>
        <p:nvSpPr>
          <p:cNvPr id="45062"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45063" name="TextovéPole 7"/>
          <p:cNvSpPr txBox="1">
            <a:spLocks noChangeArrowheads="1"/>
          </p:cNvSpPr>
          <p:nvPr/>
        </p:nvSpPr>
        <p:spPr bwMode="auto">
          <a:xfrm>
            <a:off x="1476375" y="908050"/>
            <a:ext cx="5975350" cy="1384995"/>
          </a:xfrm>
          <a:prstGeom prst="rect">
            <a:avLst/>
          </a:prstGeom>
          <a:noFill/>
          <a:ln w="9525">
            <a:noFill/>
            <a:miter lim="800000"/>
            <a:headEnd/>
            <a:tailEnd/>
          </a:ln>
        </p:spPr>
        <p:txBody>
          <a:bodyPr>
            <a:spAutoFit/>
          </a:bodyPr>
          <a:lstStyle/>
          <a:p>
            <a:pPr algn="ctr"/>
            <a:r>
              <a:rPr lang="cs-CZ" sz="2800" dirty="0" smtClean="0">
                <a:latin typeface="Arial" charset="0"/>
              </a:rPr>
              <a:t>Celé jméno posledního ruského cara:</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46085" name="TextovéPole 5"/>
          <p:cNvSpPr txBox="1">
            <a:spLocks noChangeArrowheads="1"/>
          </p:cNvSpPr>
          <p:nvPr/>
        </p:nvSpPr>
        <p:spPr bwMode="auto">
          <a:xfrm>
            <a:off x="2915816" y="3212976"/>
            <a:ext cx="3095625" cy="523220"/>
          </a:xfrm>
          <a:prstGeom prst="rect">
            <a:avLst/>
          </a:prstGeom>
          <a:noFill/>
          <a:ln w="9525">
            <a:noFill/>
            <a:miter lim="800000"/>
            <a:headEnd/>
            <a:tailEnd/>
          </a:ln>
        </p:spPr>
        <p:txBody>
          <a:bodyPr wrap="square">
            <a:spAutoFit/>
          </a:bodyPr>
          <a:lstStyle/>
          <a:p>
            <a:pPr algn="ctr"/>
            <a:r>
              <a:rPr lang="cs-CZ" sz="2800" dirty="0" smtClean="0">
                <a:latin typeface="Arial" charset="0"/>
              </a:rPr>
              <a:t>Ferdinand</a:t>
            </a:r>
            <a:endParaRPr lang="cs-CZ" sz="2800" dirty="0">
              <a:latin typeface="Arial" charset="0"/>
            </a:endParaRPr>
          </a:p>
        </p:txBody>
      </p:sp>
      <p:sp>
        <p:nvSpPr>
          <p:cNvPr id="46086"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46087" name="TextovéPole 7"/>
          <p:cNvSpPr txBox="1">
            <a:spLocks noChangeArrowheads="1"/>
          </p:cNvSpPr>
          <p:nvPr/>
        </p:nvSpPr>
        <p:spPr bwMode="auto">
          <a:xfrm>
            <a:off x="1475656" y="1268761"/>
            <a:ext cx="7128792" cy="1815882"/>
          </a:xfrm>
          <a:prstGeom prst="rect">
            <a:avLst/>
          </a:prstGeom>
          <a:noFill/>
          <a:ln w="9525">
            <a:noFill/>
            <a:miter lim="800000"/>
            <a:headEnd/>
            <a:tailEnd/>
          </a:ln>
        </p:spPr>
        <p:txBody>
          <a:bodyPr wrap="square">
            <a:spAutoFit/>
          </a:bodyPr>
          <a:lstStyle/>
          <a:p>
            <a:pPr algn="ctr"/>
            <a:r>
              <a:rPr lang="cs-CZ" sz="2800" dirty="0" smtClean="0">
                <a:latin typeface="Arial" charset="0"/>
              </a:rPr>
              <a:t>Křestní jméno rakouského následníka trůnu, na něhož byl spáchán 28. 6. 1914 úspěšný atentát: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47109" name="TextovéPole 5"/>
          <p:cNvSpPr txBox="1">
            <a:spLocks noChangeArrowheads="1"/>
          </p:cNvSpPr>
          <p:nvPr/>
        </p:nvSpPr>
        <p:spPr bwMode="auto">
          <a:xfrm>
            <a:off x="2195513" y="2852936"/>
            <a:ext cx="4537075" cy="523220"/>
          </a:xfrm>
          <a:prstGeom prst="rect">
            <a:avLst/>
          </a:prstGeom>
          <a:noFill/>
          <a:ln w="9525">
            <a:noFill/>
            <a:miter lim="800000"/>
            <a:headEnd/>
            <a:tailEnd/>
          </a:ln>
        </p:spPr>
        <p:txBody>
          <a:bodyPr wrap="square">
            <a:spAutoFit/>
          </a:bodyPr>
          <a:lstStyle/>
          <a:p>
            <a:pPr algn="ctr"/>
            <a:r>
              <a:rPr lang="cs-CZ" sz="2800" dirty="0" smtClean="0">
                <a:latin typeface="Arial" charset="0"/>
              </a:rPr>
              <a:t>Masaryk</a:t>
            </a:r>
            <a:endParaRPr lang="cs-CZ" sz="2800" dirty="0">
              <a:latin typeface="Arial" charset="0"/>
            </a:endParaRPr>
          </a:p>
        </p:txBody>
      </p:sp>
      <p:sp>
        <p:nvSpPr>
          <p:cNvPr id="47110"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47111" name="TextovéPole 7"/>
          <p:cNvSpPr txBox="1">
            <a:spLocks noChangeArrowheads="1"/>
          </p:cNvSpPr>
          <p:nvPr/>
        </p:nvSpPr>
        <p:spPr bwMode="auto">
          <a:xfrm>
            <a:off x="1403350" y="1412875"/>
            <a:ext cx="5976938" cy="1815882"/>
          </a:xfrm>
          <a:prstGeom prst="rect">
            <a:avLst/>
          </a:prstGeom>
          <a:noFill/>
          <a:ln w="9525">
            <a:noFill/>
            <a:miter lim="800000"/>
            <a:headEnd/>
            <a:tailEnd/>
          </a:ln>
        </p:spPr>
        <p:txBody>
          <a:bodyPr>
            <a:spAutoFit/>
          </a:bodyPr>
          <a:lstStyle/>
          <a:p>
            <a:pPr algn="ctr"/>
            <a:r>
              <a:rPr lang="cs-CZ" sz="2800" dirty="0" smtClean="0">
                <a:latin typeface="Arial" charset="0"/>
              </a:rPr>
              <a:t>Příjmení hlavního reprezentanta československého zahraničního odboje: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48133" name="TextovéPole 5"/>
          <p:cNvSpPr txBox="1">
            <a:spLocks noChangeArrowheads="1"/>
          </p:cNvSpPr>
          <p:nvPr/>
        </p:nvSpPr>
        <p:spPr bwMode="auto">
          <a:xfrm>
            <a:off x="1547813" y="2636912"/>
            <a:ext cx="5545137" cy="523220"/>
          </a:xfrm>
          <a:prstGeom prst="rect">
            <a:avLst/>
          </a:prstGeom>
          <a:noFill/>
          <a:ln w="9525">
            <a:noFill/>
            <a:miter lim="800000"/>
            <a:headEnd/>
            <a:tailEnd/>
          </a:ln>
        </p:spPr>
        <p:txBody>
          <a:bodyPr wrap="square">
            <a:spAutoFit/>
          </a:bodyPr>
          <a:lstStyle/>
          <a:p>
            <a:pPr algn="ctr"/>
            <a:r>
              <a:rPr lang="cs-CZ" sz="2800" dirty="0" smtClean="0">
                <a:latin typeface="Arial" charset="0"/>
              </a:rPr>
              <a:t>Kramář</a:t>
            </a:r>
            <a:endParaRPr lang="cs-CZ" sz="2800" dirty="0">
              <a:latin typeface="Arial" charset="0"/>
            </a:endParaRPr>
          </a:p>
        </p:txBody>
      </p:sp>
      <p:sp>
        <p:nvSpPr>
          <p:cNvPr id="48134"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48135" name="TextovéPole 7"/>
          <p:cNvSpPr txBox="1">
            <a:spLocks noChangeArrowheads="1"/>
          </p:cNvSpPr>
          <p:nvPr/>
        </p:nvSpPr>
        <p:spPr bwMode="auto">
          <a:xfrm>
            <a:off x="1403648" y="1124744"/>
            <a:ext cx="5976938" cy="1815882"/>
          </a:xfrm>
          <a:prstGeom prst="rect">
            <a:avLst/>
          </a:prstGeom>
          <a:noFill/>
          <a:ln w="9525">
            <a:noFill/>
            <a:miter lim="800000"/>
            <a:headEnd/>
            <a:tailEnd/>
          </a:ln>
        </p:spPr>
        <p:txBody>
          <a:bodyPr>
            <a:spAutoFit/>
          </a:bodyPr>
          <a:lstStyle/>
          <a:p>
            <a:pPr algn="ctr"/>
            <a:r>
              <a:rPr lang="cs-CZ" sz="2800" dirty="0" smtClean="0">
                <a:latin typeface="Arial" charset="0"/>
              </a:rPr>
              <a:t>Příjmení představitele domácího odboje, prvního československého premiéra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49157" name="TextovéPole 5"/>
          <p:cNvSpPr txBox="1">
            <a:spLocks noChangeArrowheads="1"/>
          </p:cNvSpPr>
          <p:nvPr/>
        </p:nvSpPr>
        <p:spPr bwMode="auto">
          <a:xfrm>
            <a:off x="1619250" y="3284984"/>
            <a:ext cx="5616575" cy="523220"/>
          </a:xfrm>
          <a:prstGeom prst="rect">
            <a:avLst/>
          </a:prstGeom>
          <a:noFill/>
          <a:ln w="9525">
            <a:noFill/>
            <a:miter lim="800000"/>
            <a:headEnd/>
            <a:tailEnd/>
          </a:ln>
        </p:spPr>
        <p:txBody>
          <a:bodyPr wrap="square">
            <a:spAutoFit/>
          </a:bodyPr>
          <a:lstStyle/>
          <a:p>
            <a:pPr algn="ctr"/>
            <a:r>
              <a:rPr lang="cs-CZ" sz="2800" dirty="0" smtClean="0">
                <a:latin typeface="Arial" charset="0"/>
              </a:rPr>
              <a:t>Tank</a:t>
            </a:r>
            <a:endParaRPr lang="cs-CZ" sz="2800" dirty="0">
              <a:latin typeface="Arial" charset="0"/>
            </a:endParaRPr>
          </a:p>
        </p:txBody>
      </p:sp>
      <p:sp>
        <p:nvSpPr>
          <p:cNvPr id="49158"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49159" name="TextovéPole 7"/>
          <p:cNvSpPr txBox="1">
            <a:spLocks noChangeArrowheads="1"/>
          </p:cNvSpPr>
          <p:nvPr/>
        </p:nvSpPr>
        <p:spPr bwMode="auto">
          <a:xfrm>
            <a:off x="1473200" y="1314451"/>
            <a:ext cx="5976938" cy="2246769"/>
          </a:xfrm>
          <a:prstGeom prst="rect">
            <a:avLst/>
          </a:prstGeom>
          <a:noFill/>
          <a:ln w="9525">
            <a:noFill/>
            <a:miter lim="800000"/>
            <a:headEnd/>
            <a:tailEnd/>
          </a:ln>
        </p:spPr>
        <p:txBody>
          <a:bodyPr wrap="square">
            <a:spAutoFit/>
          </a:bodyPr>
          <a:lstStyle/>
          <a:p>
            <a:pPr algn="ctr"/>
            <a:r>
              <a:rPr lang="cs-CZ" sz="2800" dirty="0" smtClean="0">
                <a:latin typeface="Arial" charset="0"/>
              </a:rPr>
              <a:t>Název bojového prostředku vynalezeného za 1. světové války, který se uplatnil zejména za 2. světové války:</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50181" name="TextovéPole 5"/>
          <p:cNvSpPr txBox="1">
            <a:spLocks noChangeArrowheads="1"/>
          </p:cNvSpPr>
          <p:nvPr/>
        </p:nvSpPr>
        <p:spPr bwMode="auto">
          <a:xfrm>
            <a:off x="3203575" y="3068960"/>
            <a:ext cx="2663825" cy="523220"/>
          </a:xfrm>
          <a:prstGeom prst="rect">
            <a:avLst/>
          </a:prstGeom>
          <a:noFill/>
          <a:ln w="9525">
            <a:noFill/>
            <a:miter lim="800000"/>
            <a:headEnd/>
            <a:tailEnd/>
          </a:ln>
        </p:spPr>
        <p:txBody>
          <a:bodyPr wrap="square">
            <a:spAutoFit/>
          </a:bodyPr>
          <a:lstStyle/>
          <a:p>
            <a:pPr algn="ctr"/>
            <a:r>
              <a:rPr lang="cs-CZ" sz="2800" dirty="0" smtClean="0">
                <a:latin typeface="Arial" charset="0"/>
              </a:rPr>
              <a:t>východní</a:t>
            </a:r>
            <a:endParaRPr lang="cs-CZ" sz="2800" dirty="0">
              <a:latin typeface="Arial" charset="0"/>
            </a:endParaRPr>
          </a:p>
        </p:txBody>
      </p:sp>
      <p:sp>
        <p:nvSpPr>
          <p:cNvPr id="50182"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50183" name="TextovéPole 7"/>
          <p:cNvSpPr txBox="1">
            <a:spLocks noChangeArrowheads="1"/>
          </p:cNvSpPr>
          <p:nvPr/>
        </p:nvSpPr>
        <p:spPr bwMode="auto">
          <a:xfrm>
            <a:off x="1403648" y="1412776"/>
            <a:ext cx="5976938" cy="1815882"/>
          </a:xfrm>
          <a:prstGeom prst="rect">
            <a:avLst/>
          </a:prstGeom>
          <a:noFill/>
          <a:ln w="9525">
            <a:noFill/>
            <a:miter lim="800000"/>
            <a:headEnd/>
            <a:tailEnd/>
          </a:ln>
        </p:spPr>
        <p:txBody>
          <a:bodyPr>
            <a:spAutoFit/>
          </a:bodyPr>
          <a:lstStyle/>
          <a:p>
            <a:pPr algn="ctr"/>
            <a:r>
              <a:rPr lang="cs-CZ" sz="2800" dirty="0" smtClean="0">
                <a:latin typeface="Arial" charset="0"/>
              </a:rPr>
              <a:t>Název fronty, kde  bojovalo Rusko proti Německu a </a:t>
            </a:r>
            <a:r>
              <a:rPr lang="cs-CZ" sz="2800" dirty="0" err="1" smtClean="0">
                <a:latin typeface="Arial" charset="0"/>
              </a:rPr>
              <a:t>Rakousku</a:t>
            </a:r>
            <a:r>
              <a:rPr lang="cs-CZ" sz="2800" dirty="0" smtClean="0">
                <a:latin typeface="Arial" charset="0"/>
              </a:rPr>
              <a:t>-Uhersku:</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51205" name="TextovéPole 5"/>
          <p:cNvSpPr txBox="1">
            <a:spLocks noChangeArrowheads="1"/>
          </p:cNvSpPr>
          <p:nvPr/>
        </p:nvSpPr>
        <p:spPr bwMode="auto">
          <a:xfrm>
            <a:off x="1619250" y="2852936"/>
            <a:ext cx="5832475" cy="523220"/>
          </a:xfrm>
          <a:prstGeom prst="rect">
            <a:avLst/>
          </a:prstGeom>
          <a:noFill/>
          <a:ln w="9525">
            <a:noFill/>
            <a:miter lim="800000"/>
            <a:headEnd/>
            <a:tailEnd/>
          </a:ln>
        </p:spPr>
        <p:txBody>
          <a:bodyPr wrap="square">
            <a:spAutoFit/>
          </a:bodyPr>
          <a:lstStyle/>
          <a:p>
            <a:pPr algn="ctr"/>
            <a:r>
              <a:rPr lang="cs-CZ" sz="2800" dirty="0" smtClean="0">
                <a:latin typeface="Arial" charset="0"/>
              </a:rPr>
              <a:t>Balkánská</a:t>
            </a:r>
            <a:endParaRPr lang="cs-CZ" sz="2800" dirty="0">
              <a:latin typeface="Arial" charset="0"/>
            </a:endParaRPr>
          </a:p>
        </p:txBody>
      </p:sp>
      <p:sp>
        <p:nvSpPr>
          <p:cNvPr id="51206"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51207" name="TextovéPole 7"/>
          <p:cNvSpPr txBox="1">
            <a:spLocks noChangeArrowheads="1"/>
          </p:cNvSpPr>
          <p:nvPr/>
        </p:nvSpPr>
        <p:spPr bwMode="auto">
          <a:xfrm>
            <a:off x="1403350" y="1412875"/>
            <a:ext cx="5976938" cy="1384995"/>
          </a:xfrm>
          <a:prstGeom prst="rect">
            <a:avLst/>
          </a:prstGeom>
          <a:noFill/>
          <a:ln w="9525">
            <a:noFill/>
            <a:miter lim="800000"/>
            <a:headEnd/>
            <a:tailEnd/>
          </a:ln>
        </p:spPr>
        <p:txBody>
          <a:bodyPr>
            <a:spAutoFit/>
          </a:bodyPr>
          <a:lstStyle/>
          <a:p>
            <a:pPr algn="ctr"/>
            <a:r>
              <a:rPr lang="cs-CZ" sz="2800" dirty="0" smtClean="0">
                <a:latin typeface="Arial" charset="0"/>
              </a:rPr>
              <a:t>Název fronty, kde bojovalo Srbsko proti </a:t>
            </a:r>
            <a:r>
              <a:rPr lang="cs-CZ" sz="2800" dirty="0" err="1" smtClean="0">
                <a:latin typeface="Arial" charset="0"/>
              </a:rPr>
              <a:t>Rakousku</a:t>
            </a:r>
            <a:r>
              <a:rPr lang="cs-CZ" sz="2800" dirty="0" smtClean="0">
                <a:latin typeface="Arial" charset="0"/>
              </a:rPr>
              <a:t>-Uhersku</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52229" name="TextovéPole 5"/>
          <p:cNvSpPr txBox="1">
            <a:spLocks noChangeArrowheads="1"/>
          </p:cNvSpPr>
          <p:nvPr/>
        </p:nvSpPr>
        <p:spPr bwMode="auto">
          <a:xfrm>
            <a:off x="1619250" y="2349500"/>
            <a:ext cx="5976938" cy="522288"/>
          </a:xfrm>
          <a:prstGeom prst="rect">
            <a:avLst/>
          </a:prstGeom>
          <a:noFill/>
          <a:ln w="9525">
            <a:noFill/>
            <a:miter lim="800000"/>
            <a:headEnd/>
            <a:tailEnd/>
          </a:ln>
        </p:spPr>
        <p:txBody>
          <a:bodyPr>
            <a:spAutoFit/>
          </a:bodyPr>
          <a:lstStyle/>
          <a:p>
            <a:pPr algn="ctr"/>
            <a:r>
              <a:rPr lang="cs-CZ" sz="2800" dirty="0" smtClean="0">
                <a:latin typeface="Arial" charset="0"/>
              </a:rPr>
              <a:t>Srbsko</a:t>
            </a:r>
            <a:endParaRPr lang="cs-CZ" sz="2800" dirty="0">
              <a:latin typeface="Arial" charset="0"/>
            </a:endParaRPr>
          </a:p>
        </p:txBody>
      </p:sp>
      <p:sp>
        <p:nvSpPr>
          <p:cNvPr id="52230"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52231" name="TextovéPole 7"/>
          <p:cNvSpPr txBox="1">
            <a:spLocks noChangeArrowheads="1"/>
          </p:cNvSpPr>
          <p:nvPr/>
        </p:nvSpPr>
        <p:spPr bwMode="auto">
          <a:xfrm>
            <a:off x="1403350" y="1052513"/>
            <a:ext cx="5976938" cy="1384995"/>
          </a:xfrm>
          <a:prstGeom prst="rect">
            <a:avLst/>
          </a:prstGeom>
          <a:noFill/>
          <a:ln w="9525">
            <a:noFill/>
            <a:miter lim="800000"/>
            <a:headEnd/>
            <a:tailEnd/>
          </a:ln>
        </p:spPr>
        <p:txBody>
          <a:bodyPr>
            <a:spAutoFit/>
          </a:bodyPr>
          <a:lstStyle/>
          <a:p>
            <a:pPr algn="ctr"/>
            <a:r>
              <a:rPr lang="cs-CZ" sz="2800" dirty="0" smtClean="0">
                <a:latin typeface="Arial" charset="0"/>
              </a:rPr>
              <a:t>Stát, kterému </a:t>
            </a:r>
            <a:r>
              <a:rPr lang="cs-CZ" sz="2800" dirty="0" err="1" smtClean="0">
                <a:latin typeface="Arial" charset="0"/>
              </a:rPr>
              <a:t>Rakousko</a:t>
            </a:r>
            <a:r>
              <a:rPr lang="cs-CZ" sz="2800" dirty="0" smtClean="0">
                <a:latin typeface="Arial" charset="0"/>
              </a:rPr>
              <a:t>-Uhersko vyhlásilo 28.7. 1914 válku:</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53253" name="TextovéPole 5"/>
          <p:cNvSpPr txBox="1">
            <a:spLocks noChangeArrowheads="1"/>
          </p:cNvSpPr>
          <p:nvPr/>
        </p:nvSpPr>
        <p:spPr bwMode="auto">
          <a:xfrm>
            <a:off x="827088" y="2276475"/>
            <a:ext cx="7345362" cy="523875"/>
          </a:xfrm>
          <a:prstGeom prst="rect">
            <a:avLst/>
          </a:prstGeom>
          <a:noFill/>
          <a:ln w="9525">
            <a:noFill/>
            <a:miter lim="800000"/>
            <a:headEnd/>
            <a:tailEnd/>
          </a:ln>
        </p:spPr>
        <p:txBody>
          <a:bodyPr>
            <a:spAutoFit/>
          </a:bodyPr>
          <a:lstStyle/>
          <a:p>
            <a:pPr algn="ctr"/>
            <a:r>
              <a:rPr lang="cs-CZ" sz="2800" dirty="0" smtClean="0">
                <a:latin typeface="Arial" charset="0"/>
              </a:rPr>
              <a:t>Lenin</a:t>
            </a:r>
            <a:endParaRPr lang="cs-CZ" sz="2800" dirty="0">
              <a:latin typeface="Arial" charset="0"/>
            </a:endParaRPr>
          </a:p>
        </p:txBody>
      </p:sp>
      <p:sp>
        <p:nvSpPr>
          <p:cNvPr id="53254"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53255" name="TextovéPole 8"/>
          <p:cNvSpPr txBox="1">
            <a:spLocks noChangeArrowheads="1"/>
          </p:cNvSpPr>
          <p:nvPr/>
        </p:nvSpPr>
        <p:spPr bwMode="auto">
          <a:xfrm>
            <a:off x="1403350" y="981075"/>
            <a:ext cx="5976938" cy="1384995"/>
          </a:xfrm>
          <a:prstGeom prst="rect">
            <a:avLst/>
          </a:prstGeom>
          <a:noFill/>
          <a:ln w="9525">
            <a:noFill/>
            <a:miter lim="800000"/>
            <a:headEnd/>
            <a:tailEnd/>
          </a:ln>
        </p:spPr>
        <p:txBody>
          <a:bodyPr>
            <a:spAutoFit/>
          </a:bodyPr>
          <a:lstStyle/>
          <a:p>
            <a:pPr algn="ctr"/>
            <a:r>
              <a:rPr lang="cs-CZ" sz="2800" dirty="0" smtClean="0">
                <a:latin typeface="Arial" charset="0"/>
              </a:rPr>
              <a:t>Vůdce bolševiků v Rusku, vlastním jménem </a:t>
            </a:r>
            <a:r>
              <a:rPr lang="cs-CZ" sz="2800" dirty="0" err="1" smtClean="0">
                <a:latin typeface="Arial" charset="0"/>
              </a:rPr>
              <a:t>Uljanov</a:t>
            </a:r>
            <a:r>
              <a:rPr lang="cs-CZ" sz="2800" dirty="0" smtClean="0">
                <a:latin typeface="Arial" charset="0"/>
              </a:rPr>
              <a:t>:</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54277" name="TextovéPole 5"/>
          <p:cNvSpPr txBox="1">
            <a:spLocks noChangeArrowheads="1"/>
          </p:cNvSpPr>
          <p:nvPr/>
        </p:nvSpPr>
        <p:spPr bwMode="auto">
          <a:xfrm>
            <a:off x="1187450" y="2852738"/>
            <a:ext cx="6337300" cy="523875"/>
          </a:xfrm>
          <a:prstGeom prst="rect">
            <a:avLst/>
          </a:prstGeom>
          <a:noFill/>
          <a:ln w="9525">
            <a:noFill/>
            <a:miter lim="800000"/>
            <a:headEnd/>
            <a:tailEnd/>
          </a:ln>
        </p:spPr>
        <p:txBody>
          <a:bodyPr>
            <a:spAutoFit/>
          </a:bodyPr>
          <a:lstStyle/>
          <a:p>
            <a:pPr algn="ctr"/>
            <a:r>
              <a:rPr lang="cs-CZ" sz="2800" dirty="0" err="1" smtClean="0">
                <a:latin typeface="Arial" charset="0"/>
              </a:rPr>
              <a:t>Marna</a:t>
            </a:r>
            <a:endParaRPr lang="cs-CZ" sz="2800" dirty="0">
              <a:latin typeface="Arial" charset="0"/>
            </a:endParaRPr>
          </a:p>
        </p:txBody>
      </p:sp>
      <p:sp>
        <p:nvSpPr>
          <p:cNvPr id="54278"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54279" name="TextovéPole 7"/>
          <p:cNvSpPr txBox="1">
            <a:spLocks noChangeArrowheads="1"/>
          </p:cNvSpPr>
          <p:nvPr/>
        </p:nvSpPr>
        <p:spPr bwMode="auto">
          <a:xfrm>
            <a:off x="1584325" y="1412875"/>
            <a:ext cx="5975350" cy="1384995"/>
          </a:xfrm>
          <a:prstGeom prst="rect">
            <a:avLst/>
          </a:prstGeom>
          <a:noFill/>
          <a:ln w="9525">
            <a:noFill/>
            <a:miter lim="800000"/>
            <a:headEnd/>
            <a:tailEnd/>
          </a:ln>
        </p:spPr>
        <p:txBody>
          <a:bodyPr>
            <a:spAutoFit/>
          </a:bodyPr>
          <a:lstStyle/>
          <a:p>
            <a:pPr algn="ctr"/>
            <a:r>
              <a:rPr lang="cs-CZ" sz="2800" dirty="0" smtClean="0">
                <a:latin typeface="Arial" charset="0"/>
              </a:rPr>
              <a:t>Řeka na Z frontě, o níž se bojovalo v roce 1914 a 1918</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55301" name="TextovéPole 5"/>
          <p:cNvSpPr txBox="1">
            <a:spLocks noChangeArrowheads="1"/>
          </p:cNvSpPr>
          <p:nvPr/>
        </p:nvSpPr>
        <p:spPr bwMode="auto">
          <a:xfrm>
            <a:off x="1619250" y="2349500"/>
            <a:ext cx="5832475" cy="522288"/>
          </a:xfrm>
          <a:prstGeom prst="rect">
            <a:avLst/>
          </a:prstGeom>
          <a:noFill/>
          <a:ln w="9525">
            <a:noFill/>
            <a:miter lim="800000"/>
            <a:headEnd/>
            <a:tailEnd/>
          </a:ln>
        </p:spPr>
        <p:txBody>
          <a:bodyPr>
            <a:spAutoFit/>
          </a:bodyPr>
          <a:lstStyle/>
          <a:p>
            <a:pPr algn="ctr"/>
            <a:r>
              <a:rPr lang="cs-CZ" sz="2800" dirty="0" smtClean="0">
                <a:latin typeface="Arial" charset="0"/>
              </a:rPr>
              <a:t>ponorky</a:t>
            </a:r>
            <a:endParaRPr lang="cs-CZ" sz="2800" dirty="0">
              <a:latin typeface="Arial" charset="0"/>
            </a:endParaRPr>
          </a:p>
        </p:txBody>
      </p:sp>
      <p:sp>
        <p:nvSpPr>
          <p:cNvPr id="55302"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55303" name="TextovéPole 7"/>
          <p:cNvSpPr txBox="1">
            <a:spLocks noChangeArrowheads="1"/>
          </p:cNvSpPr>
          <p:nvPr/>
        </p:nvSpPr>
        <p:spPr bwMode="auto">
          <a:xfrm>
            <a:off x="1403350" y="1052513"/>
            <a:ext cx="5976938" cy="1384995"/>
          </a:xfrm>
          <a:prstGeom prst="rect">
            <a:avLst/>
          </a:prstGeom>
          <a:noFill/>
          <a:ln w="9525">
            <a:noFill/>
            <a:miter lim="800000"/>
            <a:headEnd/>
            <a:tailEnd/>
          </a:ln>
        </p:spPr>
        <p:txBody>
          <a:bodyPr>
            <a:spAutoFit/>
          </a:bodyPr>
          <a:lstStyle/>
          <a:p>
            <a:pPr algn="ctr"/>
            <a:r>
              <a:rPr lang="cs-CZ" sz="2800" dirty="0" smtClean="0">
                <a:latin typeface="Arial" charset="0"/>
              </a:rPr>
              <a:t>Technický prostředek pro boj pod hladinou moře použitý v této válce: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56325" name="TextovéPole 5"/>
          <p:cNvSpPr txBox="1">
            <a:spLocks noChangeArrowheads="1"/>
          </p:cNvSpPr>
          <p:nvPr/>
        </p:nvSpPr>
        <p:spPr bwMode="auto">
          <a:xfrm>
            <a:off x="2916238" y="2708275"/>
            <a:ext cx="3168650" cy="523875"/>
          </a:xfrm>
          <a:prstGeom prst="rect">
            <a:avLst/>
          </a:prstGeom>
          <a:noFill/>
          <a:ln w="9525">
            <a:noFill/>
            <a:miter lim="800000"/>
            <a:headEnd/>
            <a:tailEnd/>
          </a:ln>
        </p:spPr>
        <p:txBody>
          <a:bodyPr>
            <a:spAutoFit/>
          </a:bodyPr>
          <a:lstStyle/>
          <a:p>
            <a:pPr algn="ctr"/>
            <a:r>
              <a:rPr lang="cs-CZ" sz="2800" dirty="0" smtClean="0">
                <a:latin typeface="Arial" charset="0"/>
              </a:rPr>
              <a:t>Rusko</a:t>
            </a:r>
            <a:endParaRPr lang="cs-CZ" sz="2800" dirty="0">
              <a:latin typeface="Arial" charset="0"/>
            </a:endParaRPr>
          </a:p>
        </p:txBody>
      </p:sp>
      <p:sp>
        <p:nvSpPr>
          <p:cNvPr id="56326"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56327" name="TextovéPole 7"/>
          <p:cNvSpPr txBox="1">
            <a:spLocks noChangeArrowheads="1"/>
          </p:cNvSpPr>
          <p:nvPr/>
        </p:nvSpPr>
        <p:spPr bwMode="auto">
          <a:xfrm>
            <a:off x="1403350" y="1412875"/>
            <a:ext cx="5976938" cy="1384995"/>
          </a:xfrm>
          <a:prstGeom prst="rect">
            <a:avLst/>
          </a:prstGeom>
          <a:noFill/>
          <a:ln w="9525">
            <a:noFill/>
            <a:miter lim="800000"/>
            <a:headEnd/>
            <a:tailEnd/>
          </a:ln>
        </p:spPr>
        <p:txBody>
          <a:bodyPr>
            <a:spAutoFit/>
          </a:bodyPr>
          <a:lstStyle/>
          <a:p>
            <a:pPr algn="ctr"/>
            <a:r>
              <a:rPr lang="cs-CZ" sz="2800" dirty="0" smtClean="0">
                <a:latin typeface="Arial" charset="0"/>
              </a:rPr>
              <a:t>Název státu bojujícího na straně Dohody na V frontě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57349" name="TextovéPole 5"/>
          <p:cNvSpPr txBox="1">
            <a:spLocks noChangeArrowheads="1"/>
          </p:cNvSpPr>
          <p:nvPr/>
        </p:nvSpPr>
        <p:spPr bwMode="auto">
          <a:xfrm>
            <a:off x="2627313" y="3140968"/>
            <a:ext cx="3673475" cy="523220"/>
          </a:xfrm>
          <a:prstGeom prst="rect">
            <a:avLst/>
          </a:prstGeom>
          <a:noFill/>
          <a:ln w="9525">
            <a:noFill/>
            <a:miter lim="800000"/>
            <a:headEnd/>
            <a:tailEnd/>
          </a:ln>
        </p:spPr>
        <p:txBody>
          <a:bodyPr wrap="square">
            <a:spAutoFit/>
          </a:bodyPr>
          <a:lstStyle/>
          <a:p>
            <a:pPr algn="ctr"/>
            <a:r>
              <a:rPr lang="cs-CZ" sz="2800" dirty="0" smtClean="0">
                <a:latin typeface="Arial" charset="0"/>
              </a:rPr>
              <a:t>Versailles</a:t>
            </a:r>
            <a:endParaRPr lang="cs-CZ" sz="2800" dirty="0">
              <a:latin typeface="Arial" charset="0"/>
            </a:endParaRPr>
          </a:p>
        </p:txBody>
      </p:sp>
      <p:sp>
        <p:nvSpPr>
          <p:cNvPr id="57350"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57351" name="TextovéPole 7"/>
          <p:cNvSpPr txBox="1">
            <a:spLocks noChangeArrowheads="1"/>
          </p:cNvSpPr>
          <p:nvPr/>
        </p:nvSpPr>
        <p:spPr bwMode="auto">
          <a:xfrm>
            <a:off x="1403350" y="1412875"/>
            <a:ext cx="5976938" cy="1815882"/>
          </a:xfrm>
          <a:prstGeom prst="rect">
            <a:avLst/>
          </a:prstGeom>
          <a:noFill/>
          <a:ln w="9525">
            <a:noFill/>
            <a:miter lim="800000"/>
            <a:headEnd/>
            <a:tailEnd/>
          </a:ln>
        </p:spPr>
        <p:txBody>
          <a:bodyPr>
            <a:spAutoFit/>
          </a:bodyPr>
          <a:lstStyle/>
          <a:p>
            <a:pPr algn="ctr"/>
            <a:r>
              <a:rPr lang="cs-CZ" sz="2800" dirty="0" smtClean="0">
                <a:latin typeface="Arial" charset="0"/>
              </a:rPr>
              <a:t>Zámek u Paříže, kde byly podepsány mírové smlouvy v roce 1919 a který postavil Ludvík XIV.</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58373" name="TextovéPole 5"/>
          <p:cNvSpPr txBox="1">
            <a:spLocks noChangeArrowheads="1"/>
          </p:cNvSpPr>
          <p:nvPr/>
        </p:nvSpPr>
        <p:spPr bwMode="auto">
          <a:xfrm>
            <a:off x="1692275" y="3212976"/>
            <a:ext cx="5616575" cy="523220"/>
          </a:xfrm>
          <a:prstGeom prst="rect">
            <a:avLst/>
          </a:prstGeom>
          <a:noFill/>
          <a:ln w="9525">
            <a:noFill/>
            <a:miter lim="800000"/>
            <a:headEnd/>
            <a:tailEnd/>
          </a:ln>
        </p:spPr>
        <p:txBody>
          <a:bodyPr wrap="square">
            <a:spAutoFit/>
          </a:bodyPr>
          <a:lstStyle/>
          <a:p>
            <a:pPr algn="ctr"/>
            <a:r>
              <a:rPr lang="cs-CZ" sz="2800" dirty="0" smtClean="0">
                <a:latin typeface="Arial" charset="0"/>
              </a:rPr>
              <a:t>legionáři</a:t>
            </a:r>
            <a:endParaRPr lang="cs-CZ" sz="2800" dirty="0">
              <a:latin typeface="Arial" charset="0"/>
            </a:endParaRPr>
          </a:p>
        </p:txBody>
      </p:sp>
      <p:sp>
        <p:nvSpPr>
          <p:cNvPr id="58374"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58375" name="TextovéPole 7"/>
          <p:cNvSpPr txBox="1">
            <a:spLocks noChangeArrowheads="1"/>
          </p:cNvSpPr>
          <p:nvPr/>
        </p:nvSpPr>
        <p:spPr bwMode="auto">
          <a:xfrm>
            <a:off x="1403350" y="1412875"/>
            <a:ext cx="5976938" cy="1815882"/>
          </a:xfrm>
          <a:prstGeom prst="rect">
            <a:avLst/>
          </a:prstGeom>
          <a:noFill/>
          <a:ln w="9525">
            <a:noFill/>
            <a:miter lim="800000"/>
            <a:headEnd/>
            <a:tailEnd/>
          </a:ln>
        </p:spPr>
        <p:txBody>
          <a:bodyPr>
            <a:spAutoFit/>
          </a:bodyPr>
          <a:lstStyle/>
          <a:p>
            <a:pPr algn="ctr"/>
            <a:r>
              <a:rPr lang="cs-CZ" sz="2800" dirty="0" smtClean="0">
                <a:latin typeface="Arial" charset="0"/>
              </a:rPr>
              <a:t>Označení vojáků budoucího Československa bojujících na straně Dohody za vznik ČSR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59397" name="TextovéPole 5"/>
          <p:cNvSpPr txBox="1">
            <a:spLocks noChangeArrowheads="1"/>
          </p:cNvSpPr>
          <p:nvPr/>
        </p:nvSpPr>
        <p:spPr bwMode="auto">
          <a:xfrm>
            <a:off x="1258888" y="2420938"/>
            <a:ext cx="6985000" cy="523875"/>
          </a:xfrm>
          <a:prstGeom prst="rect">
            <a:avLst/>
          </a:prstGeom>
          <a:noFill/>
          <a:ln w="9525">
            <a:noFill/>
            <a:miter lim="800000"/>
            <a:headEnd/>
            <a:tailEnd/>
          </a:ln>
        </p:spPr>
        <p:txBody>
          <a:bodyPr>
            <a:spAutoFit/>
          </a:bodyPr>
          <a:lstStyle/>
          <a:p>
            <a:pPr algn="ctr"/>
            <a:r>
              <a:rPr lang="cs-CZ" sz="2800" dirty="0" smtClean="0">
                <a:latin typeface="Arial" charset="0"/>
              </a:rPr>
              <a:t>Švehla</a:t>
            </a:r>
            <a:endParaRPr lang="cs-CZ" sz="2800" dirty="0">
              <a:latin typeface="Arial" charset="0"/>
            </a:endParaRPr>
          </a:p>
        </p:txBody>
      </p:sp>
      <p:sp>
        <p:nvSpPr>
          <p:cNvPr id="59398"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59399" name="TextovéPole 8"/>
          <p:cNvSpPr txBox="1">
            <a:spLocks noChangeArrowheads="1"/>
          </p:cNvSpPr>
          <p:nvPr/>
        </p:nvSpPr>
        <p:spPr bwMode="auto">
          <a:xfrm>
            <a:off x="1908175" y="1076325"/>
            <a:ext cx="5976938" cy="954107"/>
          </a:xfrm>
          <a:prstGeom prst="rect">
            <a:avLst/>
          </a:prstGeom>
          <a:noFill/>
          <a:ln w="9525">
            <a:noFill/>
            <a:miter lim="800000"/>
            <a:headEnd/>
            <a:tailEnd/>
          </a:ln>
        </p:spPr>
        <p:txBody>
          <a:bodyPr>
            <a:spAutoFit/>
          </a:bodyPr>
          <a:lstStyle/>
          <a:p>
            <a:pPr algn="ctr"/>
            <a:r>
              <a:rPr lang="cs-CZ" sz="2800" dirty="0" smtClean="0">
                <a:latin typeface="Arial" charset="0"/>
              </a:rPr>
              <a:t>Příjmení jednoho z mužů 28. října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60421" name="TextovéPole 5"/>
          <p:cNvSpPr txBox="1">
            <a:spLocks noChangeArrowheads="1"/>
          </p:cNvSpPr>
          <p:nvPr/>
        </p:nvSpPr>
        <p:spPr bwMode="auto">
          <a:xfrm>
            <a:off x="900113" y="2492375"/>
            <a:ext cx="7775575" cy="523875"/>
          </a:xfrm>
          <a:prstGeom prst="rect">
            <a:avLst/>
          </a:prstGeom>
          <a:noFill/>
          <a:ln w="9525">
            <a:noFill/>
            <a:miter lim="800000"/>
            <a:headEnd/>
            <a:tailEnd/>
          </a:ln>
        </p:spPr>
        <p:txBody>
          <a:bodyPr>
            <a:spAutoFit/>
          </a:bodyPr>
          <a:lstStyle/>
          <a:p>
            <a:pPr algn="ctr"/>
            <a:r>
              <a:rPr lang="cs-CZ" sz="2800" dirty="0" smtClean="0">
                <a:latin typeface="Arial" charset="0"/>
              </a:rPr>
              <a:t>Karel I.</a:t>
            </a:r>
            <a:endParaRPr lang="cs-CZ" sz="2800" dirty="0">
              <a:latin typeface="Arial" charset="0"/>
            </a:endParaRPr>
          </a:p>
        </p:txBody>
      </p:sp>
      <p:sp>
        <p:nvSpPr>
          <p:cNvPr id="60422"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60423" name="Obdélník 7"/>
          <p:cNvSpPr>
            <a:spLocks noChangeArrowheads="1"/>
          </p:cNvSpPr>
          <p:nvPr/>
        </p:nvSpPr>
        <p:spPr bwMode="auto">
          <a:xfrm>
            <a:off x="1558925" y="1125538"/>
            <a:ext cx="6192838" cy="1384995"/>
          </a:xfrm>
          <a:prstGeom prst="rect">
            <a:avLst/>
          </a:prstGeom>
          <a:noFill/>
          <a:ln w="9525">
            <a:noFill/>
            <a:miter lim="800000"/>
            <a:headEnd/>
            <a:tailEnd/>
          </a:ln>
        </p:spPr>
        <p:txBody>
          <a:bodyPr>
            <a:spAutoFit/>
          </a:bodyPr>
          <a:lstStyle/>
          <a:p>
            <a:pPr algn="ctr"/>
            <a:r>
              <a:rPr lang="cs-CZ" sz="2800" dirty="0" smtClean="0">
                <a:latin typeface="Arial" charset="0"/>
              </a:rPr>
              <a:t>Celé jméno posledního rakouského císaře:</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61445" name="TextovéPole 5"/>
          <p:cNvSpPr txBox="1">
            <a:spLocks noChangeArrowheads="1"/>
          </p:cNvSpPr>
          <p:nvPr/>
        </p:nvSpPr>
        <p:spPr bwMode="auto">
          <a:xfrm>
            <a:off x="3308350" y="3429000"/>
            <a:ext cx="2663825" cy="523220"/>
          </a:xfrm>
          <a:prstGeom prst="rect">
            <a:avLst/>
          </a:prstGeom>
          <a:noFill/>
          <a:ln w="9525">
            <a:noFill/>
            <a:miter lim="800000"/>
            <a:headEnd/>
            <a:tailEnd/>
          </a:ln>
        </p:spPr>
        <p:txBody>
          <a:bodyPr wrap="square">
            <a:spAutoFit/>
          </a:bodyPr>
          <a:lstStyle/>
          <a:p>
            <a:pPr algn="ctr"/>
            <a:r>
              <a:rPr lang="cs-CZ" sz="2800" dirty="0" smtClean="0">
                <a:latin typeface="Arial" charset="0"/>
              </a:rPr>
              <a:t>federace</a:t>
            </a:r>
            <a:endParaRPr lang="cs-CZ" sz="2800" dirty="0">
              <a:latin typeface="Arial" charset="0"/>
            </a:endParaRPr>
          </a:p>
        </p:txBody>
      </p:sp>
      <p:sp>
        <p:nvSpPr>
          <p:cNvPr id="61446"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61447" name="TextovéPole 6"/>
          <p:cNvSpPr txBox="1">
            <a:spLocks noChangeArrowheads="1"/>
          </p:cNvSpPr>
          <p:nvPr/>
        </p:nvSpPr>
        <p:spPr bwMode="auto">
          <a:xfrm>
            <a:off x="1651000" y="1412875"/>
            <a:ext cx="5976938" cy="2246769"/>
          </a:xfrm>
          <a:prstGeom prst="rect">
            <a:avLst/>
          </a:prstGeom>
          <a:noFill/>
          <a:ln w="9525">
            <a:noFill/>
            <a:miter lim="800000"/>
            <a:headEnd/>
            <a:tailEnd/>
          </a:ln>
        </p:spPr>
        <p:txBody>
          <a:bodyPr>
            <a:spAutoFit/>
          </a:bodyPr>
          <a:lstStyle/>
          <a:p>
            <a:pPr algn="ctr"/>
            <a:r>
              <a:rPr lang="cs-CZ" sz="2800" dirty="0" smtClean="0">
                <a:latin typeface="Arial" charset="0"/>
              </a:rPr>
              <a:t>Způsob státního uspořádání více národů, kde mají všichni společného panovníka, měnu, vojsko a armádu, jinak fungují samostatně</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62469" name="TextovéPole 5"/>
          <p:cNvSpPr txBox="1">
            <a:spLocks noChangeArrowheads="1"/>
          </p:cNvSpPr>
          <p:nvPr/>
        </p:nvSpPr>
        <p:spPr bwMode="auto">
          <a:xfrm>
            <a:off x="3203575" y="3212976"/>
            <a:ext cx="2663825" cy="523220"/>
          </a:xfrm>
          <a:prstGeom prst="rect">
            <a:avLst/>
          </a:prstGeom>
          <a:noFill/>
          <a:ln w="9525">
            <a:noFill/>
            <a:miter lim="800000"/>
            <a:headEnd/>
            <a:tailEnd/>
          </a:ln>
        </p:spPr>
        <p:txBody>
          <a:bodyPr wrap="square">
            <a:spAutoFit/>
          </a:bodyPr>
          <a:lstStyle/>
          <a:p>
            <a:pPr algn="ctr"/>
            <a:r>
              <a:rPr lang="cs-CZ" sz="2800" dirty="0" smtClean="0">
                <a:latin typeface="Arial" charset="0"/>
              </a:rPr>
              <a:t>krajané</a:t>
            </a:r>
            <a:endParaRPr lang="cs-CZ" sz="2800" dirty="0">
              <a:latin typeface="Arial" charset="0"/>
            </a:endParaRPr>
          </a:p>
        </p:txBody>
      </p:sp>
      <p:sp>
        <p:nvSpPr>
          <p:cNvPr id="62470"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62471" name="TextovéPole 6"/>
          <p:cNvSpPr txBox="1">
            <a:spLocks noChangeArrowheads="1"/>
          </p:cNvSpPr>
          <p:nvPr/>
        </p:nvSpPr>
        <p:spPr bwMode="auto">
          <a:xfrm>
            <a:off x="1403350" y="1412875"/>
            <a:ext cx="5976938" cy="1815882"/>
          </a:xfrm>
          <a:prstGeom prst="rect">
            <a:avLst/>
          </a:prstGeom>
          <a:noFill/>
          <a:ln w="9525">
            <a:noFill/>
            <a:miter lim="800000"/>
            <a:headEnd/>
            <a:tailEnd/>
          </a:ln>
        </p:spPr>
        <p:txBody>
          <a:bodyPr>
            <a:spAutoFit/>
          </a:bodyPr>
          <a:lstStyle/>
          <a:p>
            <a:pPr algn="ctr"/>
            <a:r>
              <a:rPr lang="cs-CZ" sz="2800" dirty="0" smtClean="0">
                <a:latin typeface="Arial" charset="0"/>
              </a:rPr>
              <a:t>Označení vrstvy československých občanů v zahraničí, kteří také vstupovali do legií</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63493" name="TextovéPole 5"/>
          <p:cNvSpPr txBox="1">
            <a:spLocks noChangeArrowheads="1"/>
          </p:cNvSpPr>
          <p:nvPr/>
        </p:nvSpPr>
        <p:spPr bwMode="auto">
          <a:xfrm>
            <a:off x="1619250" y="2420938"/>
            <a:ext cx="5545138" cy="523875"/>
          </a:xfrm>
          <a:prstGeom prst="rect">
            <a:avLst/>
          </a:prstGeom>
          <a:noFill/>
          <a:ln w="9525">
            <a:noFill/>
            <a:miter lim="800000"/>
            <a:headEnd/>
            <a:tailEnd/>
          </a:ln>
        </p:spPr>
        <p:txBody>
          <a:bodyPr>
            <a:spAutoFit/>
          </a:bodyPr>
          <a:lstStyle/>
          <a:p>
            <a:pPr algn="ctr"/>
            <a:r>
              <a:rPr lang="cs-CZ" sz="2800" dirty="0" smtClean="0">
                <a:latin typeface="Arial" charset="0"/>
              </a:rPr>
              <a:t>říjen</a:t>
            </a:r>
            <a:endParaRPr lang="cs-CZ" sz="2800" dirty="0">
              <a:latin typeface="Arial" charset="0"/>
            </a:endParaRPr>
          </a:p>
        </p:txBody>
      </p:sp>
      <p:sp>
        <p:nvSpPr>
          <p:cNvPr id="63494"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63495" name="TextovéPole 6"/>
          <p:cNvSpPr txBox="1">
            <a:spLocks noChangeArrowheads="1"/>
          </p:cNvSpPr>
          <p:nvPr/>
        </p:nvSpPr>
        <p:spPr bwMode="auto">
          <a:xfrm>
            <a:off x="1501775" y="1116013"/>
            <a:ext cx="5975350" cy="1384995"/>
          </a:xfrm>
          <a:prstGeom prst="rect">
            <a:avLst/>
          </a:prstGeom>
          <a:noFill/>
          <a:ln w="9525">
            <a:noFill/>
            <a:miter lim="800000"/>
            <a:headEnd/>
            <a:tailEnd/>
          </a:ln>
        </p:spPr>
        <p:txBody>
          <a:bodyPr>
            <a:spAutoFit/>
          </a:bodyPr>
          <a:lstStyle/>
          <a:p>
            <a:pPr algn="ctr"/>
            <a:r>
              <a:rPr lang="cs-CZ" sz="2800" dirty="0" smtClean="0">
                <a:latin typeface="Arial" charset="0"/>
              </a:rPr>
              <a:t>Měsíc, v němž vzniklo Československo</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64517" name="TextovéPole 5"/>
          <p:cNvSpPr txBox="1">
            <a:spLocks noChangeArrowheads="1"/>
          </p:cNvSpPr>
          <p:nvPr/>
        </p:nvSpPr>
        <p:spPr bwMode="auto">
          <a:xfrm>
            <a:off x="3132138" y="2565400"/>
            <a:ext cx="2663825" cy="522288"/>
          </a:xfrm>
          <a:prstGeom prst="rect">
            <a:avLst/>
          </a:prstGeom>
          <a:noFill/>
          <a:ln w="9525">
            <a:noFill/>
            <a:miter lim="800000"/>
            <a:headEnd/>
            <a:tailEnd/>
          </a:ln>
        </p:spPr>
        <p:txBody>
          <a:bodyPr>
            <a:spAutoFit/>
          </a:bodyPr>
          <a:lstStyle/>
          <a:p>
            <a:pPr algn="ctr"/>
            <a:r>
              <a:rPr lang="cs-CZ" sz="2800" dirty="0" smtClean="0">
                <a:latin typeface="Arial" charset="0"/>
              </a:rPr>
              <a:t>zákopy</a:t>
            </a:r>
            <a:endParaRPr lang="cs-CZ" sz="2800" dirty="0">
              <a:latin typeface="Arial" charset="0"/>
            </a:endParaRPr>
          </a:p>
        </p:txBody>
      </p:sp>
      <p:sp>
        <p:nvSpPr>
          <p:cNvPr id="64518"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64519" name="TextovéPole 6"/>
          <p:cNvSpPr txBox="1">
            <a:spLocks noChangeArrowheads="1"/>
          </p:cNvSpPr>
          <p:nvPr/>
        </p:nvSpPr>
        <p:spPr bwMode="auto">
          <a:xfrm>
            <a:off x="1584325" y="1195388"/>
            <a:ext cx="5975350" cy="1384995"/>
          </a:xfrm>
          <a:prstGeom prst="rect">
            <a:avLst/>
          </a:prstGeom>
          <a:noFill/>
          <a:ln w="9525">
            <a:noFill/>
            <a:miter lim="800000"/>
            <a:headEnd/>
            <a:tailEnd/>
          </a:ln>
        </p:spPr>
        <p:txBody>
          <a:bodyPr>
            <a:spAutoFit/>
          </a:bodyPr>
          <a:lstStyle/>
          <a:p>
            <a:pPr algn="ctr"/>
            <a:r>
              <a:rPr lang="cs-CZ" sz="2800" dirty="0" smtClean="0">
                <a:latin typeface="Arial" charset="0"/>
              </a:rPr>
              <a:t>Označení míst, kde pobývali a bojovali vojáci na Z frontě:</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65541" name="TextovéPole 5"/>
          <p:cNvSpPr txBox="1">
            <a:spLocks noChangeArrowheads="1"/>
          </p:cNvSpPr>
          <p:nvPr/>
        </p:nvSpPr>
        <p:spPr bwMode="auto">
          <a:xfrm>
            <a:off x="1042988" y="2420938"/>
            <a:ext cx="6842125" cy="523875"/>
          </a:xfrm>
          <a:prstGeom prst="rect">
            <a:avLst/>
          </a:prstGeom>
          <a:noFill/>
          <a:ln w="9525">
            <a:noFill/>
            <a:miter lim="800000"/>
            <a:headEnd/>
            <a:tailEnd/>
          </a:ln>
        </p:spPr>
        <p:txBody>
          <a:bodyPr>
            <a:spAutoFit/>
          </a:bodyPr>
          <a:lstStyle/>
          <a:p>
            <a:pPr algn="ctr"/>
            <a:r>
              <a:rPr lang="cs-CZ" sz="2800" dirty="0" smtClean="0">
                <a:latin typeface="Arial" charset="0"/>
              </a:rPr>
              <a:t>USA</a:t>
            </a:r>
            <a:endParaRPr lang="cs-CZ" sz="2800" dirty="0">
              <a:latin typeface="Arial" charset="0"/>
            </a:endParaRPr>
          </a:p>
        </p:txBody>
      </p:sp>
      <p:sp>
        <p:nvSpPr>
          <p:cNvPr id="65542"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65543" name="TextovéPole 6"/>
          <p:cNvSpPr txBox="1">
            <a:spLocks noChangeArrowheads="1"/>
          </p:cNvSpPr>
          <p:nvPr/>
        </p:nvSpPr>
        <p:spPr bwMode="auto">
          <a:xfrm>
            <a:off x="1647825" y="1087438"/>
            <a:ext cx="5976938" cy="1384995"/>
          </a:xfrm>
          <a:prstGeom prst="rect">
            <a:avLst/>
          </a:prstGeom>
          <a:noFill/>
          <a:ln w="9525">
            <a:noFill/>
            <a:miter lim="800000"/>
            <a:headEnd/>
            <a:tailEnd/>
          </a:ln>
        </p:spPr>
        <p:txBody>
          <a:bodyPr>
            <a:spAutoFit/>
          </a:bodyPr>
          <a:lstStyle/>
          <a:p>
            <a:pPr algn="ctr"/>
            <a:r>
              <a:rPr lang="cs-CZ" sz="2800" dirty="0" smtClean="0">
                <a:latin typeface="Arial" charset="0"/>
              </a:rPr>
              <a:t>Stát, který vstoupil do války roku 1917 a rozhodl ji:</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66565" name="TextovéPole 5"/>
          <p:cNvSpPr txBox="1">
            <a:spLocks noChangeArrowheads="1"/>
          </p:cNvSpPr>
          <p:nvPr/>
        </p:nvSpPr>
        <p:spPr bwMode="auto">
          <a:xfrm>
            <a:off x="2916238" y="2996952"/>
            <a:ext cx="3168650" cy="523220"/>
          </a:xfrm>
          <a:prstGeom prst="rect">
            <a:avLst/>
          </a:prstGeom>
          <a:noFill/>
          <a:ln w="9525">
            <a:noFill/>
            <a:miter lim="800000"/>
            <a:headEnd/>
            <a:tailEnd/>
          </a:ln>
        </p:spPr>
        <p:txBody>
          <a:bodyPr wrap="square">
            <a:spAutoFit/>
          </a:bodyPr>
          <a:lstStyle/>
          <a:p>
            <a:pPr algn="ctr"/>
            <a:r>
              <a:rPr lang="cs-CZ" sz="2800" dirty="0" smtClean="0">
                <a:latin typeface="Arial" charset="0"/>
              </a:rPr>
              <a:t>Beneš</a:t>
            </a:r>
            <a:endParaRPr lang="cs-CZ" sz="2800" dirty="0">
              <a:latin typeface="Arial" charset="0"/>
            </a:endParaRPr>
          </a:p>
        </p:txBody>
      </p:sp>
      <p:sp>
        <p:nvSpPr>
          <p:cNvPr id="66566"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66567" name="TextovéPole 7"/>
          <p:cNvSpPr txBox="1">
            <a:spLocks noChangeArrowheads="1"/>
          </p:cNvSpPr>
          <p:nvPr/>
        </p:nvSpPr>
        <p:spPr bwMode="auto">
          <a:xfrm>
            <a:off x="1403350" y="1412875"/>
            <a:ext cx="5976938" cy="1815882"/>
          </a:xfrm>
          <a:prstGeom prst="rect">
            <a:avLst/>
          </a:prstGeom>
          <a:noFill/>
          <a:ln w="9525">
            <a:noFill/>
            <a:miter lim="800000"/>
            <a:headEnd/>
            <a:tailEnd/>
          </a:ln>
        </p:spPr>
        <p:txBody>
          <a:bodyPr>
            <a:spAutoFit/>
          </a:bodyPr>
          <a:lstStyle/>
          <a:p>
            <a:pPr algn="ctr"/>
            <a:r>
              <a:rPr lang="cs-CZ" sz="2800" dirty="0" smtClean="0">
                <a:latin typeface="Arial" charset="0"/>
              </a:rPr>
              <a:t>Příjmení hlavního pomocníka TGM v zahraničním odboji a budoucího druhého prezidenta ČSR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67589"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67590" name="TextovéPole 6"/>
          <p:cNvSpPr txBox="1">
            <a:spLocks noChangeArrowheads="1"/>
          </p:cNvSpPr>
          <p:nvPr/>
        </p:nvSpPr>
        <p:spPr bwMode="auto">
          <a:xfrm>
            <a:off x="1403350" y="908050"/>
            <a:ext cx="5976938" cy="2246769"/>
          </a:xfrm>
          <a:prstGeom prst="rect">
            <a:avLst/>
          </a:prstGeom>
          <a:noFill/>
          <a:ln w="9525">
            <a:noFill/>
            <a:miter lim="800000"/>
            <a:headEnd/>
            <a:tailEnd/>
          </a:ln>
        </p:spPr>
        <p:txBody>
          <a:bodyPr>
            <a:spAutoFit/>
          </a:bodyPr>
          <a:lstStyle/>
          <a:p>
            <a:pPr algn="ctr"/>
            <a:r>
              <a:rPr lang="cs-CZ" sz="2800" dirty="0" smtClean="0">
                <a:latin typeface="Arial" charset="0"/>
              </a:rPr>
              <a:t>Hlavní orgán bojující za samostatnost Čechů a Slováků, který sídlil v zahraničí, se jmenoval: Československá národní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
        <p:nvSpPr>
          <p:cNvPr id="67591" name="TextovéPole 7"/>
          <p:cNvSpPr txBox="1">
            <a:spLocks noChangeArrowheads="1"/>
          </p:cNvSpPr>
          <p:nvPr/>
        </p:nvSpPr>
        <p:spPr bwMode="auto">
          <a:xfrm>
            <a:off x="2916238" y="2924944"/>
            <a:ext cx="3168650" cy="523220"/>
          </a:xfrm>
          <a:prstGeom prst="rect">
            <a:avLst/>
          </a:prstGeom>
          <a:noFill/>
          <a:ln w="9525">
            <a:noFill/>
            <a:miter lim="800000"/>
            <a:headEnd/>
            <a:tailEnd/>
          </a:ln>
        </p:spPr>
        <p:txBody>
          <a:bodyPr wrap="square">
            <a:spAutoFit/>
          </a:bodyPr>
          <a:lstStyle/>
          <a:p>
            <a:pPr algn="ctr"/>
            <a:r>
              <a:rPr lang="cs-CZ" sz="2800" dirty="0" smtClean="0">
                <a:latin typeface="Arial" charset="0"/>
              </a:rPr>
              <a:t>rada</a:t>
            </a:r>
            <a:endParaRPr lang="cs-CZ" sz="2800" dirty="0">
              <a:latin typeface="Arial" charset="0"/>
            </a:endParaRPr>
          </a:p>
        </p:txBody>
      </p:sp>
    </p:spTree>
  </p:cSld>
  <p:clrMapOvr>
    <a:masterClrMapping/>
  </p:clrMapOvr>
  <p:transition advClick="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68613" name="TextovéPole 5"/>
          <p:cNvSpPr txBox="1">
            <a:spLocks noChangeArrowheads="1"/>
          </p:cNvSpPr>
          <p:nvPr/>
        </p:nvSpPr>
        <p:spPr bwMode="auto">
          <a:xfrm>
            <a:off x="2627313" y="2924175"/>
            <a:ext cx="3673475" cy="523875"/>
          </a:xfrm>
          <a:prstGeom prst="rect">
            <a:avLst/>
          </a:prstGeom>
          <a:noFill/>
          <a:ln w="9525">
            <a:noFill/>
            <a:miter lim="800000"/>
            <a:headEnd/>
            <a:tailEnd/>
          </a:ln>
        </p:spPr>
        <p:txBody>
          <a:bodyPr>
            <a:spAutoFit/>
          </a:bodyPr>
          <a:lstStyle/>
          <a:p>
            <a:pPr algn="ctr"/>
            <a:r>
              <a:rPr lang="cs-CZ" sz="2800" dirty="0" smtClean="0">
                <a:latin typeface="Arial" charset="0"/>
              </a:rPr>
              <a:t>juliánský</a:t>
            </a:r>
            <a:endParaRPr lang="cs-CZ" sz="2800" dirty="0">
              <a:latin typeface="Arial" charset="0"/>
            </a:endParaRPr>
          </a:p>
        </p:txBody>
      </p:sp>
      <p:sp>
        <p:nvSpPr>
          <p:cNvPr id="68614"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68615" name="TextovéPole 6"/>
          <p:cNvSpPr txBox="1">
            <a:spLocks noChangeArrowheads="1"/>
          </p:cNvSpPr>
          <p:nvPr/>
        </p:nvSpPr>
        <p:spPr bwMode="auto">
          <a:xfrm>
            <a:off x="863600" y="1287463"/>
            <a:ext cx="7345363" cy="954107"/>
          </a:xfrm>
          <a:prstGeom prst="rect">
            <a:avLst/>
          </a:prstGeom>
          <a:noFill/>
          <a:ln w="9525">
            <a:noFill/>
            <a:miter lim="800000"/>
            <a:headEnd/>
            <a:tailEnd/>
          </a:ln>
        </p:spPr>
        <p:txBody>
          <a:bodyPr>
            <a:spAutoFit/>
          </a:bodyPr>
          <a:lstStyle/>
          <a:p>
            <a:pPr algn="ctr"/>
            <a:r>
              <a:rPr lang="cs-CZ" sz="2800" dirty="0" smtClean="0">
                <a:latin typeface="Arial" charset="0"/>
              </a:rPr>
              <a:t>Kalendář používaný v Rusku v roce 1917:</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69637" name="TextovéPole 5"/>
          <p:cNvSpPr txBox="1">
            <a:spLocks noChangeArrowheads="1"/>
          </p:cNvSpPr>
          <p:nvPr/>
        </p:nvSpPr>
        <p:spPr bwMode="auto">
          <a:xfrm>
            <a:off x="2268538" y="2852738"/>
            <a:ext cx="4535487" cy="523875"/>
          </a:xfrm>
          <a:prstGeom prst="rect">
            <a:avLst/>
          </a:prstGeom>
          <a:noFill/>
          <a:ln w="9525">
            <a:noFill/>
            <a:miter lim="800000"/>
            <a:headEnd/>
            <a:tailEnd/>
          </a:ln>
        </p:spPr>
        <p:txBody>
          <a:bodyPr>
            <a:spAutoFit/>
          </a:bodyPr>
          <a:lstStyle/>
          <a:p>
            <a:pPr algn="ctr"/>
            <a:r>
              <a:rPr lang="cs-CZ" sz="2800" dirty="0" smtClean="0">
                <a:latin typeface="Arial" charset="0"/>
              </a:rPr>
              <a:t>Rakousko</a:t>
            </a:r>
            <a:endParaRPr lang="cs-CZ" sz="2800" dirty="0">
              <a:latin typeface="Arial" charset="0"/>
            </a:endParaRPr>
          </a:p>
        </p:txBody>
      </p:sp>
      <p:sp>
        <p:nvSpPr>
          <p:cNvPr id="69638"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69639" name="TextovéPole 6"/>
          <p:cNvSpPr txBox="1">
            <a:spLocks noChangeArrowheads="1"/>
          </p:cNvSpPr>
          <p:nvPr/>
        </p:nvSpPr>
        <p:spPr bwMode="auto">
          <a:xfrm>
            <a:off x="827088" y="1341438"/>
            <a:ext cx="7345362" cy="954107"/>
          </a:xfrm>
          <a:prstGeom prst="rect">
            <a:avLst/>
          </a:prstGeom>
          <a:noFill/>
          <a:ln w="9525">
            <a:noFill/>
            <a:miter lim="800000"/>
            <a:headEnd/>
            <a:tailEnd/>
          </a:ln>
        </p:spPr>
        <p:txBody>
          <a:bodyPr>
            <a:spAutoFit/>
          </a:bodyPr>
          <a:lstStyle/>
          <a:p>
            <a:pPr algn="ctr"/>
            <a:r>
              <a:rPr lang="cs-CZ" sz="2800" dirty="0" smtClean="0">
                <a:latin typeface="Arial" charset="0"/>
              </a:rPr>
              <a:t>Stát, který byl členem Trojspolku: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70661" name="TextovéPole 5"/>
          <p:cNvSpPr txBox="1">
            <a:spLocks noChangeArrowheads="1"/>
          </p:cNvSpPr>
          <p:nvPr/>
        </p:nvSpPr>
        <p:spPr bwMode="auto">
          <a:xfrm>
            <a:off x="2339975" y="2924175"/>
            <a:ext cx="4248150" cy="523875"/>
          </a:xfrm>
          <a:prstGeom prst="rect">
            <a:avLst/>
          </a:prstGeom>
          <a:noFill/>
          <a:ln w="9525">
            <a:noFill/>
            <a:miter lim="800000"/>
            <a:headEnd/>
            <a:tailEnd/>
          </a:ln>
        </p:spPr>
        <p:txBody>
          <a:bodyPr>
            <a:spAutoFit/>
          </a:bodyPr>
          <a:lstStyle/>
          <a:p>
            <a:pPr algn="ctr"/>
            <a:r>
              <a:rPr lang="cs-CZ" sz="2800" dirty="0" err="1" smtClean="0">
                <a:latin typeface="Arial" charset="0"/>
              </a:rPr>
              <a:t>Verdunu</a:t>
            </a:r>
            <a:endParaRPr lang="cs-CZ" sz="2800" dirty="0">
              <a:latin typeface="Arial" charset="0"/>
            </a:endParaRPr>
          </a:p>
        </p:txBody>
      </p:sp>
      <p:sp>
        <p:nvSpPr>
          <p:cNvPr id="70662"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70663" name="TextovéPole 6"/>
          <p:cNvSpPr txBox="1">
            <a:spLocks noChangeArrowheads="1"/>
          </p:cNvSpPr>
          <p:nvPr/>
        </p:nvSpPr>
        <p:spPr bwMode="auto">
          <a:xfrm>
            <a:off x="857250" y="1268413"/>
            <a:ext cx="7345363" cy="1384995"/>
          </a:xfrm>
          <a:prstGeom prst="rect">
            <a:avLst/>
          </a:prstGeom>
          <a:noFill/>
          <a:ln w="9525">
            <a:noFill/>
            <a:miter lim="800000"/>
            <a:headEnd/>
            <a:tailEnd/>
          </a:ln>
        </p:spPr>
        <p:txBody>
          <a:bodyPr>
            <a:spAutoFit/>
          </a:bodyPr>
          <a:lstStyle/>
          <a:p>
            <a:pPr algn="ctr"/>
            <a:r>
              <a:rPr lang="cs-CZ" sz="2800" dirty="0" smtClean="0">
                <a:latin typeface="Arial" charset="0"/>
              </a:rPr>
              <a:t>Jedna ze dvou bitev na Z frontě v roce 1916, velmi krvavá – statisíce mrtvých, byla u:</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71685" name="TextovéPole 5"/>
          <p:cNvSpPr txBox="1">
            <a:spLocks noChangeArrowheads="1"/>
          </p:cNvSpPr>
          <p:nvPr/>
        </p:nvSpPr>
        <p:spPr bwMode="auto">
          <a:xfrm>
            <a:off x="2627313" y="2924175"/>
            <a:ext cx="3673475" cy="523875"/>
          </a:xfrm>
          <a:prstGeom prst="rect">
            <a:avLst/>
          </a:prstGeom>
          <a:noFill/>
          <a:ln w="9525">
            <a:noFill/>
            <a:miter lim="800000"/>
            <a:headEnd/>
            <a:tailEnd/>
          </a:ln>
        </p:spPr>
        <p:txBody>
          <a:bodyPr>
            <a:spAutoFit/>
          </a:bodyPr>
          <a:lstStyle/>
          <a:p>
            <a:pPr algn="ctr"/>
            <a:r>
              <a:rPr lang="cs-CZ" sz="2800" dirty="0" err="1" smtClean="0">
                <a:latin typeface="Arial" charset="0"/>
              </a:rPr>
              <a:t>Zborov</a:t>
            </a:r>
            <a:endParaRPr lang="cs-CZ" sz="2800" dirty="0">
              <a:latin typeface="Arial" charset="0"/>
            </a:endParaRPr>
          </a:p>
        </p:txBody>
      </p:sp>
      <p:sp>
        <p:nvSpPr>
          <p:cNvPr id="71686"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71687" name="TextovéPole 7"/>
          <p:cNvSpPr txBox="1">
            <a:spLocks noChangeArrowheads="1"/>
          </p:cNvSpPr>
          <p:nvPr/>
        </p:nvSpPr>
        <p:spPr bwMode="auto">
          <a:xfrm>
            <a:off x="827088" y="1412875"/>
            <a:ext cx="7200900" cy="1815882"/>
          </a:xfrm>
          <a:prstGeom prst="rect">
            <a:avLst/>
          </a:prstGeom>
          <a:noFill/>
          <a:ln w="9525">
            <a:noFill/>
            <a:miter lim="800000"/>
            <a:headEnd/>
            <a:tailEnd/>
          </a:ln>
        </p:spPr>
        <p:txBody>
          <a:bodyPr>
            <a:spAutoFit/>
          </a:bodyPr>
          <a:lstStyle/>
          <a:p>
            <a:pPr algn="ctr"/>
            <a:r>
              <a:rPr lang="cs-CZ" sz="2800" dirty="0" smtClean="0">
                <a:latin typeface="Arial" charset="0"/>
              </a:rPr>
              <a:t>Bitva na V frontě, kde bojovali Češi proti Čechům, nejznámější bitva našich legionářů: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72709" name="TextovéPole 5"/>
          <p:cNvSpPr txBox="1">
            <a:spLocks noChangeArrowheads="1"/>
          </p:cNvSpPr>
          <p:nvPr/>
        </p:nvSpPr>
        <p:spPr bwMode="auto">
          <a:xfrm>
            <a:off x="2627313" y="2924175"/>
            <a:ext cx="3673475" cy="523875"/>
          </a:xfrm>
          <a:prstGeom prst="rect">
            <a:avLst/>
          </a:prstGeom>
          <a:noFill/>
          <a:ln w="9525">
            <a:noFill/>
            <a:miter lim="800000"/>
            <a:headEnd/>
            <a:tailEnd/>
          </a:ln>
        </p:spPr>
        <p:txBody>
          <a:bodyPr>
            <a:spAutoFit/>
          </a:bodyPr>
          <a:lstStyle/>
          <a:p>
            <a:pPr algn="ctr"/>
            <a:r>
              <a:rPr lang="cs-CZ" sz="2800" dirty="0" err="1" smtClean="0">
                <a:latin typeface="Arial" charset="0"/>
              </a:rPr>
              <a:t>Štefánik</a:t>
            </a:r>
            <a:endParaRPr lang="cs-CZ" sz="2800" dirty="0">
              <a:latin typeface="Arial" charset="0"/>
            </a:endParaRPr>
          </a:p>
        </p:txBody>
      </p:sp>
      <p:sp>
        <p:nvSpPr>
          <p:cNvPr id="72710"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72711" name="TextovéPole 6"/>
          <p:cNvSpPr txBox="1">
            <a:spLocks noChangeArrowheads="1"/>
          </p:cNvSpPr>
          <p:nvPr/>
        </p:nvSpPr>
        <p:spPr bwMode="auto">
          <a:xfrm>
            <a:off x="827088" y="1268413"/>
            <a:ext cx="7345362" cy="1384995"/>
          </a:xfrm>
          <a:prstGeom prst="rect">
            <a:avLst/>
          </a:prstGeom>
          <a:noFill/>
          <a:ln w="9525">
            <a:noFill/>
            <a:miter lim="800000"/>
            <a:headEnd/>
            <a:tailEnd/>
          </a:ln>
        </p:spPr>
        <p:txBody>
          <a:bodyPr>
            <a:spAutoFit/>
          </a:bodyPr>
          <a:lstStyle/>
          <a:p>
            <a:pPr algn="ctr"/>
            <a:r>
              <a:rPr lang="cs-CZ" sz="2800" dirty="0" smtClean="0">
                <a:latin typeface="Arial" charset="0"/>
              </a:rPr>
              <a:t>Slovák, který měl podíl na vzniku ČSR, návratu do republiky se však nedožil:</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73733" name="TextovéPole 5"/>
          <p:cNvSpPr txBox="1">
            <a:spLocks noChangeArrowheads="1"/>
          </p:cNvSpPr>
          <p:nvPr/>
        </p:nvSpPr>
        <p:spPr bwMode="auto">
          <a:xfrm>
            <a:off x="971550" y="2492375"/>
            <a:ext cx="6913563" cy="523875"/>
          </a:xfrm>
          <a:prstGeom prst="rect">
            <a:avLst/>
          </a:prstGeom>
          <a:noFill/>
          <a:ln w="9525">
            <a:noFill/>
            <a:miter lim="800000"/>
            <a:headEnd/>
            <a:tailEnd/>
          </a:ln>
        </p:spPr>
        <p:txBody>
          <a:bodyPr>
            <a:spAutoFit/>
          </a:bodyPr>
          <a:lstStyle/>
          <a:p>
            <a:pPr algn="ctr"/>
            <a:r>
              <a:rPr lang="cs-CZ" sz="2800" dirty="0" smtClean="0">
                <a:latin typeface="Arial" charset="0"/>
              </a:rPr>
              <a:t>Tříkrálová</a:t>
            </a:r>
            <a:endParaRPr lang="cs-CZ" sz="2800" dirty="0">
              <a:latin typeface="Arial" charset="0"/>
            </a:endParaRPr>
          </a:p>
        </p:txBody>
      </p:sp>
      <p:sp>
        <p:nvSpPr>
          <p:cNvPr id="73734"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73735" name="TextovéPole 7"/>
          <p:cNvSpPr txBox="1">
            <a:spLocks noChangeArrowheads="1"/>
          </p:cNvSpPr>
          <p:nvPr/>
        </p:nvSpPr>
        <p:spPr bwMode="auto">
          <a:xfrm>
            <a:off x="539552" y="1340768"/>
            <a:ext cx="8135937" cy="1384995"/>
          </a:xfrm>
          <a:prstGeom prst="rect">
            <a:avLst/>
          </a:prstGeom>
          <a:noFill/>
          <a:ln w="9525">
            <a:noFill/>
            <a:miter lim="800000"/>
            <a:headEnd/>
            <a:tailEnd/>
          </a:ln>
        </p:spPr>
        <p:txBody>
          <a:bodyPr>
            <a:spAutoFit/>
          </a:bodyPr>
          <a:lstStyle/>
          <a:p>
            <a:pPr algn="ctr"/>
            <a:r>
              <a:rPr lang="cs-CZ" sz="2800" dirty="0" smtClean="0">
                <a:latin typeface="Arial" charset="0"/>
              </a:rPr>
              <a:t>Označení deklarace, kterou 6. 1. 1918 žádali čeští poslanci samostatnost ČSR: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74757" name="TextovéPole 5"/>
          <p:cNvSpPr txBox="1">
            <a:spLocks noChangeArrowheads="1"/>
          </p:cNvSpPr>
          <p:nvPr/>
        </p:nvSpPr>
        <p:spPr bwMode="auto">
          <a:xfrm>
            <a:off x="2627313" y="3212976"/>
            <a:ext cx="3673475" cy="523220"/>
          </a:xfrm>
          <a:prstGeom prst="rect">
            <a:avLst/>
          </a:prstGeom>
          <a:noFill/>
          <a:ln w="9525">
            <a:noFill/>
            <a:miter lim="800000"/>
            <a:headEnd/>
            <a:tailEnd/>
          </a:ln>
        </p:spPr>
        <p:txBody>
          <a:bodyPr wrap="square">
            <a:spAutoFit/>
          </a:bodyPr>
          <a:lstStyle/>
          <a:p>
            <a:pPr algn="ctr"/>
            <a:r>
              <a:rPr lang="cs-CZ" sz="2800" dirty="0" smtClean="0">
                <a:latin typeface="Arial" charset="0"/>
              </a:rPr>
              <a:t>manifest</a:t>
            </a:r>
            <a:endParaRPr lang="cs-CZ" sz="2800" dirty="0">
              <a:latin typeface="Arial" charset="0"/>
            </a:endParaRPr>
          </a:p>
        </p:txBody>
      </p:sp>
      <p:sp>
        <p:nvSpPr>
          <p:cNvPr id="74758"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74759" name="TextovéPole 7"/>
          <p:cNvSpPr txBox="1">
            <a:spLocks noChangeArrowheads="1"/>
          </p:cNvSpPr>
          <p:nvPr/>
        </p:nvSpPr>
        <p:spPr bwMode="auto">
          <a:xfrm>
            <a:off x="827088" y="1589088"/>
            <a:ext cx="7200900" cy="1815882"/>
          </a:xfrm>
          <a:prstGeom prst="rect">
            <a:avLst/>
          </a:prstGeom>
          <a:noFill/>
          <a:ln w="9525">
            <a:noFill/>
            <a:miter lim="800000"/>
            <a:headEnd/>
            <a:tailEnd/>
          </a:ln>
        </p:spPr>
        <p:txBody>
          <a:bodyPr>
            <a:spAutoFit/>
          </a:bodyPr>
          <a:lstStyle/>
          <a:p>
            <a:pPr algn="ctr"/>
            <a:r>
              <a:rPr lang="cs-CZ" sz="2800" dirty="0" smtClean="0">
                <a:latin typeface="Arial" charset="0"/>
              </a:rPr>
              <a:t>Označení dokumentu, kterým v roce 1917 kritizovali čeští spisovatelé české politiky za nečinnost a žádali samostatnost: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75781" name="TextovéPole 5"/>
          <p:cNvSpPr txBox="1">
            <a:spLocks noChangeArrowheads="1"/>
          </p:cNvSpPr>
          <p:nvPr/>
        </p:nvSpPr>
        <p:spPr bwMode="auto">
          <a:xfrm>
            <a:off x="1619250" y="2780928"/>
            <a:ext cx="5905500" cy="523220"/>
          </a:xfrm>
          <a:prstGeom prst="rect">
            <a:avLst/>
          </a:prstGeom>
          <a:noFill/>
          <a:ln w="9525">
            <a:noFill/>
            <a:miter lim="800000"/>
            <a:headEnd/>
            <a:tailEnd/>
          </a:ln>
        </p:spPr>
        <p:txBody>
          <a:bodyPr wrap="square">
            <a:spAutoFit/>
          </a:bodyPr>
          <a:lstStyle/>
          <a:p>
            <a:pPr algn="ctr"/>
            <a:r>
              <a:rPr lang="cs-CZ" sz="2800" dirty="0" smtClean="0">
                <a:latin typeface="Arial" charset="0"/>
              </a:rPr>
              <a:t>výbor</a:t>
            </a:r>
            <a:endParaRPr lang="cs-CZ" sz="2800" dirty="0">
              <a:latin typeface="Arial" charset="0"/>
            </a:endParaRPr>
          </a:p>
        </p:txBody>
      </p:sp>
      <p:sp>
        <p:nvSpPr>
          <p:cNvPr id="75782"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75783" name="TextovéPole 7"/>
          <p:cNvSpPr txBox="1">
            <a:spLocks noChangeArrowheads="1"/>
          </p:cNvSpPr>
          <p:nvPr/>
        </p:nvSpPr>
        <p:spPr bwMode="auto">
          <a:xfrm>
            <a:off x="971550" y="1196975"/>
            <a:ext cx="7200900" cy="1815882"/>
          </a:xfrm>
          <a:prstGeom prst="rect">
            <a:avLst/>
          </a:prstGeom>
          <a:noFill/>
          <a:ln w="9525">
            <a:noFill/>
            <a:miter lim="800000"/>
            <a:headEnd/>
            <a:tailEnd/>
          </a:ln>
        </p:spPr>
        <p:txBody>
          <a:bodyPr>
            <a:spAutoFit/>
          </a:bodyPr>
          <a:lstStyle/>
          <a:p>
            <a:pPr algn="ctr"/>
            <a:r>
              <a:rPr lang="cs-CZ" sz="2800" dirty="0" smtClean="0">
                <a:latin typeface="Arial" charset="0"/>
              </a:rPr>
              <a:t>Hlavní orgán bojující za samostatnost Čechů a Slováků, který sídlil doma, se jmenoval: Československý národní ……</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aoblený obdélník 4">
            <a:hlinkClick r:id="rId3" action="ppaction://hlinksldjump"/>
          </p:cNvPr>
          <p:cNvSpPr/>
          <p:nvPr/>
        </p:nvSpPr>
        <p:spPr>
          <a:xfrm>
            <a:off x="3214678" y="4572008"/>
            <a:ext cx="2643206" cy="785818"/>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cs-CZ"/>
          </a:p>
        </p:txBody>
      </p:sp>
      <p:sp>
        <p:nvSpPr>
          <p:cNvPr id="76805" name="TextovéPole 5"/>
          <p:cNvSpPr txBox="1">
            <a:spLocks noChangeArrowheads="1"/>
          </p:cNvSpPr>
          <p:nvPr/>
        </p:nvSpPr>
        <p:spPr bwMode="auto">
          <a:xfrm>
            <a:off x="2600325" y="2996952"/>
            <a:ext cx="3671888" cy="523220"/>
          </a:xfrm>
          <a:prstGeom prst="rect">
            <a:avLst/>
          </a:prstGeom>
          <a:noFill/>
          <a:ln w="9525">
            <a:noFill/>
            <a:miter lim="800000"/>
            <a:headEnd/>
            <a:tailEnd/>
          </a:ln>
        </p:spPr>
        <p:txBody>
          <a:bodyPr wrap="square">
            <a:spAutoFit/>
          </a:bodyPr>
          <a:lstStyle/>
          <a:p>
            <a:pPr algn="ctr"/>
            <a:r>
              <a:rPr lang="cs-CZ" sz="2800" dirty="0" err="1" smtClean="0">
                <a:latin typeface="Arial" charset="0"/>
              </a:rPr>
              <a:t>Somma</a:t>
            </a:r>
            <a:endParaRPr lang="cs-CZ" sz="2800" dirty="0">
              <a:latin typeface="Arial" charset="0"/>
            </a:endParaRPr>
          </a:p>
        </p:txBody>
      </p:sp>
      <p:sp>
        <p:nvSpPr>
          <p:cNvPr id="76806" name="TextovéPole 3">
            <a:hlinkClick r:id="rId3" action="ppaction://hlinksldjump"/>
          </p:cNvPr>
          <p:cNvSpPr txBox="1">
            <a:spLocks noChangeArrowheads="1"/>
          </p:cNvSpPr>
          <p:nvPr/>
        </p:nvSpPr>
        <p:spPr bwMode="auto">
          <a:xfrm>
            <a:off x="1500188" y="4643438"/>
            <a:ext cx="6143625" cy="646112"/>
          </a:xfrm>
          <a:prstGeom prst="rect">
            <a:avLst/>
          </a:prstGeom>
          <a:noFill/>
          <a:ln w="9525">
            <a:noFill/>
            <a:miter lim="800000"/>
            <a:headEnd/>
            <a:tailEnd/>
          </a:ln>
        </p:spPr>
        <p:txBody>
          <a:bodyPr>
            <a:spAutoFit/>
          </a:bodyPr>
          <a:lstStyle/>
          <a:p>
            <a:pPr algn="ctr"/>
            <a:r>
              <a:rPr lang="cs-CZ" sz="3600" b="1">
                <a:latin typeface="Arial" charset="0"/>
              </a:rPr>
              <a:t>Pokračovat</a:t>
            </a:r>
          </a:p>
        </p:txBody>
      </p:sp>
      <p:sp>
        <p:nvSpPr>
          <p:cNvPr id="76807" name="TextovéPole 6"/>
          <p:cNvSpPr txBox="1">
            <a:spLocks noChangeArrowheads="1"/>
          </p:cNvSpPr>
          <p:nvPr/>
        </p:nvSpPr>
        <p:spPr bwMode="auto">
          <a:xfrm>
            <a:off x="827088" y="1412875"/>
            <a:ext cx="7345362" cy="1815882"/>
          </a:xfrm>
          <a:prstGeom prst="rect">
            <a:avLst/>
          </a:prstGeom>
          <a:noFill/>
          <a:ln w="9525">
            <a:noFill/>
            <a:miter lim="800000"/>
            <a:headEnd/>
            <a:tailEnd/>
          </a:ln>
        </p:spPr>
        <p:txBody>
          <a:bodyPr>
            <a:spAutoFit/>
          </a:bodyPr>
          <a:lstStyle/>
          <a:p>
            <a:pPr algn="ctr"/>
            <a:r>
              <a:rPr lang="cs-CZ" sz="2800" dirty="0" smtClean="0">
                <a:latin typeface="Arial" charset="0"/>
              </a:rPr>
              <a:t>Jedna ze dvou bitev na Z frontě v roce 1916, velmi krvavá – statisíce mrtvých, byla na řece:</a:t>
            </a:r>
            <a:endParaRPr lang="cs-CZ" sz="2800" b="1" dirty="0" smtClean="0">
              <a:solidFill>
                <a:srgbClr val="C00000"/>
              </a:solidFill>
              <a:latin typeface="Arial" charset="0"/>
            </a:endParaRPr>
          </a:p>
          <a:p>
            <a:pPr algn="ctr"/>
            <a:endParaRPr lang="cs-CZ" sz="2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Nadpis 1"/>
          <p:cNvSpPr>
            <a:spLocks noGrp="1"/>
          </p:cNvSpPr>
          <p:nvPr>
            <p:ph type="title"/>
          </p:nvPr>
        </p:nvSpPr>
        <p:spPr/>
        <p:txBody>
          <a:bodyPr/>
          <a:lstStyle/>
          <a:p>
            <a:r>
              <a:rPr lang="cs-CZ" smtClean="0">
                <a:latin typeface="Arial" charset="0"/>
                <a:cs typeface="Arial" charset="0"/>
              </a:rPr>
              <a:t>Náhradní otázky</a:t>
            </a:r>
          </a:p>
        </p:txBody>
      </p:sp>
      <p:sp>
        <p:nvSpPr>
          <p:cNvPr id="4" name="Vývojový diagram: postup 3">
            <a:hlinkClick r:id="rId3" action="ppaction://hlinksldjump"/>
          </p:cNvPr>
          <p:cNvSpPr/>
          <p:nvPr/>
        </p:nvSpPr>
        <p:spPr>
          <a:xfrm>
            <a:off x="1691680" y="2708920"/>
            <a:ext cx="2088232" cy="720080"/>
          </a:xfrm>
          <a:prstGeom prst="flowChart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smtClean="0">
                <a:latin typeface="Arial" pitchFamily="34" charset="0"/>
                <a:cs typeface="Arial" pitchFamily="34" charset="0"/>
              </a:rPr>
              <a:t>letopočty</a:t>
            </a:r>
            <a:endParaRPr lang="cs-CZ" dirty="0">
              <a:latin typeface="Arial" pitchFamily="34" charset="0"/>
              <a:cs typeface="Arial" pitchFamily="34" charset="0"/>
            </a:endParaRPr>
          </a:p>
        </p:txBody>
      </p:sp>
      <p:sp>
        <p:nvSpPr>
          <p:cNvPr id="5" name="Vývojový diagram: postup 4">
            <a:hlinkClick r:id="rId4" action="ppaction://hlinksldjump"/>
          </p:cNvPr>
          <p:cNvSpPr/>
          <p:nvPr/>
        </p:nvSpPr>
        <p:spPr>
          <a:xfrm>
            <a:off x="5220072" y="2708920"/>
            <a:ext cx="2088232" cy="720080"/>
          </a:xfrm>
          <a:prstGeom prst="flowChart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smtClean="0">
                <a:latin typeface="Arial" pitchFamily="34" charset="0"/>
                <a:cs typeface="Arial" pitchFamily="34" charset="0"/>
              </a:rPr>
              <a:t>země</a:t>
            </a:r>
            <a:endParaRPr lang="cs-CZ" dirty="0">
              <a:latin typeface="Arial" pitchFamily="34" charset="0"/>
              <a:cs typeface="Arial" pitchFamily="34" charset="0"/>
            </a:endParaRPr>
          </a:p>
        </p:txBody>
      </p:sp>
      <p:sp>
        <p:nvSpPr>
          <p:cNvPr id="6" name="Vývojový diagram: postup 5">
            <a:hlinkClick r:id="rId5" action="ppaction://hlinksldjump"/>
          </p:cNvPr>
          <p:cNvSpPr/>
          <p:nvPr/>
        </p:nvSpPr>
        <p:spPr>
          <a:xfrm>
            <a:off x="1691680" y="4653136"/>
            <a:ext cx="2088232" cy="720080"/>
          </a:xfrm>
          <a:prstGeom prst="flowChart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smtClean="0">
                <a:latin typeface="Arial" pitchFamily="34" charset="0"/>
                <a:cs typeface="Arial" pitchFamily="34" charset="0"/>
              </a:rPr>
              <a:t>průběh</a:t>
            </a:r>
            <a:endParaRPr lang="cs-CZ" dirty="0">
              <a:latin typeface="Arial" pitchFamily="34" charset="0"/>
              <a:cs typeface="Arial" pitchFamily="34" charset="0"/>
            </a:endParaRPr>
          </a:p>
        </p:txBody>
      </p:sp>
      <p:sp>
        <p:nvSpPr>
          <p:cNvPr id="14" name="Vývojový diagram: postup 13">
            <a:hlinkClick r:id="rId6" action="ppaction://hlinksldjump"/>
          </p:cNvPr>
          <p:cNvSpPr/>
          <p:nvPr/>
        </p:nvSpPr>
        <p:spPr>
          <a:xfrm>
            <a:off x="7740352" y="188640"/>
            <a:ext cx="648072" cy="288032"/>
          </a:xfrm>
          <a:prstGeom prst="flowChart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800" dirty="0">
                <a:latin typeface="Arial" pitchFamily="34" charset="0"/>
                <a:cs typeface="Arial" pitchFamily="34" charset="0"/>
              </a:rPr>
              <a:t>Pyramida</a:t>
            </a:r>
          </a:p>
        </p:txBody>
      </p:sp>
      <p:sp>
        <p:nvSpPr>
          <p:cNvPr id="7" name="Vývojový diagram: postup 6">
            <a:hlinkClick r:id="rId7" action="ppaction://hlinksldjump"/>
          </p:cNvPr>
          <p:cNvSpPr/>
          <p:nvPr/>
        </p:nvSpPr>
        <p:spPr>
          <a:xfrm>
            <a:off x="5220072" y="4653136"/>
            <a:ext cx="2088232" cy="720080"/>
          </a:xfrm>
          <a:prstGeom prst="flowChart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smtClean="0">
                <a:latin typeface="Arial" pitchFamily="34" charset="0"/>
                <a:cs typeface="Arial" pitchFamily="34" charset="0"/>
              </a:rPr>
              <a:t>důsledky</a:t>
            </a:r>
            <a:endParaRPr lang="cs-CZ" dirty="0">
              <a:latin typeface="Arial" pitchFamily="34" charset="0"/>
              <a:cs typeface="Arial" pitchFamily="34" charset="0"/>
            </a:endParaRPr>
          </a:p>
        </p:txBody>
      </p:sp>
    </p:spTree>
  </p:cSld>
  <p:clrMapOvr>
    <a:masterClrMapping/>
  </p:clrMapOvr>
  <p:transition advClick="0"/>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Nadpis 1"/>
          <p:cNvSpPr>
            <a:spLocks noGrp="1"/>
          </p:cNvSpPr>
          <p:nvPr>
            <p:ph type="title"/>
          </p:nvPr>
        </p:nvSpPr>
        <p:spPr/>
        <p:txBody>
          <a:bodyPr/>
          <a:lstStyle/>
          <a:p>
            <a:r>
              <a:rPr lang="cs-CZ" dirty="0" smtClean="0">
                <a:latin typeface="Arial" charset="0"/>
                <a:cs typeface="Arial" charset="0"/>
              </a:rPr>
              <a:t>Náhradní otázky — Letopočty</a:t>
            </a:r>
          </a:p>
        </p:txBody>
      </p:sp>
      <p:sp>
        <p:nvSpPr>
          <p:cNvPr id="3" name="Zaoblený obdélník 2">
            <a:hlinkClick r:id="rId3" action="ppaction://hlinksldjump"/>
          </p:cNvPr>
          <p:cNvSpPr/>
          <p:nvPr/>
        </p:nvSpPr>
        <p:spPr>
          <a:xfrm>
            <a:off x="1043608" y="2996952"/>
            <a:ext cx="1800200" cy="720080"/>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1</a:t>
            </a:r>
          </a:p>
        </p:txBody>
      </p:sp>
      <p:sp>
        <p:nvSpPr>
          <p:cNvPr id="4" name="Zaoblený obdélník 3">
            <a:hlinkClick r:id="rId4" action="ppaction://hlinksldjump"/>
          </p:cNvPr>
          <p:cNvSpPr/>
          <p:nvPr/>
        </p:nvSpPr>
        <p:spPr>
          <a:xfrm>
            <a:off x="6444208" y="2996952"/>
            <a:ext cx="1800200" cy="720080"/>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3</a:t>
            </a:r>
          </a:p>
        </p:txBody>
      </p:sp>
      <p:sp>
        <p:nvSpPr>
          <p:cNvPr id="5" name="Zaoblený obdélník 4">
            <a:hlinkClick r:id="rId5" action="ppaction://hlinksldjump"/>
          </p:cNvPr>
          <p:cNvSpPr/>
          <p:nvPr/>
        </p:nvSpPr>
        <p:spPr>
          <a:xfrm>
            <a:off x="3779912" y="2996952"/>
            <a:ext cx="1800200" cy="720080"/>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2</a:t>
            </a:r>
          </a:p>
        </p:txBody>
      </p:sp>
      <p:sp>
        <p:nvSpPr>
          <p:cNvPr id="6" name="Obdélník 5">
            <a:hlinkClick r:id="rId6" action="ppaction://hlinksldjump"/>
          </p:cNvPr>
          <p:cNvSpPr/>
          <p:nvPr/>
        </p:nvSpPr>
        <p:spPr>
          <a:xfrm>
            <a:off x="2195736" y="4941168"/>
            <a:ext cx="2016224" cy="64807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Zpět na náhradní otázky</a:t>
            </a:r>
          </a:p>
        </p:txBody>
      </p:sp>
      <p:sp>
        <p:nvSpPr>
          <p:cNvPr id="7" name="Obdélník 6">
            <a:hlinkClick r:id="rId7" action="ppaction://hlinksldjump"/>
          </p:cNvPr>
          <p:cNvSpPr/>
          <p:nvPr/>
        </p:nvSpPr>
        <p:spPr>
          <a:xfrm>
            <a:off x="5076056" y="4941168"/>
            <a:ext cx="2016224" cy="64807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Zpět na pyramidu</a:t>
            </a: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
                                        </p:tgtEl>
                                        <p:attrNameLst>
                                          <p:attrName>fillcolor</p:attrName>
                                        </p:attrNameLst>
                                      </p:cBhvr>
                                      <p:to>
                                        <a:schemeClr val="tx1"/>
                                      </p:to>
                                    </p:animClr>
                                    <p:set>
                                      <p:cBhvr>
                                        <p:cTn id="7" dur="2000" fill="hold"/>
                                        <p:tgtEl>
                                          <p:spTgt spid="3"/>
                                        </p:tgtEl>
                                        <p:attrNameLst>
                                          <p:attrName>fill.type</p:attrName>
                                        </p:attrNameLst>
                                      </p:cBhvr>
                                      <p:to>
                                        <p:strVal val="solid"/>
                                      </p:to>
                                    </p:set>
                                    <p:set>
                                      <p:cBhvr>
                                        <p:cTn id="8" dur="20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5"/>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2000" fill="hold"/>
                                        <p:tgtEl>
                                          <p:spTgt spid="5"/>
                                        </p:tgtEl>
                                        <p:attrNameLst>
                                          <p:attrName>fillcolor</p:attrName>
                                        </p:attrNameLst>
                                      </p:cBhvr>
                                      <p:to>
                                        <a:schemeClr val="tx1"/>
                                      </p:to>
                                    </p:animClr>
                                    <p:set>
                                      <p:cBhvr>
                                        <p:cTn id="14" dur="2000" fill="hold"/>
                                        <p:tgtEl>
                                          <p:spTgt spid="5"/>
                                        </p:tgtEl>
                                        <p:attrNameLst>
                                          <p:attrName>fill.type</p:attrName>
                                        </p:attrNameLst>
                                      </p:cBhvr>
                                      <p:to>
                                        <p:strVal val="solid"/>
                                      </p:to>
                                    </p:set>
                                    <p:set>
                                      <p:cBhvr>
                                        <p:cTn id="15" dur="20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seq concurrent="1" nextAc="seek">
              <p:cTn id="16" restart="whenNotActive" fill="hold" evtFilter="cancelBubble" nodeType="interactiveSeq">
                <p:stCondLst>
                  <p:cond evt="onClick" delay="0">
                    <p:tgtEl>
                      <p:spTgt spid="4"/>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2000" fill="hold"/>
                                        <p:tgtEl>
                                          <p:spTgt spid="4"/>
                                        </p:tgtEl>
                                        <p:attrNameLst>
                                          <p:attrName>fillcolor</p:attrName>
                                        </p:attrNameLst>
                                      </p:cBhvr>
                                      <p:to>
                                        <a:schemeClr val="tx1"/>
                                      </p:to>
                                    </p:animClr>
                                    <p:set>
                                      <p:cBhvr>
                                        <p:cTn id="21" dur="2000" fill="hold"/>
                                        <p:tgtEl>
                                          <p:spTgt spid="4"/>
                                        </p:tgtEl>
                                        <p:attrNameLst>
                                          <p:attrName>fill.type</p:attrName>
                                        </p:attrNameLst>
                                      </p:cBhvr>
                                      <p:to>
                                        <p:strVal val="solid"/>
                                      </p:to>
                                    </p:set>
                                    <p:set>
                                      <p:cBhvr>
                                        <p:cTn id="22" dur="20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extovéPole 1"/>
          <p:cNvSpPr txBox="1">
            <a:spLocks noChangeArrowheads="1"/>
          </p:cNvSpPr>
          <p:nvPr/>
        </p:nvSpPr>
        <p:spPr bwMode="auto">
          <a:xfrm>
            <a:off x="0" y="1125538"/>
            <a:ext cx="9144000" cy="1569660"/>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Kdy přesně skončila 1. světová válka?</a:t>
            </a:r>
            <a:endParaRPr lang="cs-CZ" sz="4800" b="1" dirty="0">
              <a:solidFill>
                <a:srgbClr val="C00000"/>
              </a:solidFill>
              <a:latin typeface="Arial" charset="0"/>
            </a:endParaRPr>
          </a:p>
        </p:txBody>
      </p:sp>
      <p:sp>
        <p:nvSpPr>
          <p:cNvPr id="3" name="Obdélník 2">
            <a:hlinkClick r:id="rId3" action="ppaction://hlinksldjump"/>
          </p:cNvPr>
          <p:cNvSpPr/>
          <p:nvPr/>
        </p:nvSpPr>
        <p:spPr>
          <a:xfrm>
            <a:off x="2627784" y="3789040"/>
            <a:ext cx="3744416" cy="1512168"/>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ovéPole 1"/>
          <p:cNvSpPr txBox="1">
            <a:spLocks noChangeArrowheads="1"/>
          </p:cNvSpPr>
          <p:nvPr/>
        </p:nvSpPr>
        <p:spPr bwMode="auto">
          <a:xfrm>
            <a:off x="0" y="1125538"/>
            <a:ext cx="9144000" cy="1569660"/>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Kdy přesně vzniklo Československo? </a:t>
            </a:r>
            <a:endParaRPr lang="cs-CZ" sz="4800" b="1" dirty="0">
              <a:solidFill>
                <a:srgbClr val="C00000"/>
              </a:solidFill>
              <a:latin typeface="Arial" charset="0"/>
            </a:endParaRPr>
          </a:p>
        </p:txBody>
      </p:sp>
      <p:sp>
        <p:nvSpPr>
          <p:cNvPr id="3" name="Obdélník 2">
            <a:hlinkClick r:id="rId3" action="ppaction://hlinksldjump"/>
          </p:cNvPr>
          <p:cNvSpPr/>
          <p:nvPr/>
        </p:nvSpPr>
        <p:spPr>
          <a:xfrm>
            <a:off x="2627784" y="3789040"/>
            <a:ext cx="3744416" cy="1512168"/>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ovéPole 1"/>
          <p:cNvSpPr txBox="1">
            <a:spLocks noChangeArrowheads="1"/>
          </p:cNvSpPr>
          <p:nvPr/>
        </p:nvSpPr>
        <p:spPr bwMode="auto">
          <a:xfrm>
            <a:off x="0" y="1125538"/>
            <a:ext cx="9144000" cy="1569660"/>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Kdy přesně začala 1. světová válka?</a:t>
            </a:r>
            <a:endParaRPr lang="cs-CZ" sz="4800" b="1" dirty="0">
              <a:solidFill>
                <a:srgbClr val="C00000"/>
              </a:solidFill>
              <a:latin typeface="Arial" charset="0"/>
            </a:endParaRPr>
          </a:p>
        </p:txBody>
      </p:sp>
      <p:sp>
        <p:nvSpPr>
          <p:cNvPr id="3" name="Obdélník 2">
            <a:hlinkClick r:id="rId3" action="ppaction://hlinksldjump"/>
          </p:cNvPr>
          <p:cNvSpPr/>
          <p:nvPr/>
        </p:nvSpPr>
        <p:spPr>
          <a:xfrm>
            <a:off x="2627784" y="3789040"/>
            <a:ext cx="3744416" cy="1512168"/>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ovéPole 2"/>
          <p:cNvSpPr txBox="1">
            <a:spLocks noChangeArrowheads="1"/>
          </p:cNvSpPr>
          <p:nvPr/>
        </p:nvSpPr>
        <p:spPr bwMode="auto">
          <a:xfrm>
            <a:off x="0" y="2997200"/>
            <a:ext cx="9144000" cy="830263"/>
          </a:xfrm>
          <a:prstGeom prst="rect">
            <a:avLst/>
          </a:prstGeom>
          <a:noFill/>
          <a:ln w="9525">
            <a:noFill/>
            <a:miter lim="800000"/>
            <a:headEnd/>
            <a:tailEnd/>
          </a:ln>
        </p:spPr>
        <p:txBody>
          <a:bodyPr>
            <a:spAutoFit/>
          </a:bodyPr>
          <a:lstStyle/>
          <a:p>
            <a:pPr algn="ctr"/>
            <a:r>
              <a:rPr lang="cs-CZ" sz="4800" dirty="0" smtClean="0">
                <a:latin typeface="Arial" charset="0"/>
              </a:rPr>
              <a:t>11. 11. 1918</a:t>
            </a:r>
            <a:endParaRPr lang="cs-CZ" sz="4800" dirty="0">
              <a:latin typeface="Arial" charset="0"/>
            </a:endParaRPr>
          </a:p>
        </p:txBody>
      </p:sp>
      <p:sp>
        <p:nvSpPr>
          <p:cNvPr id="4" name="Obdélník 3">
            <a:hlinkClick r:id="rId3"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
        <p:nvSpPr>
          <p:cNvPr id="5" name="Obdélník 4">
            <a:hlinkClick r:id="rId4"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
        <p:nvSpPr>
          <p:cNvPr id="82953" name="TextovéPole 5"/>
          <p:cNvSpPr txBox="1">
            <a:spLocks noChangeArrowheads="1"/>
          </p:cNvSpPr>
          <p:nvPr/>
        </p:nvSpPr>
        <p:spPr bwMode="auto">
          <a:xfrm>
            <a:off x="0" y="1125538"/>
            <a:ext cx="9144000" cy="1569660"/>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Kdy přesně skončila 1. světová válka?</a:t>
            </a:r>
            <a:endParaRPr lang="cs-CZ" sz="4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ovéPole 2"/>
          <p:cNvSpPr txBox="1">
            <a:spLocks noChangeArrowheads="1"/>
          </p:cNvSpPr>
          <p:nvPr/>
        </p:nvSpPr>
        <p:spPr bwMode="auto">
          <a:xfrm>
            <a:off x="0" y="2781300"/>
            <a:ext cx="9144000" cy="830263"/>
          </a:xfrm>
          <a:prstGeom prst="rect">
            <a:avLst/>
          </a:prstGeom>
          <a:noFill/>
          <a:ln w="9525">
            <a:noFill/>
            <a:miter lim="800000"/>
            <a:headEnd/>
            <a:tailEnd/>
          </a:ln>
        </p:spPr>
        <p:txBody>
          <a:bodyPr>
            <a:spAutoFit/>
          </a:bodyPr>
          <a:lstStyle/>
          <a:p>
            <a:pPr algn="ctr"/>
            <a:r>
              <a:rPr lang="cs-CZ" sz="4800" dirty="0" smtClean="0">
                <a:latin typeface="Arial" charset="0"/>
              </a:rPr>
              <a:t>28. 10. 1918</a:t>
            </a:r>
            <a:endParaRPr lang="cs-CZ" sz="4800" dirty="0">
              <a:latin typeface="Arial" charset="0"/>
            </a:endParaRPr>
          </a:p>
        </p:txBody>
      </p:sp>
      <p:sp>
        <p:nvSpPr>
          <p:cNvPr id="4" name="Obdélník 3">
            <a:hlinkClick r:id="rId3"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
        <p:nvSpPr>
          <p:cNvPr id="5" name="Obdélník 4">
            <a:hlinkClick r:id="rId4"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
        <p:nvSpPr>
          <p:cNvPr id="83977" name="TextovéPole 5"/>
          <p:cNvSpPr txBox="1">
            <a:spLocks noChangeArrowheads="1"/>
          </p:cNvSpPr>
          <p:nvPr/>
        </p:nvSpPr>
        <p:spPr bwMode="auto">
          <a:xfrm>
            <a:off x="0" y="1125538"/>
            <a:ext cx="9144000" cy="2308324"/>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Kdy přesně vzniklo Československo? </a:t>
            </a:r>
          </a:p>
          <a:p>
            <a:pPr algn="ctr"/>
            <a:endParaRPr lang="cs-CZ" sz="4800" b="1" dirty="0">
              <a:solidFill>
                <a:srgbClr val="C00000"/>
              </a:solidFill>
              <a:latin typeface="Arial" charset="0"/>
            </a:endParaRPr>
          </a:p>
        </p:txBody>
      </p:sp>
    </p:spTree>
  </p:cSld>
  <p:clrMapOvr>
    <a:masterClrMapping/>
  </p:clrMapOvr>
  <p:transition advClick="0"/>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ovéPole 1"/>
          <p:cNvSpPr txBox="1">
            <a:spLocks noChangeArrowheads="1"/>
          </p:cNvSpPr>
          <p:nvPr/>
        </p:nvSpPr>
        <p:spPr bwMode="auto">
          <a:xfrm>
            <a:off x="0" y="1125538"/>
            <a:ext cx="9144000" cy="1569660"/>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Kdy přesně začala 1. světová válka?</a:t>
            </a:r>
            <a:endParaRPr lang="cs-CZ" sz="4800" b="1" dirty="0">
              <a:solidFill>
                <a:srgbClr val="C00000"/>
              </a:solidFill>
              <a:latin typeface="Arial" charset="0"/>
            </a:endParaRPr>
          </a:p>
        </p:txBody>
      </p:sp>
      <p:sp>
        <p:nvSpPr>
          <p:cNvPr id="84995" name="TextovéPole 2"/>
          <p:cNvSpPr txBox="1">
            <a:spLocks noChangeArrowheads="1"/>
          </p:cNvSpPr>
          <p:nvPr/>
        </p:nvSpPr>
        <p:spPr bwMode="auto">
          <a:xfrm>
            <a:off x="0" y="2997200"/>
            <a:ext cx="9144000" cy="830263"/>
          </a:xfrm>
          <a:prstGeom prst="rect">
            <a:avLst/>
          </a:prstGeom>
          <a:noFill/>
          <a:ln w="9525">
            <a:noFill/>
            <a:miter lim="800000"/>
            <a:headEnd/>
            <a:tailEnd/>
          </a:ln>
        </p:spPr>
        <p:txBody>
          <a:bodyPr>
            <a:spAutoFit/>
          </a:bodyPr>
          <a:lstStyle/>
          <a:p>
            <a:pPr algn="ctr"/>
            <a:r>
              <a:rPr lang="cs-CZ" sz="4800" dirty="0" smtClean="0">
                <a:latin typeface="Arial" charset="0"/>
              </a:rPr>
              <a:t>28. 7. 1914</a:t>
            </a:r>
            <a:endParaRPr lang="cs-CZ" sz="4800" dirty="0">
              <a:latin typeface="Arial" charset="0"/>
            </a:endParaRPr>
          </a:p>
        </p:txBody>
      </p:sp>
      <p:sp>
        <p:nvSpPr>
          <p:cNvPr id="4" name="Obdélník 3">
            <a:hlinkClick r:id="rId3"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
        <p:nvSpPr>
          <p:cNvPr id="5" name="Obdélník 4">
            <a:hlinkClick r:id="rId4"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Tree>
  </p:cSld>
  <p:clrMapOvr>
    <a:masterClrMapping/>
  </p:clrMapOvr>
  <p:transition advClick="0"/>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Nadpis 1"/>
          <p:cNvSpPr>
            <a:spLocks noGrp="1"/>
          </p:cNvSpPr>
          <p:nvPr>
            <p:ph type="title"/>
          </p:nvPr>
        </p:nvSpPr>
        <p:spPr/>
        <p:txBody>
          <a:bodyPr/>
          <a:lstStyle/>
          <a:p>
            <a:r>
              <a:rPr lang="cs-CZ" dirty="0" smtClean="0">
                <a:latin typeface="Arial" charset="0"/>
                <a:cs typeface="Arial" charset="0"/>
              </a:rPr>
              <a:t>Náhradní otázky  — země</a:t>
            </a:r>
          </a:p>
        </p:txBody>
      </p:sp>
      <p:sp>
        <p:nvSpPr>
          <p:cNvPr id="4" name="Elipsa 3">
            <a:hlinkClick r:id="rId3" action="ppaction://hlinksldjump"/>
          </p:cNvPr>
          <p:cNvSpPr/>
          <p:nvPr/>
        </p:nvSpPr>
        <p:spPr>
          <a:xfrm>
            <a:off x="2051720" y="2060848"/>
            <a:ext cx="864096" cy="864096"/>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1</a:t>
            </a:r>
          </a:p>
        </p:txBody>
      </p:sp>
      <p:sp>
        <p:nvSpPr>
          <p:cNvPr id="5" name="Elipsa 4">
            <a:hlinkClick r:id="rId4" action="ppaction://hlinksldjump"/>
          </p:cNvPr>
          <p:cNvSpPr/>
          <p:nvPr/>
        </p:nvSpPr>
        <p:spPr>
          <a:xfrm>
            <a:off x="6156176" y="2060848"/>
            <a:ext cx="864096" cy="864096"/>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3</a:t>
            </a:r>
          </a:p>
        </p:txBody>
      </p:sp>
      <p:sp>
        <p:nvSpPr>
          <p:cNvPr id="6" name="Elipsa 5">
            <a:hlinkClick r:id="rId5" action="ppaction://hlinksldjump"/>
          </p:cNvPr>
          <p:cNvSpPr/>
          <p:nvPr/>
        </p:nvSpPr>
        <p:spPr>
          <a:xfrm>
            <a:off x="4139952" y="3717032"/>
            <a:ext cx="864096" cy="864096"/>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5</a:t>
            </a:r>
          </a:p>
        </p:txBody>
      </p:sp>
      <p:sp>
        <p:nvSpPr>
          <p:cNvPr id="7" name="Elipsa 6">
            <a:hlinkClick r:id="rId6" action="ppaction://hlinksldjump"/>
          </p:cNvPr>
          <p:cNvSpPr/>
          <p:nvPr/>
        </p:nvSpPr>
        <p:spPr>
          <a:xfrm>
            <a:off x="6228184" y="3717032"/>
            <a:ext cx="864096" cy="864096"/>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6</a:t>
            </a:r>
          </a:p>
        </p:txBody>
      </p:sp>
      <p:sp>
        <p:nvSpPr>
          <p:cNvPr id="8" name="Elipsa 7">
            <a:hlinkClick r:id="rId7" action="ppaction://hlinksldjump"/>
          </p:cNvPr>
          <p:cNvSpPr/>
          <p:nvPr/>
        </p:nvSpPr>
        <p:spPr>
          <a:xfrm>
            <a:off x="4139952" y="2060848"/>
            <a:ext cx="864096" cy="864096"/>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2</a:t>
            </a:r>
          </a:p>
        </p:txBody>
      </p:sp>
      <p:sp>
        <p:nvSpPr>
          <p:cNvPr id="9" name="Elipsa 8">
            <a:hlinkClick r:id="rId8" action="ppaction://hlinksldjump"/>
          </p:cNvPr>
          <p:cNvSpPr/>
          <p:nvPr/>
        </p:nvSpPr>
        <p:spPr>
          <a:xfrm>
            <a:off x="1979712" y="3717032"/>
            <a:ext cx="864096" cy="864096"/>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4</a:t>
            </a:r>
          </a:p>
        </p:txBody>
      </p:sp>
      <p:sp>
        <p:nvSpPr>
          <p:cNvPr id="10" name="Obdélník 9">
            <a:hlinkClick r:id="rId9" action="ppaction://hlinksldjump"/>
          </p:cNvPr>
          <p:cNvSpPr/>
          <p:nvPr/>
        </p:nvSpPr>
        <p:spPr>
          <a:xfrm>
            <a:off x="2195736" y="5373216"/>
            <a:ext cx="2016224" cy="64807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Zpět na náhradní otázky</a:t>
            </a:r>
          </a:p>
        </p:txBody>
      </p:sp>
      <p:sp>
        <p:nvSpPr>
          <p:cNvPr id="11" name="Obdélník 10">
            <a:hlinkClick r:id="rId10" action="ppaction://hlinksldjump"/>
          </p:cNvPr>
          <p:cNvSpPr/>
          <p:nvPr/>
        </p:nvSpPr>
        <p:spPr>
          <a:xfrm>
            <a:off x="5004048" y="5373216"/>
            <a:ext cx="2016224" cy="64807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Zpět na pyramidu</a:t>
            </a: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1000" fill="hold"/>
                                        <p:tgtEl>
                                          <p:spTgt spid="4"/>
                                        </p:tgtEl>
                                        <p:attrNameLst>
                                          <p:attrName>fillcolor</p:attrName>
                                        </p:attrNameLst>
                                      </p:cBhvr>
                                      <p:to>
                                        <a:schemeClr val="tx1"/>
                                      </p:to>
                                    </p:animClr>
                                    <p:set>
                                      <p:cBhvr>
                                        <p:cTn id="7" dur="1000" fill="hold"/>
                                        <p:tgtEl>
                                          <p:spTgt spid="4"/>
                                        </p:tgtEl>
                                        <p:attrNameLst>
                                          <p:attrName>fill.type</p:attrName>
                                        </p:attrNameLst>
                                      </p:cBhvr>
                                      <p:to>
                                        <p:strVal val="solid"/>
                                      </p:to>
                                    </p:set>
                                    <p:set>
                                      <p:cBhvr>
                                        <p:cTn id="8" dur="1000" fill="hold"/>
                                        <p:tgtEl>
                                          <p:spTgt spid="4"/>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2000" fill="hold"/>
                                        <p:tgtEl>
                                          <p:spTgt spid="4"/>
                                        </p:tgtEl>
                                        <p:attrNameLst>
                                          <p:attrName>fillcolor</p:attrName>
                                        </p:attrNameLst>
                                      </p:cBhvr>
                                      <p:to>
                                        <a:schemeClr val="tx1"/>
                                      </p:to>
                                    </p:animClr>
                                    <p:set>
                                      <p:cBhvr>
                                        <p:cTn id="13" dur="2000" fill="hold"/>
                                        <p:tgtEl>
                                          <p:spTgt spid="4"/>
                                        </p:tgtEl>
                                        <p:attrNameLst>
                                          <p:attrName>fill.type</p:attrName>
                                        </p:attrNameLst>
                                      </p:cBhvr>
                                      <p:to>
                                        <p:strVal val="solid"/>
                                      </p:to>
                                    </p:set>
                                    <p:set>
                                      <p:cBhvr>
                                        <p:cTn id="14" dur="20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1" presetClass="emph" presetSubtype="2" fill="hold" nodeType="clickEffect">
                                  <p:stCondLst>
                                    <p:cond delay="0"/>
                                  </p:stCondLst>
                                  <p:childTnLst>
                                    <p:animClr clrSpc="rgb" dir="cw">
                                      <p:cBhvr>
                                        <p:cTn id="19" dur="1000" fill="hold"/>
                                        <p:tgtEl>
                                          <p:spTgt spid="8"/>
                                        </p:tgtEl>
                                        <p:attrNameLst>
                                          <p:attrName>fillcolor</p:attrName>
                                        </p:attrNameLst>
                                      </p:cBhvr>
                                      <p:to>
                                        <a:schemeClr val="tx1"/>
                                      </p:to>
                                    </p:animClr>
                                    <p:set>
                                      <p:cBhvr>
                                        <p:cTn id="20" dur="1000" fill="hold"/>
                                        <p:tgtEl>
                                          <p:spTgt spid="8"/>
                                        </p:tgtEl>
                                        <p:attrNameLst>
                                          <p:attrName>fill.type</p:attrName>
                                        </p:attrNameLst>
                                      </p:cBhvr>
                                      <p:to>
                                        <p:strVal val="solid"/>
                                      </p:to>
                                    </p:set>
                                    <p:set>
                                      <p:cBhvr>
                                        <p:cTn id="21" dur="1000" fill="hold"/>
                                        <p:tgtEl>
                                          <p:spTgt spid="8"/>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1" presetClass="emph" presetSubtype="2" fill="hold" nodeType="clickEffect">
                                  <p:stCondLst>
                                    <p:cond delay="0"/>
                                  </p:stCondLst>
                                  <p:childTnLst>
                                    <p:animClr clrSpc="rgb" dir="cw">
                                      <p:cBhvr>
                                        <p:cTn id="25" dur="2000" fill="hold"/>
                                        <p:tgtEl>
                                          <p:spTgt spid="8"/>
                                        </p:tgtEl>
                                        <p:attrNameLst>
                                          <p:attrName>fillcolor</p:attrName>
                                        </p:attrNameLst>
                                      </p:cBhvr>
                                      <p:to>
                                        <a:schemeClr val="tx1"/>
                                      </p:to>
                                    </p:animClr>
                                    <p:set>
                                      <p:cBhvr>
                                        <p:cTn id="26" dur="2000" fill="hold"/>
                                        <p:tgtEl>
                                          <p:spTgt spid="8"/>
                                        </p:tgtEl>
                                        <p:attrNameLst>
                                          <p:attrName>fill.type</p:attrName>
                                        </p:attrNameLst>
                                      </p:cBhvr>
                                      <p:to>
                                        <p:strVal val="solid"/>
                                      </p:to>
                                    </p:set>
                                    <p:set>
                                      <p:cBhvr>
                                        <p:cTn id="27" dur="20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28" restart="whenNotActive" fill="hold" evtFilter="cancelBubble" nodeType="interactiveSeq">
                <p:stCondLst>
                  <p:cond evt="onClick" delay="0">
                    <p:tgtEl>
                      <p:spTgt spid="5"/>
                    </p:tgtEl>
                  </p:cond>
                </p:stCondLst>
                <p:endSync evt="end" delay="0">
                  <p:rtn val="all"/>
                </p:endSync>
                <p:childTnLst>
                  <p:par>
                    <p:cTn id="29" fill="hold">
                      <p:stCondLst>
                        <p:cond delay="0"/>
                      </p:stCondLst>
                      <p:childTnLst>
                        <p:par>
                          <p:cTn id="30" fill="hold">
                            <p:stCondLst>
                              <p:cond delay="0"/>
                            </p:stCondLst>
                            <p:childTnLst>
                              <p:par>
                                <p:cTn id="31" presetID="1" presetClass="emph" presetSubtype="2" fill="hold" nodeType="clickEffect">
                                  <p:stCondLst>
                                    <p:cond delay="0"/>
                                  </p:stCondLst>
                                  <p:childTnLst>
                                    <p:animClr clrSpc="rgb" dir="cw">
                                      <p:cBhvr>
                                        <p:cTn id="32" dur="1000" fill="hold"/>
                                        <p:tgtEl>
                                          <p:spTgt spid="5"/>
                                        </p:tgtEl>
                                        <p:attrNameLst>
                                          <p:attrName>fillcolor</p:attrName>
                                        </p:attrNameLst>
                                      </p:cBhvr>
                                      <p:to>
                                        <a:schemeClr val="tx1"/>
                                      </p:to>
                                    </p:animClr>
                                    <p:set>
                                      <p:cBhvr>
                                        <p:cTn id="33" dur="1000" fill="hold"/>
                                        <p:tgtEl>
                                          <p:spTgt spid="5"/>
                                        </p:tgtEl>
                                        <p:attrNameLst>
                                          <p:attrName>fill.type</p:attrName>
                                        </p:attrNameLst>
                                      </p:cBhvr>
                                      <p:to>
                                        <p:strVal val="solid"/>
                                      </p:to>
                                    </p:set>
                                    <p:set>
                                      <p:cBhvr>
                                        <p:cTn id="34" dur="1000" fill="hold"/>
                                        <p:tgtEl>
                                          <p:spTgt spid="5"/>
                                        </p:tgtEl>
                                        <p:attrNameLst>
                                          <p:attrName>fill.on</p:attrName>
                                        </p:attrNameLst>
                                      </p:cBhvr>
                                      <p:to>
                                        <p:strVal val="true"/>
                                      </p:to>
                                    </p:set>
                                  </p:childTnLst>
                                </p:cTn>
                              </p:par>
                            </p:childTnLst>
                          </p:cTn>
                        </p:par>
                      </p:childTnLst>
                    </p:cTn>
                  </p:par>
                  <p:par>
                    <p:cTn id="35" fill="hold">
                      <p:stCondLst>
                        <p:cond delay="indefinite"/>
                      </p:stCondLst>
                      <p:childTnLst>
                        <p:par>
                          <p:cTn id="36" fill="hold">
                            <p:stCondLst>
                              <p:cond delay="0"/>
                            </p:stCondLst>
                            <p:childTnLst>
                              <p:par>
                                <p:cTn id="37" presetID="1" presetClass="emph" presetSubtype="2" fill="hold" nodeType="clickEffect">
                                  <p:stCondLst>
                                    <p:cond delay="0"/>
                                  </p:stCondLst>
                                  <p:childTnLst>
                                    <p:animClr clrSpc="rgb" dir="cw">
                                      <p:cBhvr>
                                        <p:cTn id="38" dur="2000" fill="hold"/>
                                        <p:tgtEl>
                                          <p:spTgt spid="5"/>
                                        </p:tgtEl>
                                        <p:attrNameLst>
                                          <p:attrName>fillcolor</p:attrName>
                                        </p:attrNameLst>
                                      </p:cBhvr>
                                      <p:to>
                                        <a:schemeClr val="tx1"/>
                                      </p:to>
                                    </p:animClr>
                                    <p:set>
                                      <p:cBhvr>
                                        <p:cTn id="39" dur="2000" fill="hold"/>
                                        <p:tgtEl>
                                          <p:spTgt spid="5"/>
                                        </p:tgtEl>
                                        <p:attrNameLst>
                                          <p:attrName>fill.type</p:attrName>
                                        </p:attrNameLst>
                                      </p:cBhvr>
                                      <p:to>
                                        <p:strVal val="solid"/>
                                      </p:to>
                                    </p:set>
                                    <p:set>
                                      <p:cBhvr>
                                        <p:cTn id="40" dur="20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p:stCondLst>
                        <p:cond delay="0"/>
                      </p:stCondLst>
                      <p:childTnLst>
                        <p:par>
                          <p:cTn id="43" fill="hold">
                            <p:stCondLst>
                              <p:cond delay="0"/>
                            </p:stCondLst>
                            <p:childTnLst>
                              <p:par>
                                <p:cTn id="44" presetID="1" presetClass="emph" presetSubtype="2" fill="hold" nodeType="clickEffect">
                                  <p:stCondLst>
                                    <p:cond delay="0"/>
                                  </p:stCondLst>
                                  <p:childTnLst>
                                    <p:animClr clrSpc="rgb" dir="cw">
                                      <p:cBhvr>
                                        <p:cTn id="45" dur="1000" fill="hold"/>
                                        <p:tgtEl>
                                          <p:spTgt spid="6"/>
                                        </p:tgtEl>
                                        <p:attrNameLst>
                                          <p:attrName>fillcolor</p:attrName>
                                        </p:attrNameLst>
                                      </p:cBhvr>
                                      <p:to>
                                        <a:schemeClr val="tx1"/>
                                      </p:to>
                                    </p:animClr>
                                    <p:set>
                                      <p:cBhvr>
                                        <p:cTn id="46" dur="1000" fill="hold"/>
                                        <p:tgtEl>
                                          <p:spTgt spid="6"/>
                                        </p:tgtEl>
                                        <p:attrNameLst>
                                          <p:attrName>fill.type</p:attrName>
                                        </p:attrNameLst>
                                      </p:cBhvr>
                                      <p:to>
                                        <p:strVal val="solid"/>
                                      </p:to>
                                    </p:set>
                                    <p:set>
                                      <p:cBhvr>
                                        <p:cTn id="47" dur="1000" fill="hold"/>
                                        <p:tgtEl>
                                          <p:spTgt spid="6"/>
                                        </p:tgtEl>
                                        <p:attrNameLst>
                                          <p:attrName>fill.on</p:attrName>
                                        </p:attrNameLst>
                                      </p:cBhvr>
                                      <p:to>
                                        <p:strVal val="true"/>
                                      </p:to>
                                    </p:set>
                                  </p:childTnLst>
                                </p:cTn>
                              </p:par>
                            </p:childTnLst>
                          </p:cTn>
                        </p:par>
                      </p:childTnLst>
                    </p:cTn>
                  </p:par>
                  <p:par>
                    <p:cTn id="48" fill="hold">
                      <p:stCondLst>
                        <p:cond delay="indefinite"/>
                      </p:stCondLst>
                      <p:childTnLst>
                        <p:par>
                          <p:cTn id="49" fill="hold">
                            <p:stCondLst>
                              <p:cond delay="0"/>
                            </p:stCondLst>
                            <p:childTnLst>
                              <p:par>
                                <p:cTn id="50" presetID="1" presetClass="emph" presetSubtype="2" fill="hold" nodeType="clickEffect">
                                  <p:stCondLst>
                                    <p:cond delay="0"/>
                                  </p:stCondLst>
                                  <p:childTnLst>
                                    <p:animClr clrSpc="rgb" dir="cw">
                                      <p:cBhvr>
                                        <p:cTn id="51" dur="2000" fill="hold"/>
                                        <p:tgtEl>
                                          <p:spTgt spid="6"/>
                                        </p:tgtEl>
                                        <p:attrNameLst>
                                          <p:attrName>fillcolor</p:attrName>
                                        </p:attrNameLst>
                                      </p:cBhvr>
                                      <p:to>
                                        <a:schemeClr val="tx1"/>
                                      </p:to>
                                    </p:animClr>
                                    <p:set>
                                      <p:cBhvr>
                                        <p:cTn id="52" dur="2000" fill="hold"/>
                                        <p:tgtEl>
                                          <p:spTgt spid="6"/>
                                        </p:tgtEl>
                                        <p:attrNameLst>
                                          <p:attrName>fill.type</p:attrName>
                                        </p:attrNameLst>
                                      </p:cBhvr>
                                      <p:to>
                                        <p:strVal val="solid"/>
                                      </p:to>
                                    </p:set>
                                    <p:set>
                                      <p:cBhvr>
                                        <p:cTn id="53" dur="20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54" restart="whenNotActive" fill="hold" evtFilter="cancelBubble" nodeType="interactiveSeq">
                <p:stCondLst>
                  <p:cond evt="onClick" delay="0">
                    <p:tgtEl>
                      <p:spTgt spid="7"/>
                    </p:tgtEl>
                  </p:cond>
                </p:stCondLst>
                <p:endSync evt="end" delay="0">
                  <p:rtn val="all"/>
                </p:endSync>
                <p:childTnLst>
                  <p:par>
                    <p:cTn id="55" fill="hold">
                      <p:stCondLst>
                        <p:cond delay="0"/>
                      </p:stCondLst>
                      <p:childTnLst>
                        <p:par>
                          <p:cTn id="56" fill="hold">
                            <p:stCondLst>
                              <p:cond delay="0"/>
                            </p:stCondLst>
                            <p:childTnLst>
                              <p:par>
                                <p:cTn id="57" presetID="1" presetClass="emph" presetSubtype="2" fill="hold" nodeType="clickEffect">
                                  <p:stCondLst>
                                    <p:cond delay="0"/>
                                  </p:stCondLst>
                                  <p:childTnLst>
                                    <p:animClr clrSpc="rgb" dir="cw">
                                      <p:cBhvr>
                                        <p:cTn id="58" dur="1000" fill="hold"/>
                                        <p:tgtEl>
                                          <p:spTgt spid="7"/>
                                        </p:tgtEl>
                                        <p:attrNameLst>
                                          <p:attrName>fillcolor</p:attrName>
                                        </p:attrNameLst>
                                      </p:cBhvr>
                                      <p:to>
                                        <a:schemeClr val="tx1"/>
                                      </p:to>
                                    </p:animClr>
                                    <p:set>
                                      <p:cBhvr>
                                        <p:cTn id="59" dur="1000" fill="hold"/>
                                        <p:tgtEl>
                                          <p:spTgt spid="7"/>
                                        </p:tgtEl>
                                        <p:attrNameLst>
                                          <p:attrName>fill.type</p:attrName>
                                        </p:attrNameLst>
                                      </p:cBhvr>
                                      <p:to>
                                        <p:strVal val="solid"/>
                                      </p:to>
                                    </p:set>
                                    <p:set>
                                      <p:cBhvr>
                                        <p:cTn id="60" dur="1000" fill="hold"/>
                                        <p:tgtEl>
                                          <p:spTgt spid="7"/>
                                        </p:tgtEl>
                                        <p:attrNameLst>
                                          <p:attrName>fill.on</p:attrName>
                                        </p:attrNameLst>
                                      </p:cBhvr>
                                      <p:to>
                                        <p:strVal val="true"/>
                                      </p:to>
                                    </p:set>
                                  </p:childTnLst>
                                </p:cTn>
                              </p:par>
                            </p:childTnLst>
                          </p:cTn>
                        </p:par>
                      </p:childTnLst>
                    </p:cTn>
                  </p:par>
                  <p:par>
                    <p:cTn id="61" fill="hold">
                      <p:stCondLst>
                        <p:cond delay="indefinite"/>
                      </p:stCondLst>
                      <p:childTnLst>
                        <p:par>
                          <p:cTn id="62" fill="hold">
                            <p:stCondLst>
                              <p:cond delay="0"/>
                            </p:stCondLst>
                            <p:childTnLst>
                              <p:par>
                                <p:cTn id="63" presetID="1" presetClass="emph" presetSubtype="2" fill="hold" nodeType="clickEffect">
                                  <p:stCondLst>
                                    <p:cond delay="0"/>
                                  </p:stCondLst>
                                  <p:childTnLst>
                                    <p:animClr clrSpc="rgb" dir="cw">
                                      <p:cBhvr>
                                        <p:cTn id="64" dur="2000" fill="hold"/>
                                        <p:tgtEl>
                                          <p:spTgt spid="7"/>
                                        </p:tgtEl>
                                        <p:attrNameLst>
                                          <p:attrName>fillcolor</p:attrName>
                                        </p:attrNameLst>
                                      </p:cBhvr>
                                      <p:to>
                                        <a:schemeClr val="tx1"/>
                                      </p:to>
                                    </p:animClr>
                                    <p:set>
                                      <p:cBhvr>
                                        <p:cTn id="65" dur="2000" fill="hold"/>
                                        <p:tgtEl>
                                          <p:spTgt spid="7"/>
                                        </p:tgtEl>
                                        <p:attrNameLst>
                                          <p:attrName>fill.type</p:attrName>
                                        </p:attrNameLst>
                                      </p:cBhvr>
                                      <p:to>
                                        <p:strVal val="solid"/>
                                      </p:to>
                                    </p:set>
                                    <p:set>
                                      <p:cBhvr>
                                        <p:cTn id="66" dur="20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67" restart="whenNotActive" fill="hold" evtFilter="cancelBubble" nodeType="interactiveSeq">
                <p:stCondLst>
                  <p:cond evt="onClick" delay="0">
                    <p:tgtEl>
                      <p:spTgt spid="9"/>
                    </p:tgtEl>
                  </p:cond>
                </p:stCondLst>
                <p:endSync evt="end" delay="0">
                  <p:rtn val="all"/>
                </p:endSync>
                <p:childTnLst>
                  <p:par>
                    <p:cTn id="68" fill="hold">
                      <p:stCondLst>
                        <p:cond delay="0"/>
                      </p:stCondLst>
                      <p:childTnLst>
                        <p:par>
                          <p:cTn id="69" fill="hold">
                            <p:stCondLst>
                              <p:cond delay="0"/>
                            </p:stCondLst>
                            <p:childTnLst>
                              <p:par>
                                <p:cTn id="70" presetID="1" presetClass="emph" presetSubtype="2" fill="hold" nodeType="clickEffect">
                                  <p:stCondLst>
                                    <p:cond delay="0"/>
                                  </p:stCondLst>
                                  <p:childTnLst>
                                    <p:animClr clrSpc="rgb" dir="cw">
                                      <p:cBhvr>
                                        <p:cTn id="71" dur="2000" fill="hold"/>
                                        <p:tgtEl>
                                          <p:spTgt spid="9"/>
                                        </p:tgtEl>
                                        <p:attrNameLst>
                                          <p:attrName>fillcolor</p:attrName>
                                        </p:attrNameLst>
                                      </p:cBhvr>
                                      <p:to>
                                        <a:schemeClr val="tx1"/>
                                      </p:to>
                                    </p:animClr>
                                    <p:set>
                                      <p:cBhvr>
                                        <p:cTn id="72" dur="2000" fill="hold"/>
                                        <p:tgtEl>
                                          <p:spTgt spid="9"/>
                                        </p:tgtEl>
                                        <p:attrNameLst>
                                          <p:attrName>fill.type</p:attrName>
                                        </p:attrNameLst>
                                      </p:cBhvr>
                                      <p:to>
                                        <p:strVal val="solid"/>
                                      </p:to>
                                    </p:set>
                                    <p:set>
                                      <p:cBhvr>
                                        <p:cTn id="73" dur="2000" fill="hold"/>
                                        <p:tgtEl>
                                          <p:spTgt spid="9"/>
                                        </p:tgtEl>
                                        <p:attrNameLst>
                                          <p:attrName>fill.on</p:attrName>
                                        </p:attrNameLst>
                                      </p:cBhvr>
                                      <p:to>
                                        <p:strVal val="true"/>
                                      </p:to>
                                    </p:set>
                                  </p:childTnLst>
                                </p:cTn>
                              </p:par>
                            </p:childTnLst>
                          </p:cTn>
                        </p:par>
                      </p:childTnLst>
                    </p:cTn>
                  </p:par>
                  <p:par>
                    <p:cTn id="74" fill="hold">
                      <p:stCondLst>
                        <p:cond delay="indefinite"/>
                      </p:stCondLst>
                      <p:childTnLst>
                        <p:par>
                          <p:cTn id="75" fill="hold">
                            <p:stCondLst>
                              <p:cond delay="0"/>
                            </p:stCondLst>
                            <p:childTnLst>
                              <p:par>
                                <p:cTn id="76" presetID="1" presetClass="emph" presetSubtype="2" fill="hold" nodeType="clickEffect">
                                  <p:stCondLst>
                                    <p:cond delay="0"/>
                                  </p:stCondLst>
                                  <p:childTnLst>
                                    <p:animClr clrSpc="rgb" dir="cw">
                                      <p:cBhvr>
                                        <p:cTn id="77" dur="2000" fill="hold"/>
                                        <p:tgtEl>
                                          <p:spTgt spid="9"/>
                                        </p:tgtEl>
                                        <p:attrNameLst>
                                          <p:attrName>fillcolor</p:attrName>
                                        </p:attrNameLst>
                                      </p:cBhvr>
                                      <p:to>
                                        <a:schemeClr val="tx1"/>
                                      </p:to>
                                    </p:animClr>
                                    <p:set>
                                      <p:cBhvr>
                                        <p:cTn id="78" dur="2000" fill="hold"/>
                                        <p:tgtEl>
                                          <p:spTgt spid="9"/>
                                        </p:tgtEl>
                                        <p:attrNameLst>
                                          <p:attrName>fill.type</p:attrName>
                                        </p:attrNameLst>
                                      </p:cBhvr>
                                      <p:to>
                                        <p:strVal val="solid"/>
                                      </p:to>
                                    </p:set>
                                    <p:set>
                                      <p:cBhvr>
                                        <p:cTn id="79" dur="20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ovéPole 1"/>
          <p:cNvSpPr txBox="1">
            <a:spLocks noChangeArrowheads="1"/>
          </p:cNvSpPr>
          <p:nvPr/>
        </p:nvSpPr>
        <p:spPr bwMode="auto">
          <a:xfrm>
            <a:off x="0" y="620688"/>
            <a:ext cx="9144000" cy="3046988"/>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Jméno státu, který sice na začátku války byl v Trojspolku, ale později válčil na straně Dohody:</a:t>
            </a:r>
            <a:endParaRPr lang="cs-CZ" sz="4800" b="1" dirty="0">
              <a:solidFill>
                <a:srgbClr val="C00000"/>
              </a:solidFill>
              <a:latin typeface="Arial" charset="0"/>
            </a:endParaRPr>
          </a:p>
        </p:txBody>
      </p:sp>
      <p:sp>
        <p:nvSpPr>
          <p:cNvPr id="5" name="Obdélník 4">
            <a:hlinkClick r:id="rId3" action="ppaction://hlinksldjump"/>
          </p:cNvPr>
          <p:cNvSpPr/>
          <p:nvPr/>
        </p:nvSpPr>
        <p:spPr>
          <a:xfrm>
            <a:off x="3131840" y="3645024"/>
            <a:ext cx="3096344" cy="1080120"/>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ovéPole 1"/>
          <p:cNvSpPr txBox="1">
            <a:spLocks noChangeArrowheads="1"/>
          </p:cNvSpPr>
          <p:nvPr/>
        </p:nvSpPr>
        <p:spPr bwMode="auto">
          <a:xfrm>
            <a:off x="0" y="1268413"/>
            <a:ext cx="9144000" cy="3046988"/>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Jméno státu válčícího na straně Dohody, na jehož území se hlavně bojovalo na Z frontě:</a:t>
            </a:r>
            <a:endParaRPr lang="cs-CZ" sz="4800" b="1" dirty="0">
              <a:solidFill>
                <a:srgbClr val="C00000"/>
              </a:solidFill>
              <a:latin typeface="Arial" charset="0"/>
            </a:endParaRPr>
          </a:p>
        </p:txBody>
      </p:sp>
      <p:sp>
        <p:nvSpPr>
          <p:cNvPr id="5" name="Obdélník 4">
            <a:hlinkClick r:id="rId3" action="ppaction://hlinksldjump"/>
          </p:cNvPr>
          <p:cNvSpPr/>
          <p:nvPr/>
        </p:nvSpPr>
        <p:spPr>
          <a:xfrm>
            <a:off x="3131840" y="3645024"/>
            <a:ext cx="3096344" cy="1080120"/>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extovéPole 1"/>
          <p:cNvSpPr txBox="1">
            <a:spLocks noChangeArrowheads="1"/>
          </p:cNvSpPr>
          <p:nvPr/>
        </p:nvSpPr>
        <p:spPr bwMode="auto">
          <a:xfrm>
            <a:off x="0" y="1268413"/>
            <a:ext cx="9144000" cy="3046988"/>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Jméno státu válčícího na straně Dohody, který vedl válku zejména na moři:</a:t>
            </a:r>
          </a:p>
          <a:p>
            <a:pPr algn="ctr"/>
            <a:endParaRPr lang="cs-CZ" sz="4800" b="1" dirty="0">
              <a:solidFill>
                <a:srgbClr val="C00000"/>
              </a:solidFill>
              <a:latin typeface="Arial" charset="0"/>
            </a:endParaRPr>
          </a:p>
        </p:txBody>
      </p:sp>
      <p:sp>
        <p:nvSpPr>
          <p:cNvPr id="5" name="Obdélník 4">
            <a:hlinkClick r:id="rId3" action="ppaction://hlinksldjump"/>
          </p:cNvPr>
          <p:cNvSpPr/>
          <p:nvPr/>
        </p:nvSpPr>
        <p:spPr>
          <a:xfrm>
            <a:off x="3131840" y="3645024"/>
            <a:ext cx="3096344" cy="1080120"/>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ovéPole 1"/>
          <p:cNvSpPr txBox="1">
            <a:spLocks noChangeArrowheads="1"/>
          </p:cNvSpPr>
          <p:nvPr/>
        </p:nvSpPr>
        <p:spPr bwMode="auto">
          <a:xfrm>
            <a:off x="0" y="1268413"/>
            <a:ext cx="9144000" cy="1569660"/>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Jméno státu, který byl hlavním členem Trojspolku:</a:t>
            </a:r>
            <a:endParaRPr lang="cs-CZ" sz="4800" b="1" dirty="0">
              <a:solidFill>
                <a:srgbClr val="C00000"/>
              </a:solidFill>
              <a:latin typeface="Arial" charset="0"/>
            </a:endParaRPr>
          </a:p>
        </p:txBody>
      </p:sp>
      <p:sp>
        <p:nvSpPr>
          <p:cNvPr id="5" name="Obdélník 4">
            <a:hlinkClick r:id="rId3" action="ppaction://hlinksldjump"/>
          </p:cNvPr>
          <p:cNvSpPr/>
          <p:nvPr/>
        </p:nvSpPr>
        <p:spPr>
          <a:xfrm>
            <a:off x="3131840" y="3645024"/>
            <a:ext cx="3096344" cy="1080120"/>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extovéPole 1"/>
          <p:cNvSpPr txBox="1">
            <a:spLocks noChangeArrowheads="1"/>
          </p:cNvSpPr>
          <p:nvPr/>
        </p:nvSpPr>
        <p:spPr bwMode="auto">
          <a:xfrm>
            <a:off x="323528" y="1268413"/>
            <a:ext cx="8712968" cy="1569660"/>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Jméno státu, proti kterému se vedla 1. balkánská válka:</a:t>
            </a:r>
            <a:endParaRPr lang="cs-CZ" sz="4800" b="1" dirty="0">
              <a:solidFill>
                <a:srgbClr val="C00000"/>
              </a:solidFill>
              <a:latin typeface="Arial" charset="0"/>
            </a:endParaRPr>
          </a:p>
        </p:txBody>
      </p:sp>
      <p:sp>
        <p:nvSpPr>
          <p:cNvPr id="5" name="Obdélník 4">
            <a:hlinkClick r:id="rId3" action="ppaction://hlinksldjump"/>
          </p:cNvPr>
          <p:cNvSpPr/>
          <p:nvPr/>
        </p:nvSpPr>
        <p:spPr>
          <a:xfrm>
            <a:off x="3131840" y="3645024"/>
            <a:ext cx="3096344" cy="1080120"/>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extovéPole 1"/>
          <p:cNvSpPr txBox="1">
            <a:spLocks noChangeArrowheads="1"/>
          </p:cNvSpPr>
          <p:nvPr/>
        </p:nvSpPr>
        <p:spPr bwMode="auto">
          <a:xfrm>
            <a:off x="323528" y="1268413"/>
            <a:ext cx="8568952" cy="3046988"/>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Jméno území, které roku 1908 obsadilo </a:t>
            </a:r>
            <a:r>
              <a:rPr lang="cs-CZ" sz="4800" b="1" dirty="0" err="1" smtClean="0">
                <a:solidFill>
                  <a:srgbClr val="C00000"/>
                </a:solidFill>
                <a:latin typeface="Arial" charset="0"/>
              </a:rPr>
              <a:t>Rakousko</a:t>
            </a:r>
            <a:r>
              <a:rPr lang="cs-CZ" sz="4800" b="1" dirty="0" smtClean="0">
                <a:solidFill>
                  <a:srgbClr val="C00000"/>
                </a:solidFill>
                <a:latin typeface="Arial" charset="0"/>
              </a:rPr>
              <a:t>-Uhersko </a:t>
            </a:r>
          </a:p>
          <a:p>
            <a:pPr algn="ctr"/>
            <a:endParaRPr lang="cs-CZ" sz="4800" b="1" dirty="0">
              <a:solidFill>
                <a:srgbClr val="C00000"/>
              </a:solidFill>
              <a:latin typeface="Arial" charset="0"/>
            </a:endParaRPr>
          </a:p>
        </p:txBody>
      </p:sp>
      <p:sp>
        <p:nvSpPr>
          <p:cNvPr id="5" name="Obdélník 4">
            <a:hlinkClick r:id="rId3" action="ppaction://hlinksldjump"/>
          </p:cNvPr>
          <p:cNvSpPr/>
          <p:nvPr/>
        </p:nvSpPr>
        <p:spPr>
          <a:xfrm>
            <a:off x="3131840" y="3645024"/>
            <a:ext cx="3096344" cy="1080120"/>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ovéPole 1"/>
          <p:cNvSpPr txBox="1">
            <a:spLocks noChangeArrowheads="1"/>
          </p:cNvSpPr>
          <p:nvPr/>
        </p:nvSpPr>
        <p:spPr bwMode="auto">
          <a:xfrm>
            <a:off x="0" y="1268413"/>
            <a:ext cx="9144000" cy="3785652"/>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Jméno státu, který sice na začátku války byl v Trojspolku, ale později válčil na straně Dohody:</a:t>
            </a:r>
          </a:p>
          <a:p>
            <a:pPr algn="ctr"/>
            <a:endParaRPr lang="cs-CZ" sz="4800" b="1" dirty="0">
              <a:solidFill>
                <a:srgbClr val="C00000"/>
              </a:solidFill>
              <a:latin typeface="Arial" charset="0"/>
            </a:endParaRPr>
          </a:p>
        </p:txBody>
      </p:sp>
      <p:sp>
        <p:nvSpPr>
          <p:cNvPr id="93187" name="TextovéPole 2"/>
          <p:cNvSpPr txBox="1">
            <a:spLocks noChangeArrowheads="1"/>
          </p:cNvSpPr>
          <p:nvPr/>
        </p:nvSpPr>
        <p:spPr bwMode="auto">
          <a:xfrm>
            <a:off x="0" y="4293096"/>
            <a:ext cx="9144000" cy="769441"/>
          </a:xfrm>
          <a:prstGeom prst="rect">
            <a:avLst/>
          </a:prstGeom>
          <a:noFill/>
          <a:ln w="9525">
            <a:noFill/>
            <a:miter lim="800000"/>
            <a:headEnd/>
            <a:tailEnd/>
          </a:ln>
        </p:spPr>
        <p:txBody>
          <a:bodyPr wrap="square">
            <a:spAutoFit/>
          </a:bodyPr>
          <a:lstStyle/>
          <a:p>
            <a:pPr algn="ctr"/>
            <a:r>
              <a:rPr lang="cs-CZ" sz="4400" dirty="0" smtClean="0">
                <a:latin typeface="Arial" charset="0"/>
              </a:rPr>
              <a:t>Itálie</a:t>
            </a:r>
            <a:endParaRPr lang="cs-CZ" sz="4400" dirty="0">
              <a:latin typeface="Arial" charset="0"/>
            </a:endParaRPr>
          </a:p>
        </p:txBody>
      </p:sp>
      <p:sp>
        <p:nvSpPr>
          <p:cNvPr id="4" name="Obdélník 3">
            <a:hlinkClick r:id="rId3" action="ppaction://hlinksldjump"/>
          </p:cNvPr>
          <p:cNvSpPr/>
          <p:nvPr/>
        </p:nvSpPr>
        <p:spPr>
          <a:xfrm>
            <a:off x="1403648" y="5085184"/>
            <a:ext cx="2520280" cy="504056"/>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
        <p:nvSpPr>
          <p:cNvPr id="5" name="Obdélník 4">
            <a:hlinkClick r:id="rId4" action="ppaction://hlinksldjump"/>
          </p:cNvPr>
          <p:cNvSpPr/>
          <p:nvPr/>
        </p:nvSpPr>
        <p:spPr>
          <a:xfrm>
            <a:off x="5076056" y="5013176"/>
            <a:ext cx="2520280" cy="792088"/>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Tree>
  </p:cSld>
  <p:clrMapOvr>
    <a:masterClrMapping/>
  </p:clrMapOvr>
  <p:transition advClick="0"/>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extovéPole 1"/>
          <p:cNvSpPr txBox="1">
            <a:spLocks noChangeArrowheads="1"/>
          </p:cNvSpPr>
          <p:nvPr/>
        </p:nvSpPr>
        <p:spPr bwMode="auto">
          <a:xfrm>
            <a:off x="0" y="1268413"/>
            <a:ext cx="9144000" cy="3046988"/>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Jméno státu válčícího na straně Dohody, na jehož území se hlavně bojovalo na Z frontě</a:t>
            </a:r>
          </a:p>
          <a:p>
            <a:pPr algn="ctr"/>
            <a:endParaRPr lang="cs-CZ" sz="4800" b="1" dirty="0">
              <a:solidFill>
                <a:srgbClr val="C00000"/>
              </a:solidFill>
              <a:latin typeface="Arial" charset="0"/>
            </a:endParaRPr>
          </a:p>
        </p:txBody>
      </p:sp>
      <p:sp>
        <p:nvSpPr>
          <p:cNvPr id="94211" name="TextovéPole 2"/>
          <p:cNvSpPr txBox="1">
            <a:spLocks noChangeArrowheads="1"/>
          </p:cNvSpPr>
          <p:nvPr/>
        </p:nvSpPr>
        <p:spPr bwMode="auto">
          <a:xfrm>
            <a:off x="0" y="3429000"/>
            <a:ext cx="9144000" cy="769441"/>
          </a:xfrm>
          <a:prstGeom prst="rect">
            <a:avLst/>
          </a:prstGeom>
          <a:noFill/>
          <a:ln w="9525">
            <a:noFill/>
            <a:miter lim="800000"/>
            <a:headEnd/>
            <a:tailEnd/>
          </a:ln>
        </p:spPr>
        <p:txBody>
          <a:bodyPr wrap="square">
            <a:spAutoFit/>
          </a:bodyPr>
          <a:lstStyle/>
          <a:p>
            <a:pPr algn="ctr"/>
            <a:r>
              <a:rPr lang="cs-CZ" sz="4400" dirty="0" smtClean="0">
                <a:latin typeface="Arial" charset="0"/>
              </a:rPr>
              <a:t>Francie</a:t>
            </a:r>
            <a:endParaRPr lang="cs-CZ" sz="4400" dirty="0">
              <a:latin typeface="Arial" charset="0"/>
            </a:endParaRPr>
          </a:p>
        </p:txBody>
      </p:sp>
      <p:sp>
        <p:nvSpPr>
          <p:cNvPr id="4" name="Obdélník 3">
            <a:hlinkClick r:id="rId3"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
        <p:nvSpPr>
          <p:cNvPr id="5" name="Obdélník 4">
            <a:hlinkClick r:id="rId4"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Tree>
  </p:cSld>
  <p:clrMapOvr>
    <a:masterClrMapping/>
  </p:clrMapOvr>
  <p:transition advClick="0"/>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ovéPole 1"/>
          <p:cNvSpPr txBox="1">
            <a:spLocks noChangeArrowheads="1"/>
          </p:cNvSpPr>
          <p:nvPr/>
        </p:nvSpPr>
        <p:spPr bwMode="auto">
          <a:xfrm>
            <a:off x="0" y="1268413"/>
            <a:ext cx="9144000" cy="2308324"/>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Jméno státu válčícího na straně Dohody, který vedl válku zejména na moři:</a:t>
            </a:r>
            <a:endParaRPr lang="cs-CZ" sz="4800" b="1" dirty="0">
              <a:solidFill>
                <a:srgbClr val="C00000"/>
              </a:solidFill>
              <a:latin typeface="Arial" charset="0"/>
            </a:endParaRPr>
          </a:p>
        </p:txBody>
      </p:sp>
      <p:sp>
        <p:nvSpPr>
          <p:cNvPr id="95235" name="TextovéPole 2"/>
          <p:cNvSpPr txBox="1">
            <a:spLocks noChangeArrowheads="1"/>
          </p:cNvSpPr>
          <p:nvPr/>
        </p:nvSpPr>
        <p:spPr bwMode="auto">
          <a:xfrm>
            <a:off x="0" y="3429000"/>
            <a:ext cx="9144000" cy="769441"/>
          </a:xfrm>
          <a:prstGeom prst="rect">
            <a:avLst/>
          </a:prstGeom>
          <a:noFill/>
          <a:ln w="9525">
            <a:noFill/>
            <a:miter lim="800000"/>
            <a:headEnd/>
            <a:tailEnd/>
          </a:ln>
        </p:spPr>
        <p:txBody>
          <a:bodyPr wrap="square">
            <a:spAutoFit/>
          </a:bodyPr>
          <a:lstStyle/>
          <a:p>
            <a:pPr algn="ctr"/>
            <a:r>
              <a:rPr lang="cs-CZ" sz="4400" dirty="0" smtClean="0">
                <a:latin typeface="Arial" charset="0"/>
              </a:rPr>
              <a:t>Velká Británie</a:t>
            </a:r>
            <a:endParaRPr lang="cs-CZ" sz="4400" b="1" dirty="0">
              <a:solidFill>
                <a:srgbClr val="C00000"/>
              </a:solidFill>
              <a:latin typeface="Arial" charset="0"/>
            </a:endParaRPr>
          </a:p>
        </p:txBody>
      </p:sp>
      <p:sp>
        <p:nvSpPr>
          <p:cNvPr id="4" name="Obdélník 3">
            <a:hlinkClick r:id="rId3"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
        <p:nvSpPr>
          <p:cNvPr id="5" name="Obdélník 4">
            <a:hlinkClick r:id="rId4"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Tree>
  </p:cSld>
  <p:clrMapOvr>
    <a:masterClrMapping/>
  </p:clrMapOvr>
  <p:transition advClick="0"/>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extovéPole 1"/>
          <p:cNvSpPr txBox="1">
            <a:spLocks noChangeArrowheads="1"/>
          </p:cNvSpPr>
          <p:nvPr/>
        </p:nvSpPr>
        <p:spPr bwMode="auto">
          <a:xfrm>
            <a:off x="0" y="1268413"/>
            <a:ext cx="9144000" cy="2308324"/>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Jméno státu, který byl hlavním členem Trojspolku:</a:t>
            </a:r>
          </a:p>
          <a:p>
            <a:pPr algn="ctr"/>
            <a:endParaRPr lang="cs-CZ" sz="4800" b="1" dirty="0">
              <a:solidFill>
                <a:srgbClr val="C00000"/>
              </a:solidFill>
              <a:latin typeface="Arial" charset="0"/>
            </a:endParaRPr>
          </a:p>
        </p:txBody>
      </p:sp>
      <p:sp>
        <p:nvSpPr>
          <p:cNvPr id="96259" name="TextovéPole 2"/>
          <p:cNvSpPr txBox="1">
            <a:spLocks noChangeArrowheads="1"/>
          </p:cNvSpPr>
          <p:nvPr/>
        </p:nvSpPr>
        <p:spPr bwMode="auto">
          <a:xfrm>
            <a:off x="0" y="2636838"/>
            <a:ext cx="9144000" cy="769937"/>
          </a:xfrm>
          <a:prstGeom prst="rect">
            <a:avLst/>
          </a:prstGeom>
          <a:noFill/>
          <a:ln w="9525">
            <a:noFill/>
            <a:miter lim="800000"/>
            <a:headEnd/>
            <a:tailEnd/>
          </a:ln>
        </p:spPr>
        <p:txBody>
          <a:bodyPr>
            <a:spAutoFit/>
          </a:bodyPr>
          <a:lstStyle/>
          <a:p>
            <a:pPr algn="ctr"/>
            <a:r>
              <a:rPr lang="cs-CZ" sz="4400" dirty="0" smtClean="0">
                <a:latin typeface="Arial" charset="0"/>
              </a:rPr>
              <a:t>Německo</a:t>
            </a:r>
            <a:endParaRPr lang="cs-CZ" sz="4400" dirty="0">
              <a:latin typeface="Arial" charset="0"/>
            </a:endParaRPr>
          </a:p>
        </p:txBody>
      </p:sp>
      <p:sp>
        <p:nvSpPr>
          <p:cNvPr id="4" name="Obdélník 3">
            <a:hlinkClick r:id="rId3"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
        <p:nvSpPr>
          <p:cNvPr id="5" name="Obdélník 4">
            <a:hlinkClick r:id="rId4"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Tree>
  </p:cSld>
  <p:clrMapOvr>
    <a:masterClrMapping/>
  </p:clrMapOvr>
  <p:transition advClick="0"/>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ovéPole 1"/>
          <p:cNvSpPr txBox="1">
            <a:spLocks noChangeArrowheads="1"/>
          </p:cNvSpPr>
          <p:nvPr/>
        </p:nvSpPr>
        <p:spPr bwMode="auto">
          <a:xfrm>
            <a:off x="0" y="1268413"/>
            <a:ext cx="9144000" cy="2308324"/>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Jméno státu, proti kterému se vedla 1. balkánská válka:</a:t>
            </a:r>
          </a:p>
          <a:p>
            <a:pPr algn="ctr"/>
            <a:endParaRPr lang="cs-CZ" sz="4800" b="1" dirty="0">
              <a:solidFill>
                <a:srgbClr val="C00000"/>
              </a:solidFill>
              <a:latin typeface="Arial" charset="0"/>
            </a:endParaRPr>
          </a:p>
        </p:txBody>
      </p:sp>
      <p:sp>
        <p:nvSpPr>
          <p:cNvPr id="97283" name="TextovéPole 2"/>
          <p:cNvSpPr txBox="1">
            <a:spLocks noChangeArrowheads="1"/>
          </p:cNvSpPr>
          <p:nvPr/>
        </p:nvSpPr>
        <p:spPr bwMode="auto">
          <a:xfrm>
            <a:off x="0" y="2636838"/>
            <a:ext cx="9144000" cy="769937"/>
          </a:xfrm>
          <a:prstGeom prst="rect">
            <a:avLst/>
          </a:prstGeom>
          <a:noFill/>
          <a:ln w="9525">
            <a:noFill/>
            <a:miter lim="800000"/>
            <a:headEnd/>
            <a:tailEnd/>
          </a:ln>
        </p:spPr>
        <p:txBody>
          <a:bodyPr>
            <a:spAutoFit/>
          </a:bodyPr>
          <a:lstStyle/>
          <a:p>
            <a:pPr algn="ctr"/>
            <a:r>
              <a:rPr lang="cs-CZ" sz="4400" dirty="0" smtClean="0">
                <a:latin typeface="Arial" charset="0"/>
              </a:rPr>
              <a:t>Osmanská říše, Turecko</a:t>
            </a:r>
            <a:endParaRPr lang="cs-CZ" sz="4400" dirty="0">
              <a:latin typeface="Arial" charset="0"/>
            </a:endParaRPr>
          </a:p>
        </p:txBody>
      </p:sp>
      <p:sp>
        <p:nvSpPr>
          <p:cNvPr id="4" name="Obdélník 3">
            <a:hlinkClick r:id="rId3"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
        <p:nvSpPr>
          <p:cNvPr id="5" name="Obdélník 4">
            <a:hlinkClick r:id="rId4"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Tree>
  </p:cSld>
  <p:clrMapOvr>
    <a:masterClrMapping/>
  </p:clrMapOvr>
  <p:transition advClick="0"/>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extovéPole 1"/>
          <p:cNvSpPr txBox="1">
            <a:spLocks noChangeArrowheads="1"/>
          </p:cNvSpPr>
          <p:nvPr/>
        </p:nvSpPr>
        <p:spPr bwMode="auto">
          <a:xfrm>
            <a:off x="0" y="1268413"/>
            <a:ext cx="9144000" cy="1569660"/>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Jméno území, které roku 1908 obsadilo </a:t>
            </a:r>
            <a:r>
              <a:rPr lang="cs-CZ" sz="4800" b="1" dirty="0" err="1" smtClean="0">
                <a:solidFill>
                  <a:srgbClr val="C00000"/>
                </a:solidFill>
                <a:latin typeface="Arial" charset="0"/>
              </a:rPr>
              <a:t>Rakousko</a:t>
            </a:r>
            <a:r>
              <a:rPr lang="cs-CZ" sz="4800" b="1" dirty="0" smtClean="0">
                <a:solidFill>
                  <a:srgbClr val="C00000"/>
                </a:solidFill>
                <a:latin typeface="Arial" charset="0"/>
              </a:rPr>
              <a:t>-Uhersko </a:t>
            </a:r>
            <a:endParaRPr lang="cs-CZ" sz="4800" b="1" dirty="0">
              <a:solidFill>
                <a:srgbClr val="C00000"/>
              </a:solidFill>
              <a:latin typeface="Arial" charset="0"/>
            </a:endParaRPr>
          </a:p>
        </p:txBody>
      </p:sp>
      <p:sp>
        <p:nvSpPr>
          <p:cNvPr id="98307" name="TextovéPole 2"/>
          <p:cNvSpPr txBox="1">
            <a:spLocks noChangeArrowheads="1"/>
          </p:cNvSpPr>
          <p:nvPr/>
        </p:nvSpPr>
        <p:spPr bwMode="auto">
          <a:xfrm>
            <a:off x="0" y="2636838"/>
            <a:ext cx="9144000" cy="769937"/>
          </a:xfrm>
          <a:prstGeom prst="rect">
            <a:avLst/>
          </a:prstGeom>
          <a:noFill/>
          <a:ln w="9525">
            <a:noFill/>
            <a:miter lim="800000"/>
            <a:headEnd/>
            <a:tailEnd/>
          </a:ln>
        </p:spPr>
        <p:txBody>
          <a:bodyPr>
            <a:spAutoFit/>
          </a:bodyPr>
          <a:lstStyle/>
          <a:p>
            <a:pPr algn="ctr"/>
            <a:r>
              <a:rPr lang="cs-CZ" sz="4400" dirty="0" smtClean="0">
                <a:latin typeface="Arial" charset="0"/>
              </a:rPr>
              <a:t>Bosna a Hercegovina</a:t>
            </a:r>
            <a:endParaRPr lang="cs-CZ" sz="4400" dirty="0">
              <a:latin typeface="Arial" charset="0"/>
            </a:endParaRPr>
          </a:p>
        </p:txBody>
      </p:sp>
      <p:sp>
        <p:nvSpPr>
          <p:cNvPr id="4" name="Obdélník 3">
            <a:hlinkClick r:id="rId3"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
        <p:nvSpPr>
          <p:cNvPr id="5" name="Obdélník 4">
            <a:hlinkClick r:id="rId4"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Tree>
  </p:cSld>
  <p:clrMapOvr>
    <a:masterClrMapping/>
  </p:clrMapOvr>
  <p:transition advClick="0"/>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Nadpis 1"/>
          <p:cNvSpPr>
            <a:spLocks noGrp="1"/>
          </p:cNvSpPr>
          <p:nvPr>
            <p:ph type="title"/>
          </p:nvPr>
        </p:nvSpPr>
        <p:spPr/>
        <p:txBody>
          <a:bodyPr/>
          <a:lstStyle/>
          <a:p>
            <a:r>
              <a:rPr lang="cs-CZ" dirty="0" smtClean="0">
                <a:latin typeface="Arial" charset="0"/>
                <a:cs typeface="Arial" charset="0"/>
              </a:rPr>
              <a:t>Náhradní otázky — Průběh</a:t>
            </a:r>
          </a:p>
        </p:txBody>
      </p:sp>
      <p:sp>
        <p:nvSpPr>
          <p:cNvPr id="3" name="Vývojový diagram: postup 2">
            <a:hlinkClick r:id="rId3" action="ppaction://hlinksldjump"/>
          </p:cNvPr>
          <p:cNvSpPr/>
          <p:nvPr/>
        </p:nvSpPr>
        <p:spPr>
          <a:xfrm>
            <a:off x="827584" y="2924944"/>
            <a:ext cx="2376264" cy="864096"/>
          </a:xfrm>
          <a:prstGeom prst="flowChart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1</a:t>
            </a:r>
          </a:p>
        </p:txBody>
      </p:sp>
      <p:sp>
        <p:nvSpPr>
          <p:cNvPr id="4" name="Vývojový diagram: postup 3">
            <a:hlinkClick r:id="rId4" action="ppaction://hlinksldjump"/>
          </p:cNvPr>
          <p:cNvSpPr/>
          <p:nvPr/>
        </p:nvSpPr>
        <p:spPr>
          <a:xfrm>
            <a:off x="6156176" y="2924944"/>
            <a:ext cx="2376264" cy="864096"/>
          </a:xfrm>
          <a:prstGeom prst="flowChart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3</a:t>
            </a:r>
          </a:p>
        </p:txBody>
      </p:sp>
      <p:sp>
        <p:nvSpPr>
          <p:cNvPr id="5" name="Vývojový diagram: postup 4">
            <a:hlinkClick r:id="rId5" action="ppaction://hlinksldjump"/>
          </p:cNvPr>
          <p:cNvSpPr/>
          <p:nvPr/>
        </p:nvSpPr>
        <p:spPr>
          <a:xfrm>
            <a:off x="3491880" y="2924944"/>
            <a:ext cx="2376264" cy="864096"/>
          </a:xfrm>
          <a:prstGeom prst="flowChartProcess">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2</a:t>
            </a:r>
          </a:p>
        </p:txBody>
      </p:sp>
      <p:sp>
        <p:nvSpPr>
          <p:cNvPr id="6" name="Obdélník 5">
            <a:hlinkClick r:id="rId6" action="ppaction://hlinksldjump"/>
          </p:cNvPr>
          <p:cNvSpPr/>
          <p:nvPr/>
        </p:nvSpPr>
        <p:spPr>
          <a:xfrm>
            <a:off x="2195736" y="4941168"/>
            <a:ext cx="2016224" cy="64807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Zpět na náhradní otázky</a:t>
            </a:r>
          </a:p>
        </p:txBody>
      </p:sp>
      <p:sp>
        <p:nvSpPr>
          <p:cNvPr id="7" name="Obdélník 6">
            <a:hlinkClick r:id="rId7" action="ppaction://hlinksldjump"/>
          </p:cNvPr>
          <p:cNvSpPr/>
          <p:nvPr/>
        </p:nvSpPr>
        <p:spPr>
          <a:xfrm>
            <a:off x="5076056" y="4941168"/>
            <a:ext cx="2016224" cy="64807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Zpět na pyramidu</a:t>
            </a: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chemeClr val="tx1"/>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5"/>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5"/>
                                        </p:tgtEl>
                                        <p:attrNameLst>
                                          <p:attrName>fillcolor</p:attrName>
                                        </p:attrNameLst>
                                      </p:cBhvr>
                                      <p:to>
                                        <a:schemeClr val="tx1"/>
                                      </p:to>
                                    </p:animClr>
                                    <p:set>
                                      <p:cBhvr>
                                        <p:cTn id="14" dur="500" fill="hold"/>
                                        <p:tgtEl>
                                          <p:spTgt spid="5"/>
                                        </p:tgtEl>
                                        <p:attrNameLst>
                                          <p:attrName>fill.type</p:attrName>
                                        </p:attrNameLst>
                                      </p:cBhvr>
                                      <p:to>
                                        <p:strVal val="solid"/>
                                      </p:to>
                                    </p:set>
                                    <p:set>
                                      <p:cBhvr>
                                        <p:cTn id="15" dur="5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seq concurrent="1" nextAc="seek">
              <p:cTn id="16" restart="whenNotActive" fill="hold" evtFilter="cancelBubble" nodeType="interactiveSeq">
                <p:stCondLst>
                  <p:cond evt="onClick" delay="0">
                    <p:tgtEl>
                      <p:spTgt spid="4"/>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4"/>
                                        </p:tgtEl>
                                        <p:attrNameLst>
                                          <p:attrName>fillcolor</p:attrName>
                                        </p:attrNameLst>
                                      </p:cBhvr>
                                      <p:to>
                                        <a:schemeClr val="tx1"/>
                                      </p:to>
                                    </p:animClr>
                                    <p:set>
                                      <p:cBhvr>
                                        <p:cTn id="21" dur="500" fill="hold"/>
                                        <p:tgtEl>
                                          <p:spTgt spid="4"/>
                                        </p:tgtEl>
                                        <p:attrNameLst>
                                          <p:attrName>fill.type</p:attrName>
                                        </p:attrNameLst>
                                      </p:cBhvr>
                                      <p:to>
                                        <p:strVal val="solid"/>
                                      </p:to>
                                    </p:set>
                                    <p:set>
                                      <p:cBhvr>
                                        <p:cTn id="22" dur="5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extovéPole 1"/>
          <p:cNvSpPr txBox="1">
            <a:spLocks noChangeArrowheads="1"/>
          </p:cNvSpPr>
          <p:nvPr/>
        </p:nvSpPr>
        <p:spPr bwMode="auto">
          <a:xfrm>
            <a:off x="395536" y="1484313"/>
            <a:ext cx="8424936" cy="2308324"/>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Název revoluce v Rusku, která svrhla carský režim a nastolila republiku</a:t>
            </a:r>
            <a:endParaRPr lang="cs-CZ" sz="4800" b="1" dirty="0">
              <a:solidFill>
                <a:srgbClr val="C00000"/>
              </a:solidFill>
              <a:latin typeface="Arial" charset="0"/>
            </a:endParaRPr>
          </a:p>
        </p:txBody>
      </p:sp>
      <p:sp>
        <p:nvSpPr>
          <p:cNvPr id="3" name="Obdélník 2">
            <a:hlinkClick r:id="rId3" action="ppaction://hlinksldjump"/>
          </p:cNvPr>
          <p:cNvSpPr/>
          <p:nvPr/>
        </p:nvSpPr>
        <p:spPr>
          <a:xfrm>
            <a:off x="2843808" y="3861048"/>
            <a:ext cx="3600400" cy="129614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extovéPole 1"/>
          <p:cNvSpPr txBox="1">
            <a:spLocks noChangeArrowheads="1"/>
          </p:cNvSpPr>
          <p:nvPr/>
        </p:nvSpPr>
        <p:spPr bwMode="auto">
          <a:xfrm>
            <a:off x="0" y="1484313"/>
            <a:ext cx="9144000" cy="3046988"/>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Název revoluce v Rusku, která svrhla republiku a nastolila komunistický režim</a:t>
            </a:r>
          </a:p>
          <a:p>
            <a:pPr algn="ctr"/>
            <a:endParaRPr lang="cs-CZ" sz="4800" b="1" dirty="0">
              <a:solidFill>
                <a:srgbClr val="C00000"/>
              </a:solidFill>
              <a:latin typeface="Arial" charset="0"/>
            </a:endParaRPr>
          </a:p>
        </p:txBody>
      </p:sp>
      <p:sp>
        <p:nvSpPr>
          <p:cNvPr id="3" name="Obdélník 2">
            <a:hlinkClick r:id="rId3" action="ppaction://hlinksldjump"/>
          </p:cNvPr>
          <p:cNvSpPr/>
          <p:nvPr/>
        </p:nvSpPr>
        <p:spPr>
          <a:xfrm>
            <a:off x="2843808" y="3861048"/>
            <a:ext cx="3600400" cy="129614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extovéPole 1"/>
          <p:cNvSpPr txBox="1">
            <a:spLocks noChangeArrowheads="1"/>
          </p:cNvSpPr>
          <p:nvPr/>
        </p:nvSpPr>
        <p:spPr bwMode="auto">
          <a:xfrm>
            <a:off x="0" y="1484313"/>
            <a:ext cx="9144000" cy="2308324"/>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Jméno panovníka </a:t>
            </a:r>
            <a:r>
              <a:rPr lang="cs-CZ" sz="4800" b="1" dirty="0" err="1" smtClean="0">
                <a:solidFill>
                  <a:srgbClr val="C00000"/>
                </a:solidFill>
                <a:latin typeface="Arial" charset="0"/>
              </a:rPr>
              <a:t>Rakousko</a:t>
            </a:r>
            <a:r>
              <a:rPr lang="cs-CZ" sz="4800" b="1" dirty="0" smtClean="0">
                <a:solidFill>
                  <a:srgbClr val="C00000"/>
                </a:solidFill>
                <a:latin typeface="Arial" charset="0"/>
              </a:rPr>
              <a:t>-Uherska, který zemřel v roce 1916</a:t>
            </a:r>
            <a:endParaRPr lang="cs-CZ" sz="4800" b="1" dirty="0">
              <a:solidFill>
                <a:srgbClr val="C00000"/>
              </a:solidFill>
              <a:latin typeface="Arial" charset="0"/>
            </a:endParaRPr>
          </a:p>
        </p:txBody>
      </p:sp>
      <p:sp>
        <p:nvSpPr>
          <p:cNvPr id="3" name="Obdélník 2">
            <a:hlinkClick r:id="rId3" action="ppaction://hlinksldjump"/>
          </p:cNvPr>
          <p:cNvSpPr/>
          <p:nvPr/>
        </p:nvSpPr>
        <p:spPr>
          <a:xfrm>
            <a:off x="2843808" y="3861048"/>
            <a:ext cx="3600400" cy="129614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extovéPole 1"/>
          <p:cNvSpPr txBox="1">
            <a:spLocks noChangeArrowheads="1"/>
          </p:cNvSpPr>
          <p:nvPr/>
        </p:nvSpPr>
        <p:spPr bwMode="auto">
          <a:xfrm>
            <a:off x="0" y="260350"/>
            <a:ext cx="9144000" cy="3046988"/>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Název revoluce v Rusku, která svrhla carský režim a nastolila republiku</a:t>
            </a:r>
          </a:p>
          <a:p>
            <a:pPr algn="ctr"/>
            <a:endParaRPr lang="cs-CZ" sz="4800" b="1" dirty="0">
              <a:solidFill>
                <a:srgbClr val="C00000"/>
              </a:solidFill>
              <a:latin typeface="Arial" charset="0"/>
            </a:endParaRPr>
          </a:p>
        </p:txBody>
      </p:sp>
      <p:sp>
        <p:nvSpPr>
          <p:cNvPr id="103427" name="TextovéPole 2"/>
          <p:cNvSpPr txBox="1">
            <a:spLocks noChangeArrowheads="1"/>
          </p:cNvSpPr>
          <p:nvPr/>
        </p:nvSpPr>
        <p:spPr bwMode="auto">
          <a:xfrm>
            <a:off x="0" y="2564904"/>
            <a:ext cx="9144000" cy="707886"/>
          </a:xfrm>
          <a:prstGeom prst="rect">
            <a:avLst/>
          </a:prstGeom>
          <a:noFill/>
          <a:ln w="9525">
            <a:noFill/>
            <a:miter lim="800000"/>
            <a:headEnd/>
            <a:tailEnd/>
          </a:ln>
        </p:spPr>
        <p:txBody>
          <a:bodyPr wrap="square">
            <a:spAutoFit/>
          </a:bodyPr>
          <a:lstStyle/>
          <a:p>
            <a:pPr algn="ctr"/>
            <a:r>
              <a:rPr lang="cs-CZ" sz="4000" dirty="0" smtClean="0">
                <a:latin typeface="Arial" charset="0"/>
              </a:rPr>
              <a:t>únorová</a:t>
            </a:r>
            <a:endParaRPr lang="cs-CZ" sz="4000" dirty="0">
              <a:latin typeface="Arial" charset="0"/>
            </a:endParaRPr>
          </a:p>
        </p:txBody>
      </p:sp>
      <p:sp>
        <p:nvSpPr>
          <p:cNvPr id="4" name="Obdélník 3">
            <a:hlinkClick r:id="rId3"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
        <p:nvSpPr>
          <p:cNvPr id="5" name="Obdélník 4">
            <a:hlinkClick r:id="rId4"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200" dirty="0">
                <a:solidFill>
                  <a:schemeClr val="tx1"/>
                </a:solidFill>
              </a:rPr>
              <a:t>Náhradní otázky</a:t>
            </a:r>
          </a:p>
        </p:txBody>
      </p:sp>
    </p:spTree>
  </p:cSld>
  <p:clrMapOvr>
    <a:masterClrMapping/>
  </p:clrMapOvr>
  <p:transition advClick="0"/>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extovéPole 1"/>
          <p:cNvSpPr txBox="1">
            <a:spLocks noChangeArrowheads="1"/>
          </p:cNvSpPr>
          <p:nvPr/>
        </p:nvSpPr>
        <p:spPr bwMode="auto">
          <a:xfrm>
            <a:off x="0" y="260350"/>
            <a:ext cx="9144000" cy="3046988"/>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Název revoluce v Rusku, která svrhla republiku a nastolila komunistický režim</a:t>
            </a:r>
          </a:p>
          <a:p>
            <a:pPr algn="ctr"/>
            <a:endParaRPr lang="cs-CZ" sz="4800" b="1" dirty="0">
              <a:solidFill>
                <a:srgbClr val="C00000"/>
              </a:solidFill>
              <a:latin typeface="Arial" charset="0"/>
            </a:endParaRPr>
          </a:p>
        </p:txBody>
      </p:sp>
      <p:sp>
        <p:nvSpPr>
          <p:cNvPr id="104451" name="TextovéPole 2"/>
          <p:cNvSpPr txBox="1">
            <a:spLocks noChangeArrowheads="1"/>
          </p:cNvSpPr>
          <p:nvPr/>
        </p:nvSpPr>
        <p:spPr bwMode="auto">
          <a:xfrm>
            <a:off x="0" y="2636912"/>
            <a:ext cx="9144000" cy="707886"/>
          </a:xfrm>
          <a:prstGeom prst="rect">
            <a:avLst/>
          </a:prstGeom>
          <a:noFill/>
          <a:ln w="9525">
            <a:noFill/>
            <a:miter lim="800000"/>
            <a:headEnd/>
            <a:tailEnd/>
          </a:ln>
        </p:spPr>
        <p:txBody>
          <a:bodyPr wrap="square">
            <a:spAutoFit/>
          </a:bodyPr>
          <a:lstStyle/>
          <a:p>
            <a:pPr algn="ctr"/>
            <a:r>
              <a:rPr lang="cs-CZ" sz="4000" dirty="0" smtClean="0">
                <a:latin typeface="Arial" charset="0"/>
              </a:rPr>
              <a:t>říjnová</a:t>
            </a:r>
            <a:endParaRPr lang="cs-CZ" sz="4000" dirty="0">
              <a:latin typeface="Arial" charset="0"/>
            </a:endParaRPr>
          </a:p>
        </p:txBody>
      </p:sp>
      <p:sp>
        <p:nvSpPr>
          <p:cNvPr id="4" name="Obdélník 3">
            <a:hlinkClick r:id="rId3"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
        <p:nvSpPr>
          <p:cNvPr id="5" name="Obdélník 4">
            <a:hlinkClick r:id="rId4"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Tree>
  </p:cSld>
  <p:clrMapOvr>
    <a:masterClrMapping/>
  </p:clrMapOvr>
  <p:transition advClick="0"/>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extovéPole 1"/>
          <p:cNvSpPr txBox="1">
            <a:spLocks noChangeArrowheads="1"/>
          </p:cNvSpPr>
          <p:nvPr/>
        </p:nvSpPr>
        <p:spPr bwMode="auto">
          <a:xfrm>
            <a:off x="0" y="260350"/>
            <a:ext cx="9144000" cy="3046988"/>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Jméno panovníka </a:t>
            </a:r>
            <a:r>
              <a:rPr lang="cs-CZ" sz="4800" b="1" dirty="0" err="1" smtClean="0">
                <a:solidFill>
                  <a:srgbClr val="C00000"/>
                </a:solidFill>
                <a:latin typeface="Arial" charset="0"/>
              </a:rPr>
              <a:t>Rakousko</a:t>
            </a:r>
            <a:r>
              <a:rPr lang="cs-CZ" sz="4800" b="1" dirty="0" smtClean="0">
                <a:solidFill>
                  <a:srgbClr val="C00000"/>
                </a:solidFill>
                <a:latin typeface="Arial" charset="0"/>
              </a:rPr>
              <a:t>-Uherska, který zemřel v roce 1916</a:t>
            </a:r>
          </a:p>
          <a:p>
            <a:pPr algn="ctr"/>
            <a:endParaRPr lang="cs-CZ" sz="4800" b="1" dirty="0">
              <a:solidFill>
                <a:srgbClr val="C00000"/>
              </a:solidFill>
              <a:latin typeface="Arial" charset="0"/>
            </a:endParaRPr>
          </a:p>
        </p:txBody>
      </p:sp>
      <p:sp>
        <p:nvSpPr>
          <p:cNvPr id="105475" name="TextovéPole 2"/>
          <p:cNvSpPr txBox="1">
            <a:spLocks noChangeArrowheads="1"/>
          </p:cNvSpPr>
          <p:nvPr/>
        </p:nvSpPr>
        <p:spPr bwMode="auto">
          <a:xfrm>
            <a:off x="0" y="2420888"/>
            <a:ext cx="9144000" cy="707886"/>
          </a:xfrm>
          <a:prstGeom prst="rect">
            <a:avLst/>
          </a:prstGeom>
          <a:noFill/>
          <a:ln w="9525">
            <a:noFill/>
            <a:miter lim="800000"/>
            <a:headEnd/>
            <a:tailEnd/>
          </a:ln>
        </p:spPr>
        <p:txBody>
          <a:bodyPr wrap="square">
            <a:spAutoFit/>
          </a:bodyPr>
          <a:lstStyle/>
          <a:p>
            <a:pPr algn="ctr"/>
            <a:r>
              <a:rPr lang="cs-CZ" sz="4000" dirty="0" smtClean="0">
                <a:latin typeface="Arial" charset="0"/>
              </a:rPr>
              <a:t>František Josef I.</a:t>
            </a:r>
            <a:endParaRPr lang="cs-CZ" sz="4000" dirty="0">
              <a:latin typeface="Arial" charset="0"/>
            </a:endParaRPr>
          </a:p>
        </p:txBody>
      </p:sp>
      <p:sp>
        <p:nvSpPr>
          <p:cNvPr id="4" name="Obdélník 3">
            <a:hlinkClick r:id="rId3"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
        <p:nvSpPr>
          <p:cNvPr id="5" name="Obdélník 4">
            <a:hlinkClick r:id="rId4"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Tree>
  </p:cSld>
  <p:clrMapOvr>
    <a:masterClrMapping/>
  </p:clrMapOvr>
  <p:transition advClick="0"/>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Nadpis 1"/>
          <p:cNvSpPr>
            <a:spLocks noGrp="1"/>
          </p:cNvSpPr>
          <p:nvPr>
            <p:ph type="title"/>
          </p:nvPr>
        </p:nvSpPr>
        <p:spPr/>
        <p:txBody>
          <a:bodyPr/>
          <a:lstStyle/>
          <a:p>
            <a:r>
              <a:rPr lang="cs-CZ" dirty="0" smtClean="0">
                <a:latin typeface="Arial" charset="0"/>
                <a:cs typeface="Arial" charset="0"/>
              </a:rPr>
              <a:t>Náhradní otázky — Důsledky</a:t>
            </a:r>
          </a:p>
        </p:txBody>
      </p:sp>
      <p:sp>
        <p:nvSpPr>
          <p:cNvPr id="3" name="Elipsa 2">
            <a:hlinkClick r:id="rId3" action="ppaction://hlinksldjump"/>
          </p:cNvPr>
          <p:cNvSpPr/>
          <p:nvPr/>
        </p:nvSpPr>
        <p:spPr>
          <a:xfrm>
            <a:off x="1403648" y="2276872"/>
            <a:ext cx="936104" cy="936104"/>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1</a:t>
            </a:r>
          </a:p>
        </p:txBody>
      </p:sp>
      <p:sp>
        <p:nvSpPr>
          <p:cNvPr id="4" name="Elipsa 3">
            <a:hlinkClick r:id="rId4" action="ppaction://hlinksldjump"/>
          </p:cNvPr>
          <p:cNvSpPr/>
          <p:nvPr/>
        </p:nvSpPr>
        <p:spPr>
          <a:xfrm>
            <a:off x="3203848" y="2276872"/>
            <a:ext cx="936104" cy="936104"/>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2</a:t>
            </a:r>
          </a:p>
        </p:txBody>
      </p:sp>
      <p:sp>
        <p:nvSpPr>
          <p:cNvPr id="5" name="Elipsa 4">
            <a:hlinkClick r:id="rId5" action="ppaction://hlinksldjump"/>
          </p:cNvPr>
          <p:cNvSpPr/>
          <p:nvPr/>
        </p:nvSpPr>
        <p:spPr>
          <a:xfrm>
            <a:off x="1403648" y="4149080"/>
            <a:ext cx="936104" cy="936104"/>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5</a:t>
            </a:r>
          </a:p>
        </p:txBody>
      </p:sp>
      <p:sp>
        <p:nvSpPr>
          <p:cNvPr id="6" name="Elipsa 5">
            <a:hlinkClick r:id="rId6" action="ppaction://hlinksldjump"/>
          </p:cNvPr>
          <p:cNvSpPr/>
          <p:nvPr/>
        </p:nvSpPr>
        <p:spPr>
          <a:xfrm>
            <a:off x="3203848" y="4149080"/>
            <a:ext cx="936104" cy="936104"/>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6</a:t>
            </a:r>
          </a:p>
        </p:txBody>
      </p:sp>
      <p:sp>
        <p:nvSpPr>
          <p:cNvPr id="7" name="Elipsa 6">
            <a:hlinkClick r:id="rId7" action="ppaction://hlinksldjump"/>
          </p:cNvPr>
          <p:cNvSpPr/>
          <p:nvPr/>
        </p:nvSpPr>
        <p:spPr>
          <a:xfrm>
            <a:off x="5004048" y="4149080"/>
            <a:ext cx="936104" cy="936104"/>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7</a:t>
            </a:r>
          </a:p>
        </p:txBody>
      </p:sp>
      <p:sp>
        <p:nvSpPr>
          <p:cNvPr id="8" name="Elipsa 7">
            <a:hlinkClick r:id="rId8" action="ppaction://hlinksldjump"/>
          </p:cNvPr>
          <p:cNvSpPr/>
          <p:nvPr/>
        </p:nvSpPr>
        <p:spPr>
          <a:xfrm>
            <a:off x="6732240" y="4149080"/>
            <a:ext cx="936104" cy="936104"/>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8</a:t>
            </a:r>
          </a:p>
        </p:txBody>
      </p:sp>
      <p:sp>
        <p:nvSpPr>
          <p:cNvPr id="9" name="Elipsa 8">
            <a:hlinkClick r:id="rId9" action="ppaction://hlinksldjump"/>
          </p:cNvPr>
          <p:cNvSpPr/>
          <p:nvPr/>
        </p:nvSpPr>
        <p:spPr>
          <a:xfrm>
            <a:off x="5004048" y="2276872"/>
            <a:ext cx="936104" cy="936104"/>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3</a:t>
            </a:r>
          </a:p>
        </p:txBody>
      </p:sp>
      <p:sp>
        <p:nvSpPr>
          <p:cNvPr id="10" name="Elipsa 9">
            <a:hlinkClick r:id="rId10" action="ppaction://hlinksldjump"/>
          </p:cNvPr>
          <p:cNvSpPr/>
          <p:nvPr/>
        </p:nvSpPr>
        <p:spPr>
          <a:xfrm>
            <a:off x="6732240" y="2276872"/>
            <a:ext cx="936104" cy="936104"/>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600" dirty="0">
                <a:latin typeface="Arial" pitchFamily="34" charset="0"/>
                <a:cs typeface="Arial" pitchFamily="34" charset="0"/>
              </a:rPr>
              <a:t>4</a:t>
            </a:r>
          </a:p>
        </p:txBody>
      </p:sp>
      <p:sp>
        <p:nvSpPr>
          <p:cNvPr id="11" name="Obdélník 10">
            <a:hlinkClick r:id="rId11" action="ppaction://hlinksldjump"/>
          </p:cNvPr>
          <p:cNvSpPr/>
          <p:nvPr/>
        </p:nvSpPr>
        <p:spPr>
          <a:xfrm>
            <a:off x="2195736" y="5589240"/>
            <a:ext cx="2016224" cy="64807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Zpět na náhradní otázky</a:t>
            </a:r>
          </a:p>
        </p:txBody>
      </p:sp>
      <p:sp>
        <p:nvSpPr>
          <p:cNvPr id="12" name="Obdélník 11">
            <a:hlinkClick r:id="rId12" action="ppaction://hlinksldjump"/>
          </p:cNvPr>
          <p:cNvSpPr/>
          <p:nvPr/>
        </p:nvSpPr>
        <p:spPr>
          <a:xfrm>
            <a:off x="5004048" y="5589240"/>
            <a:ext cx="2016224" cy="64807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dirty="0">
                <a:latin typeface="Arial" pitchFamily="34" charset="0"/>
                <a:cs typeface="Arial" pitchFamily="34" charset="0"/>
              </a:rPr>
              <a:t>Zpět na pyramidu</a:t>
            </a: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
                                        </p:tgtEl>
                                        <p:attrNameLst>
                                          <p:attrName>fillcolor</p:attrName>
                                        </p:attrNameLst>
                                      </p:cBhvr>
                                      <p:to>
                                        <a:schemeClr val="tx1"/>
                                      </p:to>
                                    </p:animClr>
                                    <p:set>
                                      <p:cBhvr>
                                        <p:cTn id="7" dur="2000" fill="hold"/>
                                        <p:tgtEl>
                                          <p:spTgt spid="3"/>
                                        </p:tgtEl>
                                        <p:attrNameLst>
                                          <p:attrName>fill.type</p:attrName>
                                        </p:attrNameLst>
                                      </p:cBhvr>
                                      <p:to>
                                        <p:strVal val="solid"/>
                                      </p:to>
                                    </p:set>
                                    <p:set>
                                      <p:cBhvr>
                                        <p:cTn id="8" dur="20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4"/>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2000" fill="hold"/>
                                        <p:tgtEl>
                                          <p:spTgt spid="4"/>
                                        </p:tgtEl>
                                        <p:attrNameLst>
                                          <p:attrName>fillcolor</p:attrName>
                                        </p:attrNameLst>
                                      </p:cBhvr>
                                      <p:to>
                                        <a:schemeClr val="tx1"/>
                                      </p:to>
                                    </p:animClr>
                                    <p:set>
                                      <p:cBhvr>
                                        <p:cTn id="14" dur="2000" fill="hold"/>
                                        <p:tgtEl>
                                          <p:spTgt spid="4"/>
                                        </p:tgtEl>
                                        <p:attrNameLst>
                                          <p:attrName>fill.type</p:attrName>
                                        </p:attrNameLst>
                                      </p:cBhvr>
                                      <p:to>
                                        <p:strVal val="solid"/>
                                      </p:to>
                                    </p:set>
                                    <p:set>
                                      <p:cBhvr>
                                        <p:cTn id="15" dur="20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16" restart="whenNotActive" fill="hold" evtFilter="cancelBubble" nodeType="interactiveSeq">
                <p:stCondLst>
                  <p:cond evt="onClick" delay="0">
                    <p:tgtEl>
                      <p:spTgt spid="9"/>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2000" fill="hold"/>
                                        <p:tgtEl>
                                          <p:spTgt spid="9"/>
                                        </p:tgtEl>
                                        <p:attrNameLst>
                                          <p:attrName>fillcolor</p:attrName>
                                        </p:attrNameLst>
                                      </p:cBhvr>
                                      <p:to>
                                        <a:schemeClr val="tx1"/>
                                      </p:to>
                                    </p:animClr>
                                    <p:set>
                                      <p:cBhvr>
                                        <p:cTn id="21" dur="2000" fill="hold"/>
                                        <p:tgtEl>
                                          <p:spTgt spid="9"/>
                                        </p:tgtEl>
                                        <p:attrNameLst>
                                          <p:attrName>fill.type</p:attrName>
                                        </p:attrNameLst>
                                      </p:cBhvr>
                                      <p:to>
                                        <p:strVal val="solid"/>
                                      </p:to>
                                    </p:set>
                                    <p:set>
                                      <p:cBhvr>
                                        <p:cTn id="22" dur="20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0"/>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2000" fill="hold"/>
                                        <p:tgtEl>
                                          <p:spTgt spid="10"/>
                                        </p:tgtEl>
                                        <p:attrNameLst>
                                          <p:attrName>fillcolor</p:attrName>
                                        </p:attrNameLst>
                                      </p:cBhvr>
                                      <p:to>
                                        <a:schemeClr val="tx1"/>
                                      </p:to>
                                    </p:animClr>
                                    <p:set>
                                      <p:cBhvr>
                                        <p:cTn id="28" dur="2000" fill="hold"/>
                                        <p:tgtEl>
                                          <p:spTgt spid="10"/>
                                        </p:tgtEl>
                                        <p:attrNameLst>
                                          <p:attrName>fill.type</p:attrName>
                                        </p:attrNameLst>
                                      </p:cBhvr>
                                      <p:to>
                                        <p:strVal val="solid"/>
                                      </p:to>
                                    </p:set>
                                    <p:set>
                                      <p:cBhvr>
                                        <p:cTn id="29" dur="2000" fill="hold"/>
                                        <p:tgtEl>
                                          <p:spTgt spid="10"/>
                                        </p:tgtEl>
                                        <p:attrNameLst>
                                          <p:attrName>fill.on</p:attrName>
                                        </p:attrNameLst>
                                      </p:cBhvr>
                                      <p:to>
                                        <p:strVal val="true"/>
                                      </p:to>
                                    </p:set>
                                  </p:childTnLst>
                                </p:cTn>
                              </p:par>
                            </p:childTnLst>
                          </p:cTn>
                        </p:par>
                      </p:childTnLst>
                    </p:cTn>
                  </p:par>
                </p:childTnLst>
              </p:cTn>
              <p:nextCondLst>
                <p:cond evt="onClick" delay="0">
                  <p:tgtEl>
                    <p:spTgt spid="10"/>
                  </p:tgtEl>
                </p:cond>
              </p:nextCondLst>
            </p:seq>
            <p:seq concurrent="1" nextAc="seek">
              <p:cTn id="30" restart="whenNotActive" fill="hold" evtFilter="cancelBubble" nodeType="interactiveSeq">
                <p:stCondLst>
                  <p:cond evt="onClick" delay="0">
                    <p:tgtEl>
                      <p:spTgt spid="5"/>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2000" fill="hold"/>
                                        <p:tgtEl>
                                          <p:spTgt spid="5"/>
                                        </p:tgtEl>
                                        <p:attrNameLst>
                                          <p:attrName>fillcolor</p:attrName>
                                        </p:attrNameLst>
                                      </p:cBhvr>
                                      <p:to>
                                        <a:schemeClr val="tx1"/>
                                      </p:to>
                                    </p:animClr>
                                    <p:set>
                                      <p:cBhvr>
                                        <p:cTn id="35" dur="2000" fill="hold"/>
                                        <p:tgtEl>
                                          <p:spTgt spid="5"/>
                                        </p:tgtEl>
                                        <p:attrNameLst>
                                          <p:attrName>fill.type</p:attrName>
                                        </p:attrNameLst>
                                      </p:cBhvr>
                                      <p:to>
                                        <p:strVal val="solid"/>
                                      </p:to>
                                    </p:set>
                                    <p:set>
                                      <p:cBhvr>
                                        <p:cTn id="36" dur="20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seq concurrent="1" nextAc="seek">
              <p:cTn id="37" restart="whenNotActive" fill="hold" evtFilter="cancelBubble" nodeType="interactiveSeq">
                <p:stCondLst>
                  <p:cond evt="onClick" delay="0">
                    <p:tgtEl>
                      <p:spTgt spid="6"/>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2000" fill="hold"/>
                                        <p:tgtEl>
                                          <p:spTgt spid="6"/>
                                        </p:tgtEl>
                                        <p:attrNameLst>
                                          <p:attrName>fillcolor</p:attrName>
                                        </p:attrNameLst>
                                      </p:cBhvr>
                                      <p:to>
                                        <a:schemeClr val="tx1"/>
                                      </p:to>
                                    </p:animClr>
                                    <p:set>
                                      <p:cBhvr>
                                        <p:cTn id="42" dur="2000" fill="hold"/>
                                        <p:tgtEl>
                                          <p:spTgt spid="6"/>
                                        </p:tgtEl>
                                        <p:attrNameLst>
                                          <p:attrName>fill.type</p:attrName>
                                        </p:attrNameLst>
                                      </p:cBhvr>
                                      <p:to>
                                        <p:strVal val="solid"/>
                                      </p:to>
                                    </p:set>
                                    <p:set>
                                      <p:cBhvr>
                                        <p:cTn id="43" dur="20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44" restart="whenNotActive" fill="hold" evtFilter="cancelBubble" nodeType="interactiveSeq">
                <p:stCondLst>
                  <p:cond evt="onClick" delay="0">
                    <p:tgtEl>
                      <p:spTgt spid="7"/>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2000" fill="hold"/>
                                        <p:tgtEl>
                                          <p:spTgt spid="7"/>
                                        </p:tgtEl>
                                        <p:attrNameLst>
                                          <p:attrName>fillcolor</p:attrName>
                                        </p:attrNameLst>
                                      </p:cBhvr>
                                      <p:to>
                                        <a:schemeClr val="tx1"/>
                                      </p:to>
                                    </p:animClr>
                                    <p:set>
                                      <p:cBhvr>
                                        <p:cTn id="49" dur="2000" fill="hold"/>
                                        <p:tgtEl>
                                          <p:spTgt spid="7"/>
                                        </p:tgtEl>
                                        <p:attrNameLst>
                                          <p:attrName>fill.type</p:attrName>
                                        </p:attrNameLst>
                                      </p:cBhvr>
                                      <p:to>
                                        <p:strVal val="solid"/>
                                      </p:to>
                                    </p:set>
                                    <p:set>
                                      <p:cBhvr>
                                        <p:cTn id="50" dur="20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51" restart="whenNotActive" fill="hold" evtFilter="cancelBubble" nodeType="interactiveSeq">
                <p:stCondLst>
                  <p:cond evt="onClick" delay="0">
                    <p:tgtEl>
                      <p:spTgt spid="8"/>
                    </p:tgtEl>
                  </p:cond>
                </p:stCondLst>
                <p:endSync evt="end" delay="0">
                  <p:rtn val="all"/>
                </p:endSync>
                <p:childTnLst>
                  <p:par>
                    <p:cTn id="52" fill="hold">
                      <p:stCondLst>
                        <p:cond delay="0"/>
                      </p:stCondLst>
                      <p:childTnLst>
                        <p:par>
                          <p:cTn id="53" fill="hold">
                            <p:stCondLst>
                              <p:cond delay="0"/>
                            </p:stCondLst>
                            <p:childTnLst>
                              <p:par>
                                <p:cTn id="54" presetID="1" presetClass="emph" presetSubtype="2" fill="hold" nodeType="clickEffect">
                                  <p:stCondLst>
                                    <p:cond delay="0"/>
                                  </p:stCondLst>
                                  <p:childTnLst>
                                    <p:animClr clrSpc="rgb" dir="cw">
                                      <p:cBhvr>
                                        <p:cTn id="55" dur="2000" fill="hold"/>
                                        <p:tgtEl>
                                          <p:spTgt spid="8"/>
                                        </p:tgtEl>
                                        <p:attrNameLst>
                                          <p:attrName>fillcolor</p:attrName>
                                        </p:attrNameLst>
                                      </p:cBhvr>
                                      <p:to>
                                        <a:schemeClr val="tx1"/>
                                      </p:to>
                                    </p:animClr>
                                    <p:set>
                                      <p:cBhvr>
                                        <p:cTn id="56" dur="2000" fill="hold"/>
                                        <p:tgtEl>
                                          <p:spTgt spid="8"/>
                                        </p:tgtEl>
                                        <p:attrNameLst>
                                          <p:attrName>fill.type</p:attrName>
                                        </p:attrNameLst>
                                      </p:cBhvr>
                                      <p:to>
                                        <p:strVal val="solid"/>
                                      </p:to>
                                    </p:set>
                                    <p:set>
                                      <p:cBhvr>
                                        <p:cTn id="57" dur="20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extovéPole 1"/>
          <p:cNvSpPr txBox="1">
            <a:spLocks noChangeArrowheads="1"/>
          </p:cNvSpPr>
          <p:nvPr/>
        </p:nvSpPr>
        <p:spPr bwMode="auto">
          <a:xfrm>
            <a:off x="2124075" y="1052513"/>
            <a:ext cx="5111750" cy="3046988"/>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Jméno nemoci, která vypukla po konci 1. světové války: </a:t>
            </a:r>
            <a:endParaRPr lang="cs-CZ" sz="4800" b="1" dirty="0">
              <a:solidFill>
                <a:srgbClr val="C00000"/>
              </a:solidFill>
              <a:latin typeface="Arial" charset="0"/>
            </a:endParaRPr>
          </a:p>
        </p:txBody>
      </p:sp>
      <p:sp>
        <p:nvSpPr>
          <p:cNvPr id="3" name="Obdélník 2">
            <a:hlinkClick r:id="rId3" action="ppaction://hlinksldjump"/>
          </p:cNvPr>
          <p:cNvSpPr/>
          <p:nvPr/>
        </p:nvSpPr>
        <p:spPr>
          <a:xfrm>
            <a:off x="2627784" y="4149080"/>
            <a:ext cx="3816424" cy="136815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extovéPole 1"/>
          <p:cNvSpPr txBox="1">
            <a:spLocks noChangeArrowheads="1"/>
          </p:cNvSpPr>
          <p:nvPr/>
        </p:nvSpPr>
        <p:spPr bwMode="auto">
          <a:xfrm>
            <a:off x="1547813" y="1052513"/>
            <a:ext cx="5472112" cy="3785652"/>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Co se stalo s Rakousko- Uherskem na konci války? </a:t>
            </a:r>
          </a:p>
          <a:p>
            <a:pPr algn="ctr"/>
            <a:endParaRPr lang="cs-CZ" sz="4800" b="1" dirty="0">
              <a:solidFill>
                <a:srgbClr val="C00000"/>
              </a:solidFill>
              <a:latin typeface="Arial" charset="0"/>
            </a:endParaRPr>
          </a:p>
        </p:txBody>
      </p:sp>
      <p:sp>
        <p:nvSpPr>
          <p:cNvPr id="3" name="Obdélník 2">
            <a:hlinkClick r:id="rId3" action="ppaction://hlinksldjump"/>
          </p:cNvPr>
          <p:cNvSpPr/>
          <p:nvPr/>
        </p:nvSpPr>
        <p:spPr>
          <a:xfrm>
            <a:off x="2627784" y="4149080"/>
            <a:ext cx="3816424" cy="136815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ovéPole 1"/>
          <p:cNvSpPr txBox="1">
            <a:spLocks noChangeArrowheads="1"/>
          </p:cNvSpPr>
          <p:nvPr/>
        </p:nvSpPr>
        <p:spPr bwMode="auto">
          <a:xfrm>
            <a:off x="611560" y="1052513"/>
            <a:ext cx="7704855" cy="3046988"/>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Rychlá a násilná změna režimu, která za jeden rok dvakrát proběhla v Rusku, se nazývá:</a:t>
            </a:r>
            <a:endParaRPr lang="cs-CZ" sz="4800" b="1" dirty="0">
              <a:solidFill>
                <a:srgbClr val="C00000"/>
              </a:solidFill>
              <a:latin typeface="Arial" charset="0"/>
            </a:endParaRPr>
          </a:p>
        </p:txBody>
      </p:sp>
      <p:sp>
        <p:nvSpPr>
          <p:cNvPr id="3" name="Obdélník 2">
            <a:hlinkClick r:id="rId3" action="ppaction://hlinksldjump"/>
          </p:cNvPr>
          <p:cNvSpPr/>
          <p:nvPr/>
        </p:nvSpPr>
        <p:spPr>
          <a:xfrm>
            <a:off x="2627784" y="4149080"/>
            <a:ext cx="3816424" cy="136815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extovéPole 1"/>
          <p:cNvSpPr txBox="1">
            <a:spLocks noChangeArrowheads="1"/>
          </p:cNvSpPr>
          <p:nvPr/>
        </p:nvSpPr>
        <p:spPr bwMode="auto">
          <a:xfrm>
            <a:off x="251521" y="1052513"/>
            <a:ext cx="8064896" cy="3046988"/>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Rozvoj kterého dopravního prostředku užívaného ve vzduchu měla za následek válka?</a:t>
            </a:r>
            <a:endParaRPr lang="cs-CZ" sz="4800" b="1" dirty="0">
              <a:solidFill>
                <a:srgbClr val="C00000"/>
              </a:solidFill>
              <a:latin typeface="Arial" charset="0"/>
            </a:endParaRPr>
          </a:p>
        </p:txBody>
      </p:sp>
      <p:sp>
        <p:nvSpPr>
          <p:cNvPr id="3" name="Obdélník 2">
            <a:hlinkClick r:id="rId3" action="ppaction://hlinksldjump"/>
          </p:cNvPr>
          <p:cNvSpPr/>
          <p:nvPr/>
        </p:nvSpPr>
        <p:spPr>
          <a:xfrm>
            <a:off x="2627784" y="4149080"/>
            <a:ext cx="3816424" cy="136815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extovéPole 1"/>
          <p:cNvSpPr txBox="1">
            <a:spLocks noChangeArrowheads="1"/>
          </p:cNvSpPr>
          <p:nvPr/>
        </p:nvSpPr>
        <p:spPr bwMode="auto">
          <a:xfrm>
            <a:off x="755576" y="476672"/>
            <a:ext cx="8208911" cy="3785652"/>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Jak se jmenovala železniční trasa, kterou obsadili naši legionáři v Rusku?</a:t>
            </a:r>
          </a:p>
          <a:p>
            <a:pPr algn="ctr"/>
            <a:endParaRPr lang="cs-CZ" sz="4800" b="1" dirty="0">
              <a:solidFill>
                <a:srgbClr val="C00000"/>
              </a:solidFill>
              <a:latin typeface="Arial" charset="0"/>
            </a:endParaRPr>
          </a:p>
        </p:txBody>
      </p:sp>
      <p:sp>
        <p:nvSpPr>
          <p:cNvPr id="3" name="Obdélník 2">
            <a:hlinkClick r:id="rId3" action="ppaction://hlinksldjump"/>
          </p:cNvPr>
          <p:cNvSpPr/>
          <p:nvPr/>
        </p:nvSpPr>
        <p:spPr>
          <a:xfrm>
            <a:off x="2627784" y="4149080"/>
            <a:ext cx="3816424" cy="136815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extovéPole 1"/>
          <p:cNvSpPr txBox="1">
            <a:spLocks noChangeArrowheads="1"/>
          </p:cNvSpPr>
          <p:nvPr/>
        </p:nvSpPr>
        <p:spPr bwMode="auto">
          <a:xfrm>
            <a:off x="899593" y="1052513"/>
            <a:ext cx="7416824" cy="3046988"/>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Vedle letadel se ve válce uplatnil ještě jeden dopravní prostředek ve vzduchu, který?</a:t>
            </a:r>
            <a:endParaRPr lang="cs-CZ" sz="4800" b="1" dirty="0">
              <a:solidFill>
                <a:srgbClr val="C00000"/>
              </a:solidFill>
              <a:latin typeface="Arial" charset="0"/>
            </a:endParaRPr>
          </a:p>
        </p:txBody>
      </p:sp>
      <p:sp>
        <p:nvSpPr>
          <p:cNvPr id="3" name="Obdélník 2">
            <a:hlinkClick r:id="rId3" action="ppaction://hlinksldjump"/>
          </p:cNvPr>
          <p:cNvSpPr/>
          <p:nvPr/>
        </p:nvSpPr>
        <p:spPr>
          <a:xfrm>
            <a:off x="2627784" y="4149080"/>
            <a:ext cx="3816424" cy="136815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extovéPole 1"/>
          <p:cNvSpPr txBox="1">
            <a:spLocks noChangeArrowheads="1"/>
          </p:cNvSpPr>
          <p:nvPr/>
        </p:nvSpPr>
        <p:spPr bwMode="auto">
          <a:xfrm>
            <a:off x="1547813" y="1052513"/>
            <a:ext cx="6840611" cy="2308324"/>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Která koalice vyhrála válku? </a:t>
            </a:r>
          </a:p>
          <a:p>
            <a:pPr algn="ctr"/>
            <a:endParaRPr lang="cs-CZ" sz="4800" dirty="0">
              <a:latin typeface="Arial" charset="0"/>
            </a:endParaRPr>
          </a:p>
        </p:txBody>
      </p:sp>
      <p:sp>
        <p:nvSpPr>
          <p:cNvPr id="3" name="Obdélník 2">
            <a:hlinkClick r:id="rId3" action="ppaction://hlinksldjump"/>
          </p:cNvPr>
          <p:cNvSpPr/>
          <p:nvPr/>
        </p:nvSpPr>
        <p:spPr>
          <a:xfrm>
            <a:off x="2627784" y="4149080"/>
            <a:ext cx="3816424" cy="136815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extovéPole 1"/>
          <p:cNvSpPr txBox="1">
            <a:spLocks noChangeArrowheads="1"/>
          </p:cNvSpPr>
          <p:nvPr/>
        </p:nvSpPr>
        <p:spPr bwMode="auto">
          <a:xfrm>
            <a:off x="1763713" y="1052513"/>
            <a:ext cx="5184775" cy="2308324"/>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Která koalice prohrála válku?</a:t>
            </a:r>
            <a:endParaRPr lang="cs-CZ" sz="4800" b="1" smtClean="0">
              <a:solidFill>
                <a:srgbClr val="C00000"/>
              </a:solidFill>
              <a:latin typeface="Arial" charset="0"/>
            </a:endParaRPr>
          </a:p>
          <a:p>
            <a:pPr algn="ctr"/>
            <a:endParaRPr lang="cs-CZ" sz="4800" dirty="0">
              <a:latin typeface="Arial" charset="0"/>
            </a:endParaRPr>
          </a:p>
        </p:txBody>
      </p:sp>
      <p:sp>
        <p:nvSpPr>
          <p:cNvPr id="3" name="Obdélník 2">
            <a:hlinkClick r:id="rId3" action="ppaction://hlinksldjump"/>
          </p:cNvPr>
          <p:cNvSpPr/>
          <p:nvPr/>
        </p:nvSpPr>
        <p:spPr>
          <a:xfrm>
            <a:off x="2627784" y="4149080"/>
            <a:ext cx="3816424" cy="1368152"/>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800" b="1" dirty="0">
                <a:solidFill>
                  <a:schemeClr val="tx1"/>
                </a:solidFill>
                <a:latin typeface="Arial" pitchFamily="34" charset="0"/>
                <a:cs typeface="Arial" pitchFamily="34" charset="0"/>
              </a:rPr>
              <a:t>Odpověď</a:t>
            </a:r>
          </a:p>
        </p:txBody>
      </p:sp>
    </p:spTree>
  </p:cSld>
  <p:clrMapOvr>
    <a:masterClrMapping/>
  </p:clrMapOvr>
  <p:transition advClick="0"/>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extovéPole 1"/>
          <p:cNvSpPr txBox="1">
            <a:spLocks noChangeArrowheads="1"/>
          </p:cNvSpPr>
          <p:nvPr/>
        </p:nvSpPr>
        <p:spPr bwMode="auto">
          <a:xfrm>
            <a:off x="1908175" y="765175"/>
            <a:ext cx="5327650" cy="3785652"/>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Jméno nemoci, která vypukla po konci 1. světové války: </a:t>
            </a:r>
          </a:p>
          <a:p>
            <a:pPr algn="ctr"/>
            <a:endParaRPr lang="cs-CZ" sz="4800" b="1" dirty="0">
              <a:solidFill>
                <a:srgbClr val="C00000"/>
              </a:solidFill>
              <a:latin typeface="Arial" charset="0"/>
            </a:endParaRPr>
          </a:p>
        </p:txBody>
      </p:sp>
      <p:sp>
        <p:nvSpPr>
          <p:cNvPr id="115715" name="TextovéPole 2"/>
          <p:cNvSpPr txBox="1">
            <a:spLocks noChangeArrowheads="1"/>
          </p:cNvSpPr>
          <p:nvPr/>
        </p:nvSpPr>
        <p:spPr bwMode="auto">
          <a:xfrm>
            <a:off x="1476375" y="3645024"/>
            <a:ext cx="6551613" cy="830997"/>
          </a:xfrm>
          <a:prstGeom prst="rect">
            <a:avLst/>
          </a:prstGeom>
          <a:noFill/>
          <a:ln w="9525">
            <a:noFill/>
            <a:miter lim="800000"/>
            <a:headEnd/>
            <a:tailEnd/>
          </a:ln>
        </p:spPr>
        <p:txBody>
          <a:bodyPr wrap="square">
            <a:spAutoFit/>
          </a:bodyPr>
          <a:lstStyle/>
          <a:p>
            <a:pPr algn="ctr"/>
            <a:r>
              <a:rPr lang="cs-CZ" sz="4800" dirty="0" smtClean="0">
                <a:latin typeface="Arial" charset="0"/>
              </a:rPr>
              <a:t>Španělská chřipka</a:t>
            </a:r>
            <a:endParaRPr lang="cs-CZ" sz="4800" dirty="0">
              <a:latin typeface="Arial" charset="0"/>
            </a:endParaRPr>
          </a:p>
        </p:txBody>
      </p:sp>
      <p:sp>
        <p:nvSpPr>
          <p:cNvPr id="4" name="Obdélník 3">
            <a:hlinkClick r:id="rId3"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
        <p:nvSpPr>
          <p:cNvPr id="5" name="Obdélník 4">
            <a:hlinkClick r:id="rId4"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Tree>
  </p:cSld>
  <p:clrMapOvr>
    <a:masterClrMapping/>
  </p:clrMapOvr>
  <p:transition advClick="0"/>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extovéPole 1"/>
          <p:cNvSpPr txBox="1">
            <a:spLocks noChangeArrowheads="1"/>
          </p:cNvSpPr>
          <p:nvPr/>
        </p:nvSpPr>
        <p:spPr bwMode="auto">
          <a:xfrm>
            <a:off x="1835150" y="765175"/>
            <a:ext cx="5113338" cy="3046988"/>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Co se stalo s Rakousko- Uherskem na konci války? </a:t>
            </a:r>
            <a:endParaRPr lang="cs-CZ" sz="4800" b="1" dirty="0">
              <a:solidFill>
                <a:srgbClr val="C00000"/>
              </a:solidFill>
              <a:latin typeface="Arial" charset="0"/>
            </a:endParaRPr>
          </a:p>
        </p:txBody>
      </p:sp>
      <p:sp>
        <p:nvSpPr>
          <p:cNvPr id="116739" name="TextovéPole 2"/>
          <p:cNvSpPr txBox="1">
            <a:spLocks noChangeArrowheads="1"/>
          </p:cNvSpPr>
          <p:nvPr/>
        </p:nvSpPr>
        <p:spPr bwMode="auto">
          <a:xfrm>
            <a:off x="1187624" y="3717032"/>
            <a:ext cx="6840538" cy="830997"/>
          </a:xfrm>
          <a:prstGeom prst="rect">
            <a:avLst/>
          </a:prstGeom>
          <a:noFill/>
          <a:ln w="9525">
            <a:noFill/>
            <a:miter lim="800000"/>
            <a:headEnd/>
            <a:tailEnd/>
          </a:ln>
        </p:spPr>
        <p:txBody>
          <a:bodyPr wrap="square">
            <a:spAutoFit/>
          </a:bodyPr>
          <a:lstStyle/>
          <a:p>
            <a:pPr algn="ctr"/>
            <a:r>
              <a:rPr lang="cs-CZ" sz="4800" dirty="0" smtClean="0">
                <a:latin typeface="Arial" charset="0"/>
              </a:rPr>
              <a:t>Rozpadlo se</a:t>
            </a:r>
            <a:endParaRPr lang="cs-CZ" sz="4800" dirty="0">
              <a:latin typeface="Arial" charset="0"/>
            </a:endParaRPr>
          </a:p>
        </p:txBody>
      </p:sp>
      <p:sp>
        <p:nvSpPr>
          <p:cNvPr id="4" name="Obdélník 3">
            <a:hlinkClick r:id="rId3"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
        <p:nvSpPr>
          <p:cNvPr id="5" name="Obdélník 4">
            <a:hlinkClick r:id="rId4"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Tree>
  </p:cSld>
  <p:clrMapOvr>
    <a:masterClrMapping/>
  </p:clrMapOvr>
  <p:transition advClick="0"/>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extovéPole 1"/>
          <p:cNvSpPr txBox="1">
            <a:spLocks noChangeArrowheads="1"/>
          </p:cNvSpPr>
          <p:nvPr/>
        </p:nvSpPr>
        <p:spPr bwMode="auto">
          <a:xfrm>
            <a:off x="539552" y="765175"/>
            <a:ext cx="7848871" cy="3785652"/>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Rychlá a násilná změna režimu, která za jeden rok dvakrát proběhla v Rusku, se nazývá:</a:t>
            </a:r>
          </a:p>
          <a:p>
            <a:pPr algn="ctr"/>
            <a:endParaRPr lang="cs-CZ" sz="4800" b="1" dirty="0">
              <a:solidFill>
                <a:srgbClr val="C00000"/>
              </a:solidFill>
              <a:latin typeface="Arial" charset="0"/>
            </a:endParaRPr>
          </a:p>
        </p:txBody>
      </p:sp>
      <p:sp>
        <p:nvSpPr>
          <p:cNvPr id="117763" name="TextovéPole 2"/>
          <p:cNvSpPr txBox="1">
            <a:spLocks noChangeArrowheads="1"/>
          </p:cNvSpPr>
          <p:nvPr/>
        </p:nvSpPr>
        <p:spPr bwMode="auto">
          <a:xfrm>
            <a:off x="1420813" y="3501008"/>
            <a:ext cx="6696075" cy="830997"/>
          </a:xfrm>
          <a:prstGeom prst="rect">
            <a:avLst/>
          </a:prstGeom>
          <a:noFill/>
          <a:ln w="9525">
            <a:noFill/>
            <a:miter lim="800000"/>
            <a:headEnd/>
            <a:tailEnd/>
          </a:ln>
        </p:spPr>
        <p:txBody>
          <a:bodyPr wrap="square">
            <a:spAutoFit/>
          </a:bodyPr>
          <a:lstStyle/>
          <a:p>
            <a:pPr algn="ctr"/>
            <a:r>
              <a:rPr lang="cs-CZ" sz="4800" dirty="0" smtClean="0">
                <a:latin typeface="Arial" charset="0"/>
              </a:rPr>
              <a:t>revoluce</a:t>
            </a:r>
            <a:endParaRPr lang="cs-CZ" sz="4800" dirty="0">
              <a:latin typeface="Arial" charset="0"/>
            </a:endParaRPr>
          </a:p>
        </p:txBody>
      </p:sp>
      <p:sp>
        <p:nvSpPr>
          <p:cNvPr id="4" name="Obdélník 3">
            <a:hlinkClick r:id="rId3"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
        <p:nvSpPr>
          <p:cNvPr id="5" name="Obdélník 4">
            <a:hlinkClick r:id="rId4"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Tree>
  </p:cSld>
  <p:clrMapOvr>
    <a:masterClrMapping/>
  </p:clrMapOvr>
  <p:transition advClick="0"/>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TextovéPole 1"/>
          <p:cNvSpPr txBox="1">
            <a:spLocks noChangeArrowheads="1"/>
          </p:cNvSpPr>
          <p:nvPr/>
        </p:nvSpPr>
        <p:spPr bwMode="auto">
          <a:xfrm>
            <a:off x="827584" y="765175"/>
            <a:ext cx="8208912" cy="3785652"/>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Rozvoj kterého dopravního prostředku užívaného ve vzduchu měla za následek válka?</a:t>
            </a:r>
          </a:p>
          <a:p>
            <a:pPr algn="ctr"/>
            <a:endParaRPr lang="cs-CZ" sz="4800" b="1" dirty="0">
              <a:solidFill>
                <a:srgbClr val="C00000"/>
              </a:solidFill>
              <a:latin typeface="Arial" charset="0"/>
            </a:endParaRPr>
          </a:p>
        </p:txBody>
      </p:sp>
      <p:sp>
        <p:nvSpPr>
          <p:cNvPr id="118787" name="TextovéPole 2"/>
          <p:cNvSpPr txBox="1">
            <a:spLocks noChangeArrowheads="1"/>
          </p:cNvSpPr>
          <p:nvPr/>
        </p:nvSpPr>
        <p:spPr bwMode="auto">
          <a:xfrm>
            <a:off x="1187624" y="3573016"/>
            <a:ext cx="6769100" cy="830997"/>
          </a:xfrm>
          <a:prstGeom prst="rect">
            <a:avLst/>
          </a:prstGeom>
          <a:noFill/>
          <a:ln w="9525">
            <a:noFill/>
            <a:miter lim="800000"/>
            <a:headEnd/>
            <a:tailEnd/>
          </a:ln>
        </p:spPr>
        <p:txBody>
          <a:bodyPr wrap="square">
            <a:spAutoFit/>
          </a:bodyPr>
          <a:lstStyle/>
          <a:p>
            <a:pPr algn="ctr"/>
            <a:r>
              <a:rPr lang="cs-CZ" sz="4800" dirty="0" smtClean="0">
                <a:latin typeface="Arial" charset="0"/>
              </a:rPr>
              <a:t>letadlo</a:t>
            </a:r>
            <a:endParaRPr lang="cs-CZ" sz="4800" dirty="0">
              <a:latin typeface="Arial" charset="0"/>
            </a:endParaRPr>
          </a:p>
        </p:txBody>
      </p:sp>
      <p:sp>
        <p:nvSpPr>
          <p:cNvPr id="4" name="Obdélník 3">
            <a:hlinkClick r:id="rId3"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
        <p:nvSpPr>
          <p:cNvPr id="5" name="Obdélník 4">
            <a:hlinkClick r:id="rId4"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Tree>
  </p:cSld>
  <p:clrMapOvr>
    <a:masterClrMapping/>
  </p:clrMapOvr>
  <p:transition advClick="0"/>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extovéPole 1"/>
          <p:cNvSpPr txBox="1">
            <a:spLocks noChangeArrowheads="1"/>
          </p:cNvSpPr>
          <p:nvPr/>
        </p:nvSpPr>
        <p:spPr bwMode="auto">
          <a:xfrm>
            <a:off x="755576" y="692696"/>
            <a:ext cx="8136904" cy="3046988"/>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Jak se jmenovala železniční trasa, kterou obsadili naši legionáři v Rusku?</a:t>
            </a:r>
            <a:endParaRPr lang="cs-CZ" sz="4800" b="1" dirty="0">
              <a:solidFill>
                <a:srgbClr val="C00000"/>
              </a:solidFill>
              <a:latin typeface="Arial" charset="0"/>
            </a:endParaRPr>
          </a:p>
        </p:txBody>
      </p:sp>
      <p:sp>
        <p:nvSpPr>
          <p:cNvPr id="119811" name="TextovéPole 2"/>
          <p:cNvSpPr txBox="1">
            <a:spLocks noChangeArrowheads="1"/>
          </p:cNvSpPr>
          <p:nvPr/>
        </p:nvSpPr>
        <p:spPr bwMode="auto">
          <a:xfrm>
            <a:off x="1115616" y="3501008"/>
            <a:ext cx="7416824" cy="830997"/>
          </a:xfrm>
          <a:prstGeom prst="rect">
            <a:avLst/>
          </a:prstGeom>
          <a:noFill/>
          <a:ln w="9525">
            <a:noFill/>
            <a:miter lim="800000"/>
            <a:headEnd/>
            <a:tailEnd/>
          </a:ln>
        </p:spPr>
        <p:txBody>
          <a:bodyPr wrap="square">
            <a:spAutoFit/>
          </a:bodyPr>
          <a:lstStyle/>
          <a:p>
            <a:pPr algn="ctr"/>
            <a:r>
              <a:rPr lang="cs-CZ" sz="4800" dirty="0" smtClean="0">
                <a:latin typeface="Arial" charset="0"/>
              </a:rPr>
              <a:t>Transsibiřská magistrála</a:t>
            </a:r>
            <a:endParaRPr lang="cs-CZ" sz="4800" dirty="0">
              <a:latin typeface="Arial" charset="0"/>
            </a:endParaRPr>
          </a:p>
        </p:txBody>
      </p:sp>
      <p:sp>
        <p:nvSpPr>
          <p:cNvPr id="4" name="Obdélník 3">
            <a:hlinkClick r:id="rId3"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
        <p:nvSpPr>
          <p:cNvPr id="5" name="Obdélník 4">
            <a:hlinkClick r:id="rId4"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Tree>
  </p:cSld>
  <p:clrMapOvr>
    <a:masterClrMapping/>
  </p:clrMapOvr>
  <p:transition advClick="0"/>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extovéPole 1"/>
          <p:cNvSpPr txBox="1">
            <a:spLocks noChangeArrowheads="1"/>
          </p:cNvSpPr>
          <p:nvPr/>
        </p:nvSpPr>
        <p:spPr bwMode="auto">
          <a:xfrm>
            <a:off x="755576" y="765175"/>
            <a:ext cx="8064896" cy="3785652"/>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Vedle letadel se ve válce uplatnil ještě jeden dopravní prostředek ve vzduchu, který?</a:t>
            </a:r>
          </a:p>
          <a:p>
            <a:pPr algn="ctr"/>
            <a:endParaRPr lang="cs-CZ" sz="4800" b="1" dirty="0">
              <a:solidFill>
                <a:srgbClr val="C00000"/>
              </a:solidFill>
              <a:latin typeface="Arial" charset="0"/>
            </a:endParaRPr>
          </a:p>
        </p:txBody>
      </p:sp>
      <p:sp>
        <p:nvSpPr>
          <p:cNvPr id="120835" name="TextovéPole 2"/>
          <p:cNvSpPr txBox="1">
            <a:spLocks noChangeArrowheads="1"/>
          </p:cNvSpPr>
          <p:nvPr/>
        </p:nvSpPr>
        <p:spPr bwMode="auto">
          <a:xfrm>
            <a:off x="1449388" y="3645024"/>
            <a:ext cx="6335712" cy="830997"/>
          </a:xfrm>
          <a:prstGeom prst="rect">
            <a:avLst/>
          </a:prstGeom>
          <a:noFill/>
          <a:ln w="9525">
            <a:noFill/>
            <a:miter lim="800000"/>
            <a:headEnd/>
            <a:tailEnd/>
          </a:ln>
        </p:spPr>
        <p:txBody>
          <a:bodyPr wrap="square">
            <a:spAutoFit/>
          </a:bodyPr>
          <a:lstStyle/>
          <a:p>
            <a:pPr algn="ctr"/>
            <a:r>
              <a:rPr lang="cs-CZ" sz="4800" dirty="0" smtClean="0">
                <a:latin typeface="Arial" charset="0"/>
              </a:rPr>
              <a:t>vzducholoď</a:t>
            </a:r>
            <a:endParaRPr lang="cs-CZ" sz="4800" dirty="0">
              <a:latin typeface="Arial" charset="0"/>
            </a:endParaRPr>
          </a:p>
        </p:txBody>
      </p:sp>
      <p:sp>
        <p:nvSpPr>
          <p:cNvPr id="4" name="Obdélník 3">
            <a:hlinkClick r:id="rId3"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
        <p:nvSpPr>
          <p:cNvPr id="5" name="Obdélník 4">
            <a:hlinkClick r:id="rId4"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Tree>
  </p:cSld>
  <p:clrMapOvr>
    <a:masterClrMapping/>
  </p:clrMapOvr>
  <p:transition advClick="0"/>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extovéPole 1"/>
          <p:cNvSpPr txBox="1">
            <a:spLocks noChangeArrowheads="1"/>
          </p:cNvSpPr>
          <p:nvPr/>
        </p:nvSpPr>
        <p:spPr bwMode="auto">
          <a:xfrm>
            <a:off x="899592" y="765175"/>
            <a:ext cx="7272808" cy="2308324"/>
          </a:xfrm>
          <a:prstGeom prst="rect">
            <a:avLst/>
          </a:prstGeom>
          <a:noFill/>
          <a:ln w="9525">
            <a:noFill/>
            <a:miter lim="800000"/>
            <a:headEnd/>
            <a:tailEnd/>
          </a:ln>
        </p:spPr>
        <p:txBody>
          <a:bodyPr wrap="square">
            <a:spAutoFit/>
          </a:bodyPr>
          <a:lstStyle/>
          <a:p>
            <a:pPr algn="ctr"/>
            <a:r>
              <a:rPr lang="cs-CZ" sz="4800" b="1" dirty="0" smtClean="0">
                <a:solidFill>
                  <a:srgbClr val="C00000"/>
                </a:solidFill>
                <a:latin typeface="Arial" charset="0"/>
              </a:rPr>
              <a:t>Která koalice vyhrála válku? </a:t>
            </a:r>
          </a:p>
          <a:p>
            <a:pPr algn="ctr"/>
            <a:endParaRPr lang="cs-CZ" sz="4800" b="1" dirty="0">
              <a:solidFill>
                <a:srgbClr val="C00000"/>
              </a:solidFill>
              <a:latin typeface="Arial" charset="0"/>
            </a:endParaRPr>
          </a:p>
        </p:txBody>
      </p:sp>
      <p:sp>
        <p:nvSpPr>
          <p:cNvPr id="121859" name="TextovéPole 2"/>
          <p:cNvSpPr txBox="1">
            <a:spLocks noChangeArrowheads="1"/>
          </p:cNvSpPr>
          <p:nvPr/>
        </p:nvSpPr>
        <p:spPr bwMode="auto">
          <a:xfrm>
            <a:off x="1476375" y="3140968"/>
            <a:ext cx="6335713" cy="830997"/>
          </a:xfrm>
          <a:prstGeom prst="rect">
            <a:avLst/>
          </a:prstGeom>
          <a:noFill/>
          <a:ln w="9525">
            <a:noFill/>
            <a:miter lim="800000"/>
            <a:headEnd/>
            <a:tailEnd/>
          </a:ln>
        </p:spPr>
        <p:txBody>
          <a:bodyPr wrap="square">
            <a:spAutoFit/>
          </a:bodyPr>
          <a:lstStyle/>
          <a:p>
            <a:pPr algn="ctr"/>
            <a:r>
              <a:rPr lang="cs-CZ" sz="4800" dirty="0" smtClean="0">
                <a:latin typeface="Arial" charset="0"/>
              </a:rPr>
              <a:t>Dohoda</a:t>
            </a:r>
            <a:endParaRPr lang="cs-CZ" sz="4800" dirty="0">
              <a:latin typeface="Arial" charset="0"/>
            </a:endParaRPr>
          </a:p>
        </p:txBody>
      </p:sp>
      <p:sp>
        <p:nvSpPr>
          <p:cNvPr id="4" name="Obdélník 3">
            <a:hlinkClick r:id="rId3"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
        <p:nvSpPr>
          <p:cNvPr id="5" name="Obdélník 4">
            <a:hlinkClick r:id="rId4"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Tree>
  </p:cSld>
  <p:clrMapOvr>
    <a:masterClrMapping/>
  </p:clrMapOvr>
  <p:transition advClick="0"/>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extovéPole 1"/>
          <p:cNvSpPr txBox="1">
            <a:spLocks noChangeArrowheads="1"/>
          </p:cNvSpPr>
          <p:nvPr/>
        </p:nvSpPr>
        <p:spPr bwMode="auto">
          <a:xfrm>
            <a:off x="1763713" y="765175"/>
            <a:ext cx="5329237" cy="1569660"/>
          </a:xfrm>
          <a:prstGeom prst="rect">
            <a:avLst/>
          </a:prstGeom>
          <a:noFill/>
          <a:ln w="9525">
            <a:noFill/>
            <a:miter lim="800000"/>
            <a:headEnd/>
            <a:tailEnd/>
          </a:ln>
        </p:spPr>
        <p:txBody>
          <a:bodyPr>
            <a:spAutoFit/>
          </a:bodyPr>
          <a:lstStyle/>
          <a:p>
            <a:pPr algn="ctr"/>
            <a:r>
              <a:rPr lang="cs-CZ" sz="4800" b="1" dirty="0" smtClean="0">
                <a:solidFill>
                  <a:srgbClr val="C00000"/>
                </a:solidFill>
                <a:latin typeface="Arial" charset="0"/>
              </a:rPr>
              <a:t>Která koalice prohrála válku?</a:t>
            </a:r>
            <a:endParaRPr lang="cs-CZ" sz="4800" b="1" dirty="0">
              <a:solidFill>
                <a:srgbClr val="C00000"/>
              </a:solidFill>
              <a:latin typeface="Arial" charset="0"/>
            </a:endParaRPr>
          </a:p>
        </p:txBody>
      </p:sp>
      <p:sp>
        <p:nvSpPr>
          <p:cNvPr id="122883" name="TextovéPole 2"/>
          <p:cNvSpPr txBox="1">
            <a:spLocks noChangeArrowheads="1"/>
          </p:cNvSpPr>
          <p:nvPr/>
        </p:nvSpPr>
        <p:spPr bwMode="auto">
          <a:xfrm>
            <a:off x="684213" y="2420888"/>
            <a:ext cx="7848600" cy="830997"/>
          </a:xfrm>
          <a:prstGeom prst="rect">
            <a:avLst/>
          </a:prstGeom>
          <a:noFill/>
          <a:ln w="9525">
            <a:noFill/>
            <a:miter lim="800000"/>
            <a:headEnd/>
            <a:tailEnd/>
          </a:ln>
        </p:spPr>
        <p:txBody>
          <a:bodyPr wrap="square">
            <a:spAutoFit/>
          </a:bodyPr>
          <a:lstStyle/>
          <a:p>
            <a:pPr algn="ctr"/>
            <a:r>
              <a:rPr lang="cs-CZ" sz="4800" dirty="0" smtClean="0">
                <a:latin typeface="Arial" charset="0"/>
              </a:rPr>
              <a:t>Trojspolek</a:t>
            </a:r>
            <a:endParaRPr lang="cs-CZ" sz="4800" dirty="0">
              <a:latin typeface="Arial" charset="0"/>
            </a:endParaRPr>
          </a:p>
        </p:txBody>
      </p:sp>
      <p:sp>
        <p:nvSpPr>
          <p:cNvPr id="4" name="Obdélník 3">
            <a:hlinkClick r:id="rId3" action="ppaction://hlinksldjump"/>
          </p:cNvPr>
          <p:cNvSpPr/>
          <p:nvPr/>
        </p:nvSpPr>
        <p:spPr>
          <a:xfrm>
            <a:off x="5076056"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2800" dirty="0">
                <a:solidFill>
                  <a:schemeClr val="tx1"/>
                </a:solidFill>
                <a:latin typeface="Arial" pitchFamily="34" charset="0"/>
                <a:cs typeface="Arial" pitchFamily="34" charset="0"/>
              </a:rPr>
              <a:t>Náhradní otázky</a:t>
            </a:r>
          </a:p>
        </p:txBody>
      </p:sp>
      <p:sp>
        <p:nvSpPr>
          <p:cNvPr id="5" name="Obdélník 4">
            <a:hlinkClick r:id="rId4" action="ppaction://hlinksldjump"/>
          </p:cNvPr>
          <p:cNvSpPr/>
          <p:nvPr/>
        </p:nvSpPr>
        <p:spPr>
          <a:xfrm>
            <a:off x="1403648" y="4653136"/>
            <a:ext cx="2520280" cy="936104"/>
          </a:xfrm>
          <a:prstGeom prst="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4000" dirty="0">
                <a:solidFill>
                  <a:schemeClr val="tx1"/>
                </a:solidFill>
                <a:latin typeface="Arial" pitchFamily="34" charset="0"/>
                <a:cs typeface="Arial" pitchFamily="34" charset="0"/>
              </a:rPr>
              <a:t>Pyramida</a:t>
            </a:r>
          </a:p>
        </p:txBody>
      </p:sp>
    </p:spTree>
  </p:cSld>
  <p:clrMapOvr>
    <a:masterClrMapping/>
  </p:clrMapOvr>
  <p:transition advClick="0"/>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288" y="1196975"/>
            <a:ext cx="8229600" cy="4713288"/>
          </a:xfrm>
        </p:spPr>
        <p:txBody>
          <a:bodyPr rtlCol="0">
            <a:noAutofit/>
          </a:bodyPr>
          <a:lstStyle/>
          <a:p>
            <a:pPr marL="457200" indent="-457200" algn="just" fontAlgn="auto">
              <a:spcAft>
                <a:spcPts val="0"/>
              </a:spcAft>
              <a:buNone/>
              <a:tabLst>
                <a:tab pos="85725" algn="l"/>
              </a:tabLst>
              <a:defRPr/>
            </a:pPr>
            <a:r>
              <a:rPr lang="cs-CZ" sz="1600" b="1" dirty="0" smtClean="0">
                <a:solidFill>
                  <a:schemeClr val="tx1"/>
                </a:solidFill>
                <a:latin typeface="Times New Roman" pitchFamily="18" charset="0"/>
                <a:cs typeface="Times New Roman" pitchFamily="18" charset="0"/>
              </a:rPr>
              <a:t>Kroky (pro použití ve výuce):</a:t>
            </a:r>
          </a:p>
          <a:p>
            <a:pPr marL="457200" indent="-457200" algn="just" fontAlgn="auto">
              <a:spcAft>
                <a:spcPts val="0"/>
              </a:spcAft>
              <a:buNone/>
              <a:tabLst>
                <a:tab pos="85725" algn="l"/>
              </a:tabLst>
              <a:defRPr/>
            </a:pPr>
            <a:r>
              <a:rPr lang="cs-CZ" sz="1600" b="1" dirty="0" smtClean="0">
                <a:solidFill>
                  <a:schemeClr val="tx1"/>
                </a:solidFill>
                <a:latin typeface="Times New Roman" pitchFamily="18" charset="0"/>
                <a:cs typeface="Times New Roman" pitchFamily="18" charset="0"/>
              </a:rPr>
              <a:t>1.	Na pyramidě klikněte na libovolné číslo.</a:t>
            </a:r>
          </a:p>
          <a:p>
            <a:pPr marL="457200" indent="-457200" algn="just" fontAlgn="auto">
              <a:spcAft>
                <a:spcPts val="0"/>
              </a:spcAft>
              <a:buNone/>
              <a:tabLst>
                <a:tab pos="85725" algn="l"/>
              </a:tabLst>
              <a:defRPr/>
            </a:pPr>
            <a:r>
              <a:rPr lang="cs-CZ" sz="1600" b="1" dirty="0" smtClean="0">
                <a:solidFill>
                  <a:schemeClr val="tx1"/>
                </a:solidFill>
                <a:latin typeface="Times New Roman" pitchFamily="18" charset="0"/>
                <a:cs typeface="Times New Roman" pitchFamily="18" charset="0"/>
              </a:rPr>
              <a:t>2.	Odpovězte a pro zobrazení správné odpovědi klikněte na tlačítko Správná odpověď.</a:t>
            </a:r>
          </a:p>
          <a:p>
            <a:pPr marL="457200" indent="-457200" algn="just" fontAlgn="auto">
              <a:spcAft>
                <a:spcPts val="0"/>
              </a:spcAft>
              <a:buNone/>
              <a:tabLst>
                <a:tab pos="85725" algn="l"/>
              </a:tabLst>
              <a:defRPr/>
            </a:pPr>
            <a:r>
              <a:rPr lang="cs-CZ" sz="1600" b="1" dirty="0" smtClean="0">
                <a:solidFill>
                  <a:schemeClr val="tx1"/>
                </a:solidFill>
                <a:latin typeface="Times New Roman" pitchFamily="18" charset="0"/>
                <a:cs typeface="Times New Roman" pitchFamily="18" charset="0"/>
              </a:rPr>
              <a:t>(Zkontrolujte, zda jste odpověděl/a správně.) Pro návrat k pyramidě stiskněte Pokračovat.</a:t>
            </a:r>
          </a:p>
          <a:p>
            <a:pPr marL="457200" indent="-457200" algn="just" fontAlgn="auto">
              <a:spcAft>
                <a:spcPts val="0"/>
              </a:spcAft>
              <a:buNone/>
              <a:tabLst>
                <a:tab pos="85725" algn="l"/>
              </a:tabLst>
              <a:defRPr/>
            </a:pPr>
            <a:r>
              <a:rPr lang="cs-CZ" sz="1600" b="1" dirty="0" smtClean="0">
                <a:solidFill>
                  <a:schemeClr val="tx1"/>
                </a:solidFill>
                <a:latin typeface="Times New Roman" pitchFamily="18" charset="0"/>
                <a:cs typeface="Times New Roman" pitchFamily="18" charset="0"/>
              </a:rPr>
              <a:t>3.	Číslo se zbarví zeleně.</a:t>
            </a:r>
          </a:p>
          <a:p>
            <a:pPr marL="457200" indent="-457200" algn="just" fontAlgn="auto">
              <a:spcAft>
                <a:spcPts val="0"/>
              </a:spcAft>
              <a:buNone/>
              <a:tabLst>
                <a:tab pos="85725" algn="l"/>
              </a:tabLst>
              <a:defRPr/>
            </a:pPr>
            <a:r>
              <a:rPr lang="cs-CZ" sz="1600" b="1" dirty="0" smtClean="0">
                <a:solidFill>
                  <a:schemeClr val="tx1"/>
                </a:solidFill>
                <a:latin typeface="Times New Roman" pitchFamily="18" charset="0"/>
                <a:cs typeface="Times New Roman" pitchFamily="18" charset="0"/>
              </a:rPr>
              <a:t>	a) Pokud chcete číslo zbarvit červeně (ze zeleného), klikněte opět na stejné číslo a pak na tlačítko Pyramida v levém dolním rohu.</a:t>
            </a:r>
          </a:p>
          <a:p>
            <a:pPr marL="457200" indent="-457200" algn="just" fontAlgn="auto">
              <a:spcAft>
                <a:spcPts val="0"/>
              </a:spcAft>
              <a:buNone/>
              <a:tabLst>
                <a:tab pos="85725" algn="l"/>
              </a:tabLst>
              <a:defRPr/>
            </a:pPr>
            <a:r>
              <a:rPr lang="cs-CZ" sz="1600" b="1" dirty="0" smtClean="0">
                <a:solidFill>
                  <a:schemeClr val="tx1"/>
                </a:solidFill>
                <a:latin typeface="Times New Roman" pitchFamily="18" charset="0"/>
                <a:cs typeface="Times New Roman" pitchFamily="18" charset="0"/>
              </a:rPr>
              <a:t>	b) Pokud chcete zbarvit tlačítko žlutě (neutrálně) (ze zeleného), klikněte na stejné tlačítko</a:t>
            </a:r>
            <a:br>
              <a:rPr lang="cs-CZ" sz="1600" b="1" dirty="0" smtClean="0">
                <a:solidFill>
                  <a:schemeClr val="tx1"/>
                </a:solidFill>
                <a:latin typeface="Times New Roman" pitchFamily="18" charset="0"/>
                <a:cs typeface="Times New Roman" pitchFamily="18" charset="0"/>
              </a:rPr>
            </a:br>
            <a:r>
              <a:rPr lang="cs-CZ" sz="1600" b="1" dirty="0" smtClean="0">
                <a:solidFill>
                  <a:schemeClr val="tx1"/>
                </a:solidFill>
                <a:latin typeface="Times New Roman" pitchFamily="18" charset="0"/>
                <a:cs typeface="Times New Roman" pitchFamily="18" charset="0"/>
              </a:rPr>
              <a:t>a poté na tlačítko Pyramida a opakujte to ještě jednou.</a:t>
            </a:r>
          </a:p>
          <a:p>
            <a:pPr marL="457200" indent="-457200" algn="just" fontAlgn="auto">
              <a:spcAft>
                <a:spcPts val="0"/>
              </a:spcAft>
              <a:buNone/>
              <a:tabLst>
                <a:tab pos="85725" algn="l"/>
              </a:tabLst>
              <a:defRPr/>
            </a:pPr>
            <a:r>
              <a:rPr lang="cs-CZ" sz="1600" b="1" dirty="0" smtClean="0">
                <a:solidFill>
                  <a:schemeClr val="tx1"/>
                </a:solidFill>
                <a:latin typeface="Times New Roman" pitchFamily="18" charset="0"/>
                <a:cs typeface="Times New Roman" pitchFamily="18" charset="0"/>
              </a:rPr>
              <a:t>4.	Pokračujte dalšími čísly.</a:t>
            </a:r>
          </a:p>
          <a:p>
            <a:pPr marL="457200" indent="-457200" algn="just" fontAlgn="auto">
              <a:spcAft>
                <a:spcPts val="0"/>
              </a:spcAft>
              <a:buNone/>
              <a:tabLst>
                <a:tab pos="85725" algn="l"/>
              </a:tabLst>
              <a:defRPr/>
            </a:pPr>
            <a:r>
              <a:rPr lang="cs-CZ" sz="1600" b="1" dirty="0" smtClean="0">
                <a:solidFill>
                  <a:schemeClr val="tx1"/>
                </a:solidFill>
                <a:latin typeface="Times New Roman" pitchFamily="18" charset="0"/>
                <a:cs typeface="Times New Roman" pitchFamily="18" charset="0"/>
              </a:rPr>
              <a:t>5.	Při neurálním zbarvení si můžete zvolit náhradní otázku.</a:t>
            </a:r>
          </a:p>
          <a:p>
            <a:pPr marL="457200" indent="-457200" algn="just" fontAlgn="auto">
              <a:spcAft>
                <a:spcPts val="0"/>
              </a:spcAft>
              <a:buNone/>
              <a:tabLst>
                <a:tab pos="85725" algn="l"/>
              </a:tabLst>
              <a:defRPr/>
            </a:pPr>
            <a:r>
              <a:rPr lang="cs-CZ" sz="1600" b="1" dirty="0" smtClean="0">
                <a:solidFill>
                  <a:schemeClr val="tx1"/>
                </a:solidFill>
                <a:latin typeface="Times New Roman" pitchFamily="18" charset="0"/>
                <a:cs typeface="Times New Roman" pitchFamily="18" charset="0"/>
              </a:rPr>
              <a:t>	a) Vyberte si téma. </a:t>
            </a:r>
          </a:p>
          <a:p>
            <a:pPr marL="457200" indent="-457200" algn="just" fontAlgn="auto">
              <a:spcAft>
                <a:spcPts val="0"/>
              </a:spcAft>
              <a:buNone/>
              <a:tabLst>
                <a:tab pos="85725" algn="l"/>
              </a:tabLst>
              <a:defRPr/>
            </a:pPr>
            <a:r>
              <a:rPr lang="cs-CZ" sz="1600" b="1" dirty="0" smtClean="0">
                <a:solidFill>
                  <a:schemeClr val="tx1"/>
                </a:solidFill>
                <a:latin typeface="Times New Roman" pitchFamily="18" charset="0"/>
                <a:cs typeface="Times New Roman" pitchFamily="18" charset="0"/>
              </a:rPr>
              <a:t>	b) Náhodně si zvolte číslo náhradní otázky* a zodpovězte ji, poté se můžete vrátit zpět na pyramidu (tlačítko musíte přebarvit ručně, nepřebarvuje se automaticky).</a:t>
            </a:r>
          </a:p>
          <a:p>
            <a:pPr marL="457200" indent="-457200" algn="just" fontAlgn="auto">
              <a:spcAft>
                <a:spcPts val="0"/>
              </a:spcAft>
              <a:buNone/>
              <a:tabLst>
                <a:tab pos="85725" algn="l"/>
              </a:tabLst>
              <a:defRPr/>
            </a:pPr>
            <a:r>
              <a:rPr lang="cs-CZ" sz="1600" b="1" dirty="0" smtClean="0">
                <a:solidFill>
                  <a:schemeClr val="tx1"/>
                </a:solidFill>
                <a:latin typeface="Times New Roman" pitchFamily="18" charset="0"/>
                <a:cs typeface="Times New Roman" pitchFamily="18" charset="0"/>
              </a:rPr>
              <a:t>	*Při příštím návratu do tématu, bude tlačítko s číslem otázky, která již byla zodpovězena, zbarveno černě. </a:t>
            </a:r>
            <a:endParaRPr lang="cs-CZ" sz="1600" b="1" dirty="0">
              <a:solidFill>
                <a:schemeClr val="tx1"/>
              </a:solidFill>
              <a:latin typeface="Times New Roman" pitchFamily="18" charset="0"/>
              <a:cs typeface="Times New Roman" pitchFamily="18" charset="0"/>
            </a:endParaRPr>
          </a:p>
        </p:txBody>
      </p:sp>
      <p:sp>
        <p:nvSpPr>
          <p:cNvPr id="123906" name="Nadpis 1"/>
          <p:cNvSpPr>
            <a:spLocks noGrp="1"/>
          </p:cNvSpPr>
          <p:nvPr>
            <p:ph type="title"/>
          </p:nvPr>
        </p:nvSpPr>
        <p:spPr>
          <a:xfrm>
            <a:off x="457200" y="338139"/>
            <a:ext cx="8229600" cy="930622"/>
          </a:xfrm>
        </p:spPr>
        <p:txBody>
          <a:bodyPr/>
          <a:lstStyle/>
          <a:p>
            <a:r>
              <a:rPr lang="cs-CZ" b="1" dirty="0" smtClean="0">
                <a:solidFill>
                  <a:schemeClr val="tx1"/>
                </a:solidFill>
                <a:latin typeface="Times New Roman" pitchFamily="18" charset="0"/>
                <a:cs typeface="Times New Roman" pitchFamily="18" charset="0"/>
              </a:rPr>
              <a:t>Pomoc</a:t>
            </a:r>
          </a:p>
        </p:txBody>
      </p:sp>
      <p:sp>
        <p:nvSpPr>
          <p:cNvPr id="4" name="Zaoblený obdélník 3">
            <a:hlinkClick r:id="rId3" action="ppaction://hlinksldjump"/>
          </p:cNvPr>
          <p:cNvSpPr/>
          <p:nvPr/>
        </p:nvSpPr>
        <p:spPr>
          <a:xfrm>
            <a:off x="3851920" y="5805264"/>
            <a:ext cx="1584176" cy="504056"/>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cs-CZ" sz="3200" b="1" dirty="0">
                <a:solidFill>
                  <a:schemeClr val="tx1"/>
                </a:solidFill>
                <a:latin typeface="Arial" pitchFamily="34" charset="0"/>
                <a:cs typeface="Arial" pitchFamily="34" charset="0"/>
              </a:rPr>
              <a:t>Zpět</a:t>
            </a:r>
          </a:p>
        </p:txBody>
      </p:sp>
    </p:spTree>
  </p:cSld>
  <p:clrMapOvr>
    <a:masterClrMapping/>
  </p:clrMapOvr>
  <p:transition advClick="0">
    <p:wheel spokes="8"/>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059832" y="404664"/>
            <a:ext cx="3672408" cy="769441"/>
          </a:xfrm>
          <a:prstGeom prst="rect">
            <a:avLst/>
          </a:prstGeom>
          <a:noFill/>
        </p:spPr>
        <p:txBody>
          <a:bodyPr wrap="square" rtlCol="0">
            <a:spAutoFit/>
          </a:bodyPr>
          <a:lstStyle/>
          <a:p>
            <a:pPr algn="ctr"/>
            <a:r>
              <a:rPr lang="cs-CZ" sz="4400" b="1" dirty="0" smtClean="0">
                <a:latin typeface="Times New Roman" pitchFamily="18" charset="0"/>
                <a:cs typeface="Times New Roman" pitchFamily="18" charset="0"/>
              </a:rPr>
              <a:t>Použité zdroje</a:t>
            </a:r>
            <a:endParaRPr lang="cs-CZ" sz="4400" b="1" dirty="0">
              <a:latin typeface="Times New Roman" pitchFamily="18" charset="0"/>
              <a:cs typeface="Times New Roman" pitchFamily="18" charset="0"/>
            </a:endParaRPr>
          </a:p>
        </p:txBody>
      </p:sp>
      <p:sp>
        <p:nvSpPr>
          <p:cNvPr id="4" name="TextovéPole 3"/>
          <p:cNvSpPr txBox="1"/>
          <p:nvPr/>
        </p:nvSpPr>
        <p:spPr>
          <a:xfrm>
            <a:off x="251520" y="1196752"/>
            <a:ext cx="8496944" cy="1938992"/>
          </a:xfrm>
          <a:prstGeom prst="rect">
            <a:avLst/>
          </a:prstGeom>
          <a:noFill/>
        </p:spPr>
        <p:txBody>
          <a:bodyPr wrap="square" rtlCol="0">
            <a:spAutoFit/>
          </a:bodyPr>
          <a:lstStyle/>
          <a:p>
            <a:pPr algn="just"/>
            <a:r>
              <a:rPr lang="cs-CZ" sz="2000" b="1" u="sng" dirty="0" smtClean="0">
                <a:latin typeface="Times New Roman" pitchFamily="18" charset="0"/>
                <a:cs typeface="Times New Roman" pitchFamily="18" charset="0"/>
              </a:rPr>
              <a:t>Jiný zdroj: </a:t>
            </a:r>
            <a:r>
              <a:rPr lang="cs-CZ" sz="2000" b="1" dirty="0" smtClean="0">
                <a:latin typeface="Times New Roman" pitchFamily="18" charset="0"/>
                <a:cs typeface="Times New Roman" pitchFamily="18" charset="0"/>
              </a:rPr>
              <a:t>Autorem šablony a technických částí AZ kvízu, není-li uvedeno jinak, je Ondřej Šimeček. Dostupné z Metodického portálu www.</a:t>
            </a:r>
            <a:r>
              <a:rPr lang="cs-CZ" sz="2000" b="1" dirty="0" err="1" smtClean="0">
                <a:latin typeface="Times New Roman" pitchFamily="18" charset="0"/>
                <a:cs typeface="Times New Roman" pitchFamily="18" charset="0"/>
              </a:rPr>
              <a:t>rvp.cz</a:t>
            </a:r>
            <a:r>
              <a:rPr lang="cs-CZ" sz="2000" b="1" dirty="0" smtClean="0">
                <a:latin typeface="Times New Roman" pitchFamily="18" charset="0"/>
                <a:cs typeface="Times New Roman" pitchFamily="18" charset="0"/>
              </a:rPr>
              <a:t>, ISSN: 1802-4785. Provozuje Národní ústav pro vzdělávání, školské poradenské zařízení a zařízení pro další vzdělávání pedagogických pracovníků (NÚV).</a:t>
            </a:r>
          </a:p>
          <a:p>
            <a:endParaRPr lang="cs-CZ" sz="2000" b="1" dirty="0">
              <a:latin typeface="Times New Roman" pitchFamily="18" charset="0"/>
              <a:cs typeface="Times New Roman" pitchFamily="18" charset="0"/>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strVal val="#ppt_w*0.70"/>
                                          </p:val>
                                        </p:tav>
                                        <p:tav tm="100000">
                                          <p:val>
                                            <p:strVal val="#ppt_w"/>
                                          </p:val>
                                        </p:tav>
                                      </p:tavLst>
                                    </p:anim>
                                    <p:anim calcmode="lin" valueType="num">
                                      <p:cBhvr>
                                        <p:cTn id="14" dur="1000" fill="hold"/>
                                        <p:tgtEl>
                                          <p:spTgt spid="4"/>
                                        </p:tgtEl>
                                        <p:attrNameLst>
                                          <p:attrName>ppt_h</p:attrName>
                                        </p:attrNameLst>
                                      </p:cBhvr>
                                      <p:tavLst>
                                        <p:tav tm="0">
                                          <p:val>
                                            <p:strVal val="#ppt_h"/>
                                          </p:val>
                                        </p:tav>
                                        <p:tav tm="100000">
                                          <p:val>
                                            <p:strVal val="#ppt_h"/>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tiv1">
  <a:themeElements>
    <a:clrScheme name="Vlnění">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Vlnění">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Vlnění">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Motiv1</Template>
  <TotalTime>6331</TotalTime>
  <Words>2086</Words>
  <Application>Microsoft Office PowerPoint</Application>
  <PresentationFormat>Předvádění na obrazovce (4:3)</PresentationFormat>
  <Paragraphs>558</Paragraphs>
  <Slides>122</Slides>
  <Notes>120</Notes>
  <HiddenSlides>0</HiddenSlides>
  <MMClips>0</MMClips>
  <ScaleCrop>false</ScaleCrop>
  <HeadingPairs>
    <vt:vector size="4" baseType="variant">
      <vt:variant>
        <vt:lpstr>Motiv</vt:lpstr>
      </vt:variant>
      <vt:variant>
        <vt:i4>1</vt:i4>
      </vt:variant>
      <vt:variant>
        <vt:lpstr>Nadpisy snímků</vt:lpstr>
      </vt:variant>
      <vt:variant>
        <vt:i4>122</vt:i4>
      </vt:variant>
    </vt:vector>
  </HeadingPairs>
  <TitlesOfParts>
    <vt:vector size="123" baseType="lpstr">
      <vt:lpstr>Motiv1</vt:lpstr>
      <vt:lpstr>Základní škola a Mateřská škola Bílá Třemešná, okres Trutnov</vt:lpstr>
      <vt:lpstr>Anotace</vt:lpstr>
      <vt:lpstr>Snímek 3</vt:lpstr>
      <vt:lpstr>Snímek 4</vt:lpstr>
      <vt:lpstr>Snímek 5</vt:lpstr>
      <vt:lpstr>Snímek 6</vt:lpstr>
      <vt:lpstr>Snímek 7</vt:lpstr>
      <vt:lpstr>Snímek 8</vt:lpstr>
      <vt:lpstr>Snímek 9</vt:lpstr>
      <vt:lpstr>Snímek 10</vt:lpstr>
      <vt:lpstr>Snímek 11</vt:lpstr>
      <vt:lpstr>Snímek 12</vt:lpstr>
      <vt:lpstr>Snímek 13</vt:lpstr>
      <vt:lpstr>Snímek 14</vt:lpstr>
      <vt:lpstr>Snímek 15</vt:lpstr>
      <vt:lpstr>Snímek 16</vt:lpstr>
      <vt:lpstr>Snímek 17</vt:lpstr>
      <vt:lpstr>Snímek 18</vt:lpstr>
      <vt:lpstr>Snímek 19</vt:lpstr>
      <vt:lpstr>Snímek 20</vt:lpstr>
      <vt:lpstr>Snímek 21</vt:lpstr>
      <vt:lpstr>Snímek 22</vt:lpstr>
      <vt:lpstr>Snímek 23</vt:lpstr>
      <vt:lpstr>Snímek 24</vt:lpstr>
      <vt:lpstr>Snímek 25</vt:lpstr>
      <vt:lpstr>Snímek 26</vt:lpstr>
      <vt:lpstr>Snímek 27</vt:lpstr>
      <vt:lpstr>Snímek 28</vt:lpstr>
      <vt:lpstr>Snímek 29</vt:lpstr>
      <vt:lpstr>Snímek 30</vt:lpstr>
      <vt:lpstr>Snímek 31</vt:lpstr>
      <vt:lpstr>Snímek 32</vt:lpstr>
      <vt:lpstr>Snímek 33</vt:lpstr>
      <vt:lpstr>Snímek 34</vt:lpstr>
      <vt:lpstr>Snímek 35</vt:lpstr>
      <vt:lpstr>Snímek 36</vt:lpstr>
      <vt:lpstr>Snímek 37</vt:lpstr>
      <vt:lpstr>Snímek 38</vt:lpstr>
      <vt:lpstr>Snímek 39</vt:lpstr>
      <vt:lpstr>Snímek 40</vt:lpstr>
      <vt:lpstr>Snímek 41</vt:lpstr>
      <vt:lpstr>Snímek 42</vt:lpstr>
      <vt:lpstr>Snímek 43</vt:lpstr>
      <vt:lpstr>Snímek 44</vt:lpstr>
      <vt:lpstr>Snímek 45</vt:lpstr>
      <vt:lpstr>Snímek 46</vt:lpstr>
      <vt:lpstr>Snímek 47</vt:lpstr>
      <vt:lpstr>Snímek 48</vt:lpstr>
      <vt:lpstr>Snímek 49</vt:lpstr>
      <vt:lpstr>Snímek 50</vt:lpstr>
      <vt:lpstr>Snímek 51</vt:lpstr>
      <vt:lpstr>Snímek 52</vt:lpstr>
      <vt:lpstr>Snímek 53</vt:lpstr>
      <vt:lpstr>Snímek 54</vt:lpstr>
      <vt:lpstr>Snímek 55</vt:lpstr>
      <vt:lpstr>Snímek 56</vt:lpstr>
      <vt:lpstr>Snímek 57</vt:lpstr>
      <vt:lpstr>Snímek 58</vt:lpstr>
      <vt:lpstr>Snímek 59</vt:lpstr>
      <vt:lpstr>Snímek 60</vt:lpstr>
      <vt:lpstr>Snímek 61</vt:lpstr>
      <vt:lpstr>Snímek 62</vt:lpstr>
      <vt:lpstr>Snímek 63</vt:lpstr>
      <vt:lpstr>Snímek 64</vt:lpstr>
      <vt:lpstr>Snímek 65</vt:lpstr>
      <vt:lpstr>Snímek 66</vt:lpstr>
      <vt:lpstr>Snímek 67</vt:lpstr>
      <vt:lpstr>Snímek 68</vt:lpstr>
      <vt:lpstr>Snímek 69</vt:lpstr>
      <vt:lpstr>Snímek 70</vt:lpstr>
      <vt:lpstr>Snímek 71</vt:lpstr>
      <vt:lpstr>Snímek 72</vt:lpstr>
      <vt:lpstr>Snímek 73</vt:lpstr>
      <vt:lpstr>Snímek 74</vt:lpstr>
      <vt:lpstr>Snímek 75</vt:lpstr>
      <vt:lpstr>Náhradní otázky</vt:lpstr>
      <vt:lpstr>Náhradní otázky — Letopočty</vt:lpstr>
      <vt:lpstr>Snímek 78</vt:lpstr>
      <vt:lpstr>Snímek 79</vt:lpstr>
      <vt:lpstr>Snímek 80</vt:lpstr>
      <vt:lpstr>Snímek 81</vt:lpstr>
      <vt:lpstr>Snímek 82</vt:lpstr>
      <vt:lpstr>Snímek 83</vt:lpstr>
      <vt:lpstr>Náhradní otázky  — země</vt:lpstr>
      <vt:lpstr>Snímek 85</vt:lpstr>
      <vt:lpstr>Snímek 86</vt:lpstr>
      <vt:lpstr>Snímek 87</vt:lpstr>
      <vt:lpstr>Snímek 88</vt:lpstr>
      <vt:lpstr>Snímek 89</vt:lpstr>
      <vt:lpstr>Snímek 90</vt:lpstr>
      <vt:lpstr>Snímek 91</vt:lpstr>
      <vt:lpstr>Snímek 92</vt:lpstr>
      <vt:lpstr>Snímek 93</vt:lpstr>
      <vt:lpstr>Snímek 94</vt:lpstr>
      <vt:lpstr>Snímek 95</vt:lpstr>
      <vt:lpstr>Snímek 96</vt:lpstr>
      <vt:lpstr>Náhradní otázky — Průběh</vt:lpstr>
      <vt:lpstr>Snímek 98</vt:lpstr>
      <vt:lpstr>Snímek 99</vt:lpstr>
      <vt:lpstr>Snímek 100</vt:lpstr>
      <vt:lpstr>Snímek 101</vt:lpstr>
      <vt:lpstr>Snímek 102</vt:lpstr>
      <vt:lpstr>Snímek 103</vt:lpstr>
      <vt:lpstr>Náhradní otázky — Důsledky</vt:lpstr>
      <vt:lpstr>Snímek 105</vt:lpstr>
      <vt:lpstr>Snímek 106</vt:lpstr>
      <vt:lpstr>Snímek 107</vt:lpstr>
      <vt:lpstr>Snímek 108</vt:lpstr>
      <vt:lpstr>Snímek 109</vt:lpstr>
      <vt:lpstr>Snímek 110</vt:lpstr>
      <vt:lpstr>Snímek 111</vt:lpstr>
      <vt:lpstr>Snímek 112</vt:lpstr>
      <vt:lpstr>Snímek 113</vt:lpstr>
      <vt:lpstr>Snímek 114</vt:lpstr>
      <vt:lpstr>Snímek 115</vt:lpstr>
      <vt:lpstr>Snímek 116</vt:lpstr>
      <vt:lpstr>Snímek 117</vt:lpstr>
      <vt:lpstr>Snímek 118</vt:lpstr>
      <vt:lpstr>Snímek 119</vt:lpstr>
      <vt:lpstr>Snímek 120</vt:lpstr>
      <vt:lpstr>Pomoc</vt:lpstr>
      <vt:lpstr>Snímek 122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AZ-kvíz - šablona</dc:title>
  <dc:creator>Mgr. Jiří Lux</dc:creator>
  <dc:description/>
  <cp:lastModifiedBy>Jiri</cp:lastModifiedBy>
  <cp:revision>444</cp:revision>
  <dcterms:created xsi:type="dcterms:W3CDTF">2011-11-05T15:00:52Z</dcterms:created>
  <dcterms:modified xsi:type="dcterms:W3CDTF">2013-09-26T22:27:02Z</dcterms:modified>
</cp:coreProperties>
</file>