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308" r:id="rId3"/>
    <p:sldId id="310" r:id="rId4"/>
    <p:sldId id="309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07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37" autoAdjust="0"/>
    <p:restoredTop sz="94660"/>
  </p:normalViewPr>
  <p:slideViewPr>
    <p:cSldViewPr>
      <p:cViewPr varScale="1">
        <p:scale>
          <a:sx n="69" d="100"/>
          <a:sy n="69" d="100"/>
        </p:scale>
        <p:origin x="-6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Mezi válkami: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VY_32_INOVACE_07_KOMUNISMUS V SSSR - RISKUJ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Jiří Lux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7. října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Jiří Lux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7. října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Mezi válkami: 1918 - 1939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VY_32_INOVACE_07_KOMUNISMUS V SSSR - RISKUJ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&amp;esrc=s&amp;frm=1&amp;source=images&amp;cd=&amp;cad=rja&amp;docid=LtHXEHj6ceXx3M&amp;tbnid=Zvnp1vr4oL3UaM:&amp;ved=0CAUQjRw&amp;url=http://www.listal.com/viewimage/4200372h&amp;ei=SH5RUpr5H83Psgbe-4DwAw&amp;bvm=bv.53537100,d.Yms&amp;psig=AFQjCNECXHNzcIDu-qEI8XHErFwZr-cMQQ&amp;ust=1381158846863502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hyperlink" Target="http://www.google.cz/url?sa=i&amp;source=images&amp;cd=&amp;cad=rja&amp;docid=Gx8bDgF4f7p_0M&amp;tbnid=78Ksw33Q0QHu0M:&amp;ved=0CAgQjRwwAA&amp;url=http://cs.wikipedia.org/wiki/Josif_Vissarionovi%C4%8D_Stalin&amp;ei=o35RUvuxMYem0wXuy4DgCQ&amp;psig=AFQjCNGaMRvzDzvS1NQWPcVgr4dFRJBpgw&amp;ust=1381158947907844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probraného tématu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písemce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47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7812856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třídu na skupiny.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Již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počátku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zvolím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bodů,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 zaslouží 1.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ke hře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609197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Ruské revoluce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Teorie komunismu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Politické poměry v SSSR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Hospodářství SSSR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Zahraniční politika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u="sng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u="sng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hlinkClick r:id="rId22" action="ppaction://hlinksldjump"/>
                        </a:rPr>
                        <a:t>1 000</a:t>
                      </a:r>
                      <a:endParaRPr lang="cs-CZ" sz="2000" b="1" u="sng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příčinu únorové revoluce v Rusku v roce 1917: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dva důsledky únorové revoluce: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dvě vrstvy obyvatelstva byly v sovětech před jejich ovládnutím bolševiky?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to jsou bolševici?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začala říjnová revoluce roku 1917?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je marxismus-leninismus?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Co to je socialismus?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Jmenuj dva příslušníky vykořisťované třídy: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Uveď jednu definici komunismu: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v čele SSSR do roku 1924?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Politické poměry v SSSR 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v čele SSSR od roku 1924 do roku 1953?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Politické poměry v SSSR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Politické poměry v SSSR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také mohl v SSSR volit?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Politické poměry v SSSR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Jakým způsobem se zbavoval Stalin nepohodlných představitelů armády?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Politické poměry v SSSR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Co to je znárodňování?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SSSR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SSSR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</a:t>
            </a:r>
            <a:r>
              <a:rPr lang="cs-CZ" sz="3200" b="1" dirty="0" smtClean="0">
                <a:solidFill>
                  <a:schemeClr val="tx1"/>
                </a:solidFill>
              </a:rPr>
              <a:t>Co to byla industrializace?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SSSR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byla kolektivizace?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SSSR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byla pětiletka?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 SSSR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Se kterým státem SSSR spolupracoval ve 20. letech?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Kam počátkem 30. let SSSR vstoupil?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Se kterými dvěma státy podepsal SSSR spojeneckou smlouvu roku 1935?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podepsal SSSR pakt o neútočení s nacistickým Německem?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</a:t>
            </a:r>
            <a:r>
              <a:rPr lang="cs-CZ" sz="3200" b="1" smtClean="0">
                <a:solidFill>
                  <a:schemeClr val="tx1"/>
                </a:solidFill>
              </a:rPr>
              <a:t>území obsadil SSSR roku 1940?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neúspěchy ve válce, hlad, bída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Konec vlády cara Mikuláše II., vznik republiky, vznik prozatímní vlády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22784" y="3244334"/>
            <a:ext cx="369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vojáci a dělníci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radikální komunisté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vystřelením z křižníku Aurora, útokem na Zimní palác v Petrohradě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Ruské revoluce -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988841"/>
            <a:ext cx="7408862" cy="3960440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Filozofický směr Karla Marxe zdokonalený V. I. Leninem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filozofický směr usilující o zlepšení života dělníků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dělník, rolník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Teorie komunismu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060848"/>
            <a:ext cx="7408862" cy="4065315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1, společenský systém se společným vlastnictvím výrobních prostředků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2, oficiální ideologie bývalého SSSR</a:t>
            </a:r>
          </a:p>
          <a:p>
            <a:pPr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Teorie komunismu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V. I. Lenin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Politické poměry v SSSR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pic>
        <p:nvPicPr>
          <p:cNvPr id="14338" name="Picture 2" descr="https://encrypted-tbn1.gstatic.com/images?q=tbn:ANd9GcTXqXin_ROYwrwk-oJbdpf3Jfxp5c_eFIFn5OG-BI_whfUyI2lqz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988840"/>
            <a:ext cx="2733675" cy="40957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8" y="1484784"/>
            <a:ext cx="1181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J. V. Stalin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Politické poměry v SSSR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pic>
        <p:nvPicPr>
          <p:cNvPr id="13314" name="Picture 2" descr="http://t0.gstatic.com/images?q=tbn:ANd9GcSQKfw3nJeoij0HZHxR1izBdbgV8Daa-0DapXpr8Yz6QI9TGlDWrw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844824"/>
            <a:ext cx="3267075" cy="44481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7584" y="1340768"/>
            <a:ext cx="1223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Volební právo i pro ženy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Politické poměry v SSSR–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zmanipulovanými soudními procesy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Politické poměry v SSSR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vyvlastnění majetku státem bez náhrady, krádež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Hospodářství SSSR 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zprůmyslnění země, přeměna agrární země v průmyslovou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Hospodářství SSSR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násilný vznik zemědělských družstev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Hospodářství SSSR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přesný plán národní výroby na určitý časový úsek dopředu – kolik se čeho vyrobí a vypěstuje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Hospodářství SSSR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 Německem 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do Společnosti národů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 Francií a Československem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 srpnu 1939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pobaltské země – Estonsko, Lotyšsko, Litva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Zahraniční politika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7956872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Internetové odkazy</a:t>
            </a: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NEUVEDEN. </a:t>
            </a:r>
            <a:r>
              <a:rPr lang="pt-BR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publicdomainpictures.net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t-BR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[online]. [cit. 6.10.2013]. Dostupný na WWW: http://www.publicdomainpictures.net/pictures/10000/nahled/1-1275907908yakI.jpg </a:t>
            </a: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2: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6.10.2013]. Dostupný na WWW: http://upload.wikimedia.org/wikipedia/commons/1/16/Stalin_lg_zlx1.jpg 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Ostatní obrázky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použity z galerie office.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333</TotalTime>
  <Words>950</Words>
  <Application>Microsoft Office PowerPoint</Application>
  <PresentationFormat>Předvádění na obrazovce (4:3)</PresentationFormat>
  <Paragraphs>259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Ruské revoluce - 1000</vt:lpstr>
      <vt:lpstr>Ruské revoluce – 2 000</vt:lpstr>
      <vt:lpstr>Ruské revoluce  – 3 000</vt:lpstr>
      <vt:lpstr>Ruské revoluce – 4 000</vt:lpstr>
      <vt:lpstr>Ruské revoluce – 5 000</vt:lpstr>
      <vt:lpstr>Teorie komunismu – 1 000</vt:lpstr>
      <vt:lpstr>Teorie komunismu – 2 000</vt:lpstr>
      <vt:lpstr>Teorie komunismu – 3 000</vt:lpstr>
      <vt:lpstr>Teorie komunismu – 4 000</vt:lpstr>
      <vt:lpstr>Teorie komunismu – 5 000</vt:lpstr>
      <vt:lpstr>Politické poměry v SSSR – 1 000</vt:lpstr>
      <vt:lpstr>Politické poměry v SSSR – 2 000</vt:lpstr>
      <vt:lpstr>Politické poměry v SSSR – 3 000</vt:lpstr>
      <vt:lpstr>Politické poměry v SSSR – 4 000</vt:lpstr>
      <vt:lpstr>Politické poměry v SSSR – 5 000</vt:lpstr>
      <vt:lpstr>Hospodářství SSSR – 1 000</vt:lpstr>
      <vt:lpstr>Hospodářství SSSR – 2 000</vt:lpstr>
      <vt:lpstr>Hospodářství SSSR – 3 000</vt:lpstr>
      <vt:lpstr>Hospodářství SSSR – 4 000</vt:lpstr>
      <vt:lpstr>Hospodářství SSSR – 5 000</vt:lpstr>
      <vt:lpstr>Zahraniční politika – 1 000</vt:lpstr>
      <vt:lpstr>Zahraniční politika – 2 000</vt:lpstr>
      <vt:lpstr>Zahraniční politika – 3 000</vt:lpstr>
      <vt:lpstr>Zahraniční politika – 4 000</vt:lpstr>
      <vt:lpstr>Zahraniční politika – 5 000</vt:lpstr>
      <vt:lpstr>Ruské revoluce – 1 000 - odpověď</vt:lpstr>
      <vt:lpstr>Ruské revoluce – 2 000 - odpověď</vt:lpstr>
      <vt:lpstr>Ruské revoluce – 3 000 - odpověď</vt:lpstr>
      <vt:lpstr>Ruské revoluce – 4 000 - odpověď</vt:lpstr>
      <vt:lpstr>Ruské revoluce - 5 000 - odpověď</vt:lpstr>
      <vt:lpstr>Teorie komunismu – 1 000 - odpověď</vt:lpstr>
      <vt:lpstr>Teorie komunismu – 2 000 - odpověď</vt:lpstr>
      <vt:lpstr>Teorie komunismu – 3 000 - odpověď</vt:lpstr>
      <vt:lpstr>Teorie komunismu – 5 000 - odpověď</vt:lpstr>
      <vt:lpstr>Politické poměry v SSSR – 1 000 - odpověď</vt:lpstr>
      <vt:lpstr>Politické poměry v SSSR – 2 000 - odpověď</vt:lpstr>
      <vt:lpstr> Politické poměry v SSSR– 4 000 - odpověď</vt:lpstr>
      <vt:lpstr>Politické poměry v SSSR – 5 000 - odpověď</vt:lpstr>
      <vt:lpstr>Hospodářství SSSR – 1 000 - odpověď</vt:lpstr>
      <vt:lpstr>Hospodářství SSSR – 3 000 - odpověď</vt:lpstr>
      <vt:lpstr>Hospodářství SSSR – 4 000 - odpověď</vt:lpstr>
      <vt:lpstr>Hospodářství SSSR – 5 000 - odpověď</vt:lpstr>
      <vt:lpstr>Zahraniční politika – 1 000 - odpověď</vt:lpstr>
      <vt:lpstr>Zahraniční politika – 2 000 - odpověď</vt:lpstr>
      <vt:lpstr>Zahraniční politika – 3 000 - odpověď</vt:lpstr>
      <vt:lpstr>Zahraniční politika – 4 000 - odpověď</vt:lpstr>
      <vt:lpstr>Zahraniční politika – 5 000 - odpověď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raduška</dc:creator>
  <cp:lastModifiedBy>Jiri</cp:lastModifiedBy>
  <cp:revision>250</cp:revision>
  <dcterms:created xsi:type="dcterms:W3CDTF">2013-04-29T19:13:37Z</dcterms:created>
  <dcterms:modified xsi:type="dcterms:W3CDTF">2013-10-06T18:38:59Z</dcterms:modified>
</cp:coreProperties>
</file>